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0.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1.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2.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3.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4.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5.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6.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7.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8.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9.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3" r:id="rId3"/>
    <p:sldMasterId id="2147483685" r:id="rId4"/>
    <p:sldMasterId id="2147483692" r:id="rId5"/>
    <p:sldMasterId id="2147483699" r:id="rId6"/>
    <p:sldMasterId id="2147483713" r:id="rId7"/>
    <p:sldMasterId id="2147483766" r:id="rId8"/>
    <p:sldMasterId id="2147483773" r:id="rId9"/>
    <p:sldMasterId id="2147483808" r:id="rId10"/>
    <p:sldMasterId id="2147483843" r:id="rId11"/>
    <p:sldMasterId id="2147483862" r:id="rId12"/>
    <p:sldMasterId id="2147483872" r:id="rId13"/>
    <p:sldMasterId id="2147483890" r:id="rId14"/>
    <p:sldMasterId id="2147483918" r:id="rId15"/>
    <p:sldMasterId id="2147483947" r:id="rId16"/>
    <p:sldMasterId id="2147483989" r:id="rId17"/>
    <p:sldMasterId id="2147484001" r:id="rId18"/>
    <p:sldMasterId id="2147484013" r:id="rId19"/>
    <p:sldMasterId id="2147484025" r:id="rId20"/>
  </p:sldMasterIdLst>
  <p:notesMasterIdLst>
    <p:notesMasterId r:id="rId89"/>
  </p:notesMasterIdLst>
  <p:sldIdLst>
    <p:sldId id="340" r:id="rId21"/>
    <p:sldId id="400" r:id="rId22"/>
    <p:sldId id="401" r:id="rId23"/>
    <p:sldId id="411" r:id="rId24"/>
    <p:sldId id="408" r:id="rId25"/>
    <p:sldId id="409" r:id="rId26"/>
    <p:sldId id="410" r:id="rId27"/>
    <p:sldId id="412" r:id="rId28"/>
    <p:sldId id="312" r:id="rId29"/>
    <p:sldId id="403" r:id="rId30"/>
    <p:sldId id="405" r:id="rId31"/>
    <p:sldId id="360" r:id="rId32"/>
    <p:sldId id="322" r:id="rId33"/>
    <p:sldId id="314" r:id="rId34"/>
    <p:sldId id="347" r:id="rId35"/>
    <p:sldId id="324" r:id="rId36"/>
    <p:sldId id="325" r:id="rId37"/>
    <p:sldId id="315" r:id="rId38"/>
    <p:sldId id="326" r:id="rId39"/>
    <p:sldId id="327" r:id="rId40"/>
    <p:sldId id="362" r:id="rId41"/>
    <p:sldId id="402" r:id="rId42"/>
    <p:sldId id="406" r:id="rId43"/>
    <p:sldId id="364" r:id="rId44"/>
    <p:sldId id="407" r:id="rId45"/>
    <p:sldId id="366" r:id="rId46"/>
    <p:sldId id="367" r:id="rId47"/>
    <p:sldId id="368" r:id="rId48"/>
    <p:sldId id="394" r:id="rId49"/>
    <p:sldId id="395" r:id="rId50"/>
    <p:sldId id="375" r:id="rId51"/>
    <p:sldId id="373" r:id="rId52"/>
    <p:sldId id="346" r:id="rId53"/>
    <p:sldId id="311" r:id="rId54"/>
    <p:sldId id="320" r:id="rId55"/>
    <p:sldId id="351" r:id="rId56"/>
    <p:sldId id="344" r:id="rId57"/>
    <p:sldId id="317" r:id="rId58"/>
    <p:sldId id="398" r:id="rId59"/>
    <p:sldId id="319" r:id="rId60"/>
    <p:sldId id="329" r:id="rId61"/>
    <p:sldId id="330" r:id="rId62"/>
    <p:sldId id="331" r:id="rId63"/>
    <p:sldId id="332" r:id="rId64"/>
    <p:sldId id="333" r:id="rId65"/>
    <p:sldId id="334" r:id="rId66"/>
    <p:sldId id="335" r:id="rId67"/>
    <p:sldId id="337" r:id="rId68"/>
    <p:sldId id="338" r:id="rId69"/>
    <p:sldId id="339" r:id="rId70"/>
    <p:sldId id="321" r:id="rId71"/>
    <p:sldId id="353" r:id="rId72"/>
    <p:sldId id="354" r:id="rId73"/>
    <p:sldId id="355" r:id="rId74"/>
    <p:sldId id="377" r:id="rId75"/>
    <p:sldId id="380" r:id="rId76"/>
    <p:sldId id="378" r:id="rId77"/>
    <p:sldId id="379" r:id="rId78"/>
    <p:sldId id="381" r:id="rId79"/>
    <p:sldId id="382" r:id="rId80"/>
    <p:sldId id="383" r:id="rId81"/>
    <p:sldId id="384" r:id="rId82"/>
    <p:sldId id="385" r:id="rId83"/>
    <p:sldId id="390" r:id="rId84"/>
    <p:sldId id="386" r:id="rId85"/>
    <p:sldId id="391" r:id="rId86"/>
    <p:sldId id="387" r:id="rId87"/>
    <p:sldId id="388" r:id="rId8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lvl1pPr>
    <a:lvl2pPr marL="0" marR="0" indent="228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lvl2pPr>
    <a:lvl3pPr marL="0" marR="0" indent="457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lvl3pPr>
    <a:lvl4pPr marL="0" marR="0" indent="685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lvl4pPr>
    <a:lvl5pPr marL="0" marR="0" indent="9144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lvl5pPr>
    <a:lvl6pPr marL="0" marR="0" indent="11430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lvl6pPr>
    <a:lvl7pPr marL="0" marR="0" indent="1371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lvl7pPr>
    <a:lvl8pPr marL="0" marR="0" indent="1600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lvl8pPr>
    <a:lvl9pPr marL="0" marR="0" indent="1828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3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wholeTbl>
    <a:band2H>
      <a:tcTxStyle/>
      <a:tcStyle>
        <a:tcBdr/>
        <a:fill>
          <a:solidFill>
            <a:srgbClr val="E3E5E8"/>
          </a:solidFill>
        </a:fill>
      </a:tcStyle>
    </a:band2H>
    <a:firstCol>
      <a:tcTxStyle b="on" i="off">
        <a:font>
          <a:latin typeface="Helvetica"/>
          <a:ea typeface="Helvetica"/>
          <a:cs typeface="Helvetica"/>
        </a:font>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lastRow>
    <a:firstRow>
      <a:tcTxStyle b="on" i="off">
        <a:font>
          <a:latin typeface="Helvetica"/>
          <a:ea typeface="Helvetica"/>
          <a:cs typeface="Helvetica"/>
        </a:font>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735709"/>
              <a:lumOff val="-61746"/>
            </a:schemeClr>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chemeClr val="accent2"/>
          </a:solidFill>
        </a:fill>
      </a:tcStyle>
    </a:wholeTbl>
    <a:band2H>
      <a:tcTxStyle/>
      <a:tcStyle>
        <a:tcBdr/>
        <a:fill>
          <a:solidFill>
            <a:srgbClr val="E1E0DA"/>
          </a:solidFill>
        </a:fill>
      </a:tcStyle>
    </a:band2H>
    <a:firstCol>
      <a:tcTxStyle b="on" i="off">
        <a:font>
          <a:latin typeface="Helvetica"/>
          <a:ea typeface="Helvetica"/>
          <a:cs typeface="Helvetica"/>
        </a:font>
        <a:schemeClr val="accent1"/>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chemeClr val="accent2"/>
          </a:solidFill>
        </a:fill>
      </a:tcStyle>
    </a:lastRow>
    <a:firstRow>
      <a:tcTxStyle b="on" i="off">
        <a:font>
          <a:latin typeface="Helvetica"/>
          <a:ea typeface="Helvetica"/>
          <a:cs typeface="Helvetica"/>
        </a:font>
        <a:schemeClr val="accent1"/>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hueOff val="8335900"/>
              <a:satOff val="99999"/>
              <a:lumOff val="-65338"/>
            </a:schemeClr>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chemeClr val="accent1"/>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chemeClr val="accent1"/>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chemeClr val="accent1"/>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2"/>
          </a:solidFill>
        </a:fill>
      </a:tcStyle>
    </a:wholeTbl>
    <a:band2H>
      <a:tcTxStyle/>
      <a:tcStyle>
        <a:tcBdr/>
        <a:fill>
          <a:solidFill>
            <a:srgbClr val="DCE5E6"/>
          </a:solidFill>
        </a:fill>
      </a:tcStyle>
    </a:band2H>
    <a:firstCol>
      <a:tcTxStyle b="on" i="off">
        <a:font>
          <a:latin typeface="Helvetica"/>
          <a:ea typeface="Helvetica"/>
          <a:cs typeface="Helvetica"/>
        </a:font>
        <a:schemeClr val="accent1"/>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chemeClr val="accent1"/>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chemeClr val="accent1"/>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chemeClr val="accent1"/>
              </a:solidFill>
              <a:prstDash val="solid"/>
              <a:miter lim="400000"/>
            </a:ln>
          </a:left>
          <a:right>
            <a:ln w="12700" cap="flat">
              <a:solidFill>
                <a:schemeClr val="accent1"/>
              </a:solidFill>
              <a:prstDash val="solid"/>
              <a:miter lim="400000"/>
            </a:ln>
          </a:right>
          <a:top>
            <a:ln w="12700" cap="flat">
              <a:solidFill>
                <a:schemeClr val="accent1"/>
              </a:solidFill>
              <a:prstDash val="solid"/>
              <a:miter lim="400000"/>
            </a:ln>
          </a:top>
          <a:bottom>
            <a:ln w="12700" cap="flat">
              <a:solidFill>
                <a:schemeClr val="accent1"/>
              </a:solidFill>
              <a:prstDash val="solid"/>
              <a:miter lim="400000"/>
            </a:ln>
          </a:bottom>
          <a:insideH>
            <a:ln w="12700" cap="flat">
              <a:solidFill>
                <a:schemeClr val="accent1"/>
              </a:solidFill>
              <a:prstDash val="solid"/>
              <a:miter lim="400000"/>
            </a:ln>
          </a:insideH>
          <a:insideV>
            <a:ln w="12700" cap="flat">
              <a:solidFill>
                <a:schemeClr val="accent1"/>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chemeClr val="accent1"/>
      </a:tcTxStyle>
      <a:tcStyle>
        <a:tcBdr>
          <a:left>
            <a:ln w="12700" cap="flat">
              <a:solidFill>
                <a:schemeClr val="accent1"/>
              </a:solidFill>
              <a:prstDash val="solid"/>
              <a:miter lim="400000"/>
            </a:ln>
          </a:left>
          <a:right>
            <a:ln w="12700" cap="flat">
              <a:solidFill>
                <a:schemeClr val="accent1"/>
              </a:solidFill>
              <a:prstDash val="solid"/>
              <a:miter lim="400000"/>
            </a:ln>
          </a:right>
          <a:top>
            <a:ln w="12700" cap="flat">
              <a:solidFill>
                <a:schemeClr val="accent1"/>
              </a:solidFill>
              <a:prstDash val="solid"/>
              <a:miter lim="400000"/>
            </a:ln>
          </a:top>
          <a:bottom>
            <a:ln w="12700" cap="flat">
              <a:solidFill>
                <a:schemeClr val="accent1"/>
              </a:solidFill>
              <a:prstDash val="solid"/>
              <a:miter lim="400000"/>
            </a:ln>
          </a:bottom>
          <a:insideH>
            <a:ln w="12700" cap="flat">
              <a:solidFill>
                <a:schemeClr val="accent1"/>
              </a:solidFill>
              <a:prstDash val="solid"/>
              <a:miter lim="400000"/>
            </a:ln>
          </a:insideH>
          <a:insideV>
            <a:ln w="12700" cap="flat">
              <a:solidFill>
                <a:schemeClr val="accent1"/>
              </a:solidFill>
              <a:prstDash val="solid"/>
              <a:miter lim="400000"/>
            </a:ln>
          </a:insideV>
        </a:tcBdr>
        <a:fill>
          <a:solidFill>
            <a:srgbClr val="535761"/>
          </a:solidFill>
        </a:fill>
      </a:tcStyle>
    </a:firstCol>
    <a:lastRow>
      <a:tcTxStyle b="on" i="off">
        <a:font>
          <a:latin typeface="Helvetica"/>
          <a:ea typeface="Helvetica"/>
          <a:cs typeface="Helvetica"/>
        </a:font>
        <a:schemeClr val="accent1"/>
      </a:tcTxStyle>
      <a:tcStyle>
        <a:tcBdr>
          <a:left>
            <a:ln w="12700" cap="flat">
              <a:solidFill>
                <a:schemeClr val="accent1"/>
              </a:solidFill>
              <a:prstDash val="solid"/>
              <a:miter lim="400000"/>
            </a:ln>
          </a:left>
          <a:right>
            <a:ln w="12700" cap="flat">
              <a:solidFill>
                <a:schemeClr val="accent1"/>
              </a:solidFill>
              <a:prstDash val="solid"/>
              <a:miter lim="400000"/>
            </a:ln>
          </a:right>
          <a:top>
            <a:ln w="12700" cap="flat">
              <a:solidFill>
                <a:schemeClr val="accent1"/>
              </a:solidFill>
              <a:prstDash val="solid"/>
              <a:miter lim="400000"/>
            </a:ln>
          </a:top>
          <a:bottom>
            <a:ln w="12700" cap="flat">
              <a:solidFill>
                <a:schemeClr val="accent1"/>
              </a:solidFill>
              <a:prstDash val="solid"/>
              <a:miter lim="400000"/>
            </a:ln>
          </a:bottom>
          <a:insideH>
            <a:ln w="12700" cap="flat">
              <a:solidFill>
                <a:schemeClr val="accent1"/>
              </a:solidFill>
              <a:prstDash val="solid"/>
              <a:miter lim="400000"/>
            </a:ln>
          </a:insideH>
          <a:insideV>
            <a:ln w="12700" cap="flat">
              <a:solidFill>
                <a:schemeClr val="accent1"/>
              </a:solidFill>
              <a:prstDash val="solid"/>
              <a:miter lim="400000"/>
            </a:ln>
          </a:insideV>
        </a:tcBdr>
        <a:fill>
          <a:solidFill>
            <a:srgbClr val="909398"/>
          </a:solidFill>
        </a:fill>
      </a:tcStyle>
    </a:lastRow>
    <a:firstRow>
      <a:tcTxStyle b="on" i="off">
        <a:font>
          <a:latin typeface="Helvetica"/>
          <a:ea typeface="Helvetica"/>
          <a:cs typeface="Helvetica"/>
        </a:font>
        <a:schemeClr val="accent1"/>
      </a:tcTxStyle>
      <a:tcStyle>
        <a:tcBdr>
          <a:left>
            <a:ln w="12700" cap="flat">
              <a:solidFill>
                <a:schemeClr val="accent1"/>
              </a:solidFill>
              <a:prstDash val="solid"/>
              <a:miter lim="400000"/>
            </a:ln>
          </a:left>
          <a:right>
            <a:ln w="12700" cap="flat">
              <a:solidFill>
                <a:schemeClr val="accent1"/>
              </a:solidFill>
              <a:prstDash val="solid"/>
              <a:miter lim="400000"/>
            </a:ln>
          </a:right>
          <a:top>
            <a:ln w="12700" cap="flat">
              <a:solidFill>
                <a:schemeClr val="accent1"/>
              </a:solidFill>
              <a:prstDash val="solid"/>
              <a:miter lim="400000"/>
            </a:ln>
          </a:top>
          <a:bottom>
            <a:ln w="12700" cap="flat">
              <a:solidFill>
                <a:schemeClr val="accent1"/>
              </a:solidFill>
              <a:prstDash val="solid"/>
              <a:miter lim="400000"/>
            </a:ln>
          </a:bottom>
          <a:insideH>
            <a:ln w="12700" cap="flat">
              <a:solidFill>
                <a:schemeClr val="accent1"/>
              </a:solidFill>
              <a:prstDash val="solid"/>
              <a:miter lim="400000"/>
            </a:ln>
          </a:insideH>
          <a:insideV>
            <a:ln w="12700" cap="flat">
              <a:solidFill>
                <a:schemeClr val="accent1"/>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268" autoAdjust="0"/>
    <p:restoredTop sz="90528" autoAdjust="0"/>
  </p:normalViewPr>
  <p:slideViewPr>
    <p:cSldViewPr snapToGrid="0" snapToObjects="1">
      <p:cViewPr varScale="1">
        <p:scale>
          <a:sx n="50" d="100"/>
          <a:sy n="50" d="100"/>
        </p:scale>
        <p:origin x="560" y="176"/>
      </p:cViewPr>
      <p:guideLst>
        <p:guide orient="horz" pos="4320"/>
        <p:guide pos="7680"/>
      </p:guideLst>
    </p:cSldViewPr>
  </p:slid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30" Type="http://schemas.openxmlformats.org/officeDocument/2006/relationships/slide" Target="slides/slide10.xml"/><Relationship Id="rId31" Type="http://schemas.openxmlformats.org/officeDocument/2006/relationships/slide" Target="slides/slide11.xml"/><Relationship Id="rId32" Type="http://schemas.openxmlformats.org/officeDocument/2006/relationships/slide" Target="slides/slide12.xml"/><Relationship Id="rId33" Type="http://schemas.openxmlformats.org/officeDocument/2006/relationships/slide" Target="slides/slide13.xml"/><Relationship Id="rId34" Type="http://schemas.openxmlformats.org/officeDocument/2006/relationships/slide" Target="slides/slide14.xml"/><Relationship Id="rId35" Type="http://schemas.openxmlformats.org/officeDocument/2006/relationships/slide" Target="slides/slide15.xml"/><Relationship Id="rId36" Type="http://schemas.openxmlformats.org/officeDocument/2006/relationships/slide" Target="slides/slide16.xml"/><Relationship Id="rId37" Type="http://schemas.openxmlformats.org/officeDocument/2006/relationships/slide" Target="slides/slide17.xml"/><Relationship Id="rId38" Type="http://schemas.openxmlformats.org/officeDocument/2006/relationships/slide" Target="slides/slide18.xml"/><Relationship Id="rId39" Type="http://schemas.openxmlformats.org/officeDocument/2006/relationships/slide" Target="slides/slide1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slide" Target="slides/slide35.xml"/><Relationship Id="rId56" Type="http://schemas.openxmlformats.org/officeDocument/2006/relationships/slide" Target="slides/slide36.xml"/><Relationship Id="rId57" Type="http://schemas.openxmlformats.org/officeDocument/2006/relationships/slide" Target="slides/slide37.xml"/><Relationship Id="rId58" Type="http://schemas.openxmlformats.org/officeDocument/2006/relationships/slide" Target="slides/slide38.xml"/><Relationship Id="rId59" Type="http://schemas.openxmlformats.org/officeDocument/2006/relationships/slide" Target="slides/slide39.xml"/><Relationship Id="rId70" Type="http://schemas.openxmlformats.org/officeDocument/2006/relationships/slide" Target="slides/slide50.xml"/><Relationship Id="rId71" Type="http://schemas.openxmlformats.org/officeDocument/2006/relationships/slide" Target="slides/slide51.xml"/><Relationship Id="rId72" Type="http://schemas.openxmlformats.org/officeDocument/2006/relationships/slide" Target="slides/slide52.xml"/><Relationship Id="rId73" Type="http://schemas.openxmlformats.org/officeDocument/2006/relationships/slide" Target="slides/slide53.xml"/><Relationship Id="rId74" Type="http://schemas.openxmlformats.org/officeDocument/2006/relationships/slide" Target="slides/slide54.xml"/><Relationship Id="rId75" Type="http://schemas.openxmlformats.org/officeDocument/2006/relationships/slide" Target="slides/slide55.xml"/><Relationship Id="rId76" Type="http://schemas.openxmlformats.org/officeDocument/2006/relationships/slide" Target="slides/slide56.xml"/><Relationship Id="rId77" Type="http://schemas.openxmlformats.org/officeDocument/2006/relationships/slide" Target="slides/slide57.xml"/><Relationship Id="rId78" Type="http://schemas.openxmlformats.org/officeDocument/2006/relationships/slide" Target="slides/slide58.xml"/><Relationship Id="rId79" Type="http://schemas.openxmlformats.org/officeDocument/2006/relationships/slide" Target="slides/slide59.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 Target="slides/slide1.xml"/><Relationship Id="rId22" Type="http://schemas.openxmlformats.org/officeDocument/2006/relationships/slide" Target="slides/slide2.xml"/><Relationship Id="rId23" Type="http://schemas.openxmlformats.org/officeDocument/2006/relationships/slide" Target="slides/slide3.xml"/><Relationship Id="rId24" Type="http://schemas.openxmlformats.org/officeDocument/2006/relationships/slide" Target="slides/slide4.xml"/><Relationship Id="rId25" Type="http://schemas.openxmlformats.org/officeDocument/2006/relationships/slide" Target="slides/slide5.xml"/><Relationship Id="rId26" Type="http://schemas.openxmlformats.org/officeDocument/2006/relationships/slide" Target="slides/slide6.xml"/><Relationship Id="rId27" Type="http://schemas.openxmlformats.org/officeDocument/2006/relationships/slide" Target="slides/slide7.xml"/><Relationship Id="rId28" Type="http://schemas.openxmlformats.org/officeDocument/2006/relationships/slide" Target="slides/slide8.xml"/><Relationship Id="rId29" Type="http://schemas.openxmlformats.org/officeDocument/2006/relationships/slide" Target="slides/slide9.xml"/><Relationship Id="rId40" Type="http://schemas.openxmlformats.org/officeDocument/2006/relationships/slide" Target="slides/slide20.xml"/><Relationship Id="rId41" Type="http://schemas.openxmlformats.org/officeDocument/2006/relationships/slide" Target="slides/slide21.xml"/><Relationship Id="rId42" Type="http://schemas.openxmlformats.org/officeDocument/2006/relationships/slide" Target="slides/slide22.xml"/><Relationship Id="rId43" Type="http://schemas.openxmlformats.org/officeDocument/2006/relationships/slide" Target="slides/slide23.xml"/><Relationship Id="rId44" Type="http://schemas.openxmlformats.org/officeDocument/2006/relationships/slide" Target="slides/slide24.xml"/><Relationship Id="rId45" Type="http://schemas.openxmlformats.org/officeDocument/2006/relationships/slide" Target="slides/slide25.xml"/><Relationship Id="rId46" Type="http://schemas.openxmlformats.org/officeDocument/2006/relationships/slide" Target="slides/slide26.xml"/><Relationship Id="rId47" Type="http://schemas.openxmlformats.org/officeDocument/2006/relationships/slide" Target="slides/slide27.xml"/><Relationship Id="rId48" Type="http://schemas.openxmlformats.org/officeDocument/2006/relationships/slide" Target="slides/slide28.xml"/><Relationship Id="rId49" Type="http://schemas.openxmlformats.org/officeDocument/2006/relationships/slide" Target="slides/slide29.xml"/><Relationship Id="rId60" Type="http://schemas.openxmlformats.org/officeDocument/2006/relationships/slide" Target="slides/slide40.xml"/><Relationship Id="rId61" Type="http://schemas.openxmlformats.org/officeDocument/2006/relationships/slide" Target="slides/slide41.xml"/><Relationship Id="rId62" Type="http://schemas.openxmlformats.org/officeDocument/2006/relationships/slide" Target="slides/slide42.xml"/><Relationship Id="rId63" Type="http://schemas.openxmlformats.org/officeDocument/2006/relationships/slide" Target="slides/slide43.xml"/><Relationship Id="rId64" Type="http://schemas.openxmlformats.org/officeDocument/2006/relationships/slide" Target="slides/slide44.xml"/><Relationship Id="rId65" Type="http://schemas.openxmlformats.org/officeDocument/2006/relationships/slide" Target="slides/slide45.xml"/><Relationship Id="rId66" Type="http://schemas.openxmlformats.org/officeDocument/2006/relationships/slide" Target="slides/slide46.xml"/><Relationship Id="rId67" Type="http://schemas.openxmlformats.org/officeDocument/2006/relationships/slide" Target="slides/slide47.xml"/><Relationship Id="rId68" Type="http://schemas.openxmlformats.org/officeDocument/2006/relationships/slide" Target="slides/slide48.xml"/><Relationship Id="rId69" Type="http://schemas.openxmlformats.org/officeDocument/2006/relationships/slide" Target="slides/slide49.xml"/><Relationship Id="rId80" Type="http://schemas.openxmlformats.org/officeDocument/2006/relationships/slide" Target="slides/slide60.xml"/><Relationship Id="rId81" Type="http://schemas.openxmlformats.org/officeDocument/2006/relationships/slide" Target="slides/slide61.xml"/><Relationship Id="rId82" Type="http://schemas.openxmlformats.org/officeDocument/2006/relationships/slide" Target="slides/slide62.xml"/><Relationship Id="rId83" Type="http://schemas.openxmlformats.org/officeDocument/2006/relationships/slide" Target="slides/slide63.xml"/><Relationship Id="rId84" Type="http://schemas.openxmlformats.org/officeDocument/2006/relationships/slide" Target="slides/slide64.xml"/><Relationship Id="rId85" Type="http://schemas.openxmlformats.org/officeDocument/2006/relationships/slide" Target="slides/slide65.xml"/><Relationship Id="rId86" Type="http://schemas.openxmlformats.org/officeDocument/2006/relationships/slide" Target="slides/slide66.xml"/><Relationship Id="rId87" Type="http://schemas.openxmlformats.org/officeDocument/2006/relationships/slide" Target="slides/slide67.xml"/><Relationship Id="rId88" Type="http://schemas.openxmlformats.org/officeDocument/2006/relationships/slide" Target="slides/slide68.xml"/><Relationship Id="rId8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4385042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 Id="rId3" Type="http://schemas.openxmlformats.org/officeDocument/2006/relationships/hyperlink" Target="https://ibm-cloudplatform.slack.com/"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 Id="rId3" Type="http://schemas.openxmlformats.org/officeDocument/2006/relationships/hyperlink" Target="https://hub.jazz.net/pipeline/methodadmin/ibmmethod-ci"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38915"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defTabSz="455613" fontAlgn="base">
              <a:spcBef>
                <a:spcPct val="0"/>
              </a:spcBef>
              <a:spcAft>
                <a:spcPct val="0"/>
              </a:spcAft>
            </a:pPr>
            <a:fld id="{79A21E68-1304-4559-8527-3BB4F9089F25}" type="slidenum">
              <a:rPr lang="en-US">
                <a:solidFill>
                  <a:prstClr val="black"/>
                </a:solidFill>
                <a:latin typeface="Calibri"/>
                <a:ea typeface=""/>
                <a:cs typeface="Arial" charset="0"/>
              </a:rPr>
              <a:pPr defTabSz="455613" fontAlgn="base">
                <a:spcBef>
                  <a:spcPct val="0"/>
                </a:spcBef>
                <a:spcAft>
                  <a:spcPct val="0"/>
                </a:spcAft>
              </a:pPr>
              <a:t>1</a:t>
            </a:fld>
            <a:endParaRPr lang="en-US" dirty="0">
              <a:solidFill>
                <a:prstClr val="black"/>
              </a:solidFill>
              <a:latin typeface="Calibri"/>
              <a:ea typeface=""/>
              <a:cs typeface="Arial" charset="0"/>
            </a:endParaRPr>
          </a:p>
        </p:txBody>
      </p:sp>
    </p:spTree>
    <p:extLst>
      <p:ext uri="{BB962C8B-B14F-4D97-AF65-F5344CB8AC3E}">
        <p14:creationId xmlns:p14="http://schemas.microsoft.com/office/powerpoint/2010/main" val="1496251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C28B551-C20B-459C-8CA4-42DE1C7295DE}" type="slidenum">
              <a:rPr lang="en-US" altLang="en-US" smtClean="0"/>
              <a:pPr/>
              <a:t>11</a:t>
            </a:fld>
            <a:endParaRPr lang="en-US" altLang="en-US"/>
          </a:p>
        </p:txBody>
      </p:sp>
    </p:spTree>
    <p:extLst>
      <p:ext uri="{BB962C8B-B14F-4D97-AF65-F5344CB8AC3E}">
        <p14:creationId xmlns:p14="http://schemas.microsoft.com/office/powerpoint/2010/main" val="54966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z="2200" dirty="0" smtClean="0">
                <a:effectLst/>
                <a:latin typeface="Helvetica Neue"/>
                <a:ea typeface="Helvetica Neue"/>
                <a:cs typeface="Helvetica Neue"/>
                <a:sym typeface="Helvetica Neue"/>
              </a:rPr>
              <a:t>Recently, IBM has undergone a massive business and technology transformation to become a cloud and cognitive services provider. This transformation reaches into all areas of the </a:t>
            </a:r>
          </a:p>
          <a:p>
            <a:r>
              <a:rPr lang="en-US" sz="2200" dirty="0" smtClean="0">
                <a:effectLst/>
                <a:latin typeface="Helvetica Neue"/>
                <a:ea typeface="Helvetica Neue"/>
                <a:cs typeface="Helvetica Neue"/>
                <a:sym typeface="Helvetica Neue"/>
              </a:rPr>
              <a:t>business—moving from a development-led culture to a design- and offering-management led culture focused on client experiences and frequent releases. </a:t>
            </a:r>
          </a:p>
          <a:p>
            <a:r>
              <a:rPr lang="en-US" sz="2200" dirty="0" smtClean="0">
                <a:effectLst/>
                <a:latin typeface="Helvetica Neue"/>
                <a:ea typeface="Helvetica Neue"/>
                <a:cs typeface="Helvetica Neue"/>
                <a:sym typeface="Helvetica Neue"/>
              </a:rPr>
              <a:t>The transformation draws from best practices that </a:t>
            </a:r>
          </a:p>
          <a:p>
            <a:r>
              <a:rPr lang="en-US" sz="2200" dirty="0" smtClean="0">
                <a:effectLst/>
                <a:latin typeface="Helvetica Neue"/>
                <a:ea typeface="Helvetica Neue"/>
                <a:cs typeface="Helvetica Neue"/>
                <a:sym typeface="Helvetica Neue"/>
              </a:rPr>
              <a:t>IBM has learned over many years of establishing methods like remote pairing and tool chains (e.g. Open Stack Continuous Integration/Continuous Delivery (CI/CD)) in open </a:t>
            </a:r>
          </a:p>
          <a:p>
            <a:r>
              <a:rPr lang="en-US" sz="2200" dirty="0" smtClean="0">
                <a:effectLst/>
                <a:latin typeface="Helvetica Neue"/>
                <a:ea typeface="Helvetica Neue"/>
                <a:cs typeface="Helvetica Neue"/>
                <a:sym typeface="Helvetica Neue"/>
              </a:rPr>
              <a:t>Communities. Practices that have been tested by thousands of open source developers worldwide. The transformation also builds on IBM’s own Agile development practices, Lean </a:t>
            </a:r>
          </a:p>
          <a:p>
            <a:r>
              <a:rPr lang="en-US" sz="2200" dirty="0" smtClean="0">
                <a:effectLst/>
                <a:latin typeface="Helvetica Neue"/>
                <a:ea typeface="Helvetica Neue"/>
                <a:cs typeface="Helvetica Neue"/>
                <a:sym typeface="Helvetica Neue"/>
              </a:rPr>
              <a:t>Startup and IBM Design Thinking.</a:t>
            </a:r>
          </a:p>
          <a:p>
            <a:r>
              <a:rPr lang="en-US" sz="2200" dirty="0" smtClean="0">
                <a:effectLst/>
                <a:latin typeface="Helvetica Neue"/>
                <a:ea typeface="Helvetica Neue"/>
                <a:cs typeface="Helvetica Neue"/>
                <a:sym typeface="Helvetica Neue"/>
              </a:rPr>
              <a:t>From this foundation, IBM developed a transformation program that engaged various development organizations at IBM, along with a set of CI/CD tools delivered as a service. The program comprises a leadership </a:t>
            </a:r>
            <a:r>
              <a:rPr lang="en-US" sz="2200" dirty="0" err="1" smtClean="0">
                <a:effectLst/>
                <a:latin typeface="Helvetica Neue"/>
                <a:ea typeface="Helvetica Neue"/>
                <a:cs typeface="Helvetica Neue"/>
                <a:sym typeface="Helvetica Neue"/>
              </a:rPr>
              <a:t>bootcamp</a:t>
            </a:r>
            <a:r>
              <a:rPr lang="en-US" sz="2200" dirty="0" smtClean="0">
                <a:effectLst/>
                <a:latin typeface="Helvetica Neue"/>
                <a:ea typeface="Helvetica Neue"/>
                <a:cs typeface="Helvetica Neue"/>
                <a:sym typeface="Helvetica Neue"/>
              </a:rPr>
              <a:t>, followed by a developer </a:t>
            </a:r>
            <a:r>
              <a:rPr lang="en-US" sz="2200" dirty="0" err="1" smtClean="0">
                <a:effectLst/>
                <a:latin typeface="Helvetica Neue"/>
                <a:ea typeface="Helvetica Neue"/>
                <a:cs typeface="Helvetica Neue"/>
                <a:sym typeface="Helvetica Neue"/>
              </a:rPr>
              <a:t>bootcamp</a:t>
            </a:r>
            <a:r>
              <a:rPr lang="en-US" sz="2200" dirty="0" smtClean="0">
                <a:effectLst/>
                <a:latin typeface="Helvetica Neue"/>
                <a:ea typeface="Helvetica Neue"/>
                <a:cs typeface="Helvetica Neue"/>
                <a:sym typeface="Helvetica Neue"/>
              </a:rPr>
              <a:t> that immerses development squads in the practices, helping to on-board their teams onto a cloud-based, </a:t>
            </a:r>
          </a:p>
          <a:p>
            <a:r>
              <a:rPr lang="en-US" sz="2200" dirty="0" smtClean="0">
                <a:effectLst/>
                <a:latin typeface="Helvetica Neue"/>
                <a:ea typeface="Helvetica Neue"/>
                <a:cs typeface="Helvetica Neue"/>
                <a:sym typeface="Helvetica Neue"/>
              </a:rPr>
              <a:t>centrally hosted CI/CD toolchain.</a:t>
            </a:r>
          </a:p>
          <a:p>
            <a:r>
              <a:rPr lang="en-US" sz="2200" dirty="0" smtClean="0">
                <a:effectLst/>
                <a:latin typeface="Helvetica Neue"/>
                <a:ea typeface="Helvetica Neue"/>
                <a:cs typeface="Helvetica Neue"/>
                <a:sym typeface="Helvetica Neue"/>
              </a:rPr>
              <a:t>Gaining leadership support and understanding is a crucial first step, as it helps to remove any lingering doubts about the efficacy of: pairwise development; minimizing distraction; </a:t>
            </a:r>
          </a:p>
          <a:p>
            <a:r>
              <a:rPr lang="en-US" sz="2200" dirty="0" smtClean="0">
                <a:effectLst/>
                <a:latin typeface="Helvetica Neue"/>
                <a:ea typeface="Helvetica Neue"/>
                <a:cs typeface="Helvetica Neue"/>
                <a:sym typeface="Helvetica Neue"/>
              </a:rPr>
              <a:t>eliminating data-driven deliverables in favor of a clearly prioritized backlog; or transitioning from a culture that left testing to some other group to one in which all development is fully test-driven. </a:t>
            </a:r>
          </a:p>
          <a:p>
            <a:r>
              <a:rPr lang="en-US" sz="2200" dirty="0" smtClean="0">
                <a:effectLst/>
                <a:latin typeface="Helvetica Neue"/>
                <a:ea typeface="Helvetica Neue"/>
                <a:cs typeface="Helvetica Neue"/>
                <a:sym typeface="Helvetica Neue"/>
              </a:rPr>
              <a:t>After the </a:t>
            </a:r>
            <a:r>
              <a:rPr lang="en-US" sz="2200" dirty="0" err="1" smtClean="0">
                <a:effectLst/>
                <a:latin typeface="Helvetica Neue"/>
                <a:ea typeface="Helvetica Neue"/>
                <a:cs typeface="Helvetica Neue"/>
                <a:sym typeface="Helvetica Neue"/>
              </a:rPr>
              <a:t>bootcamps</a:t>
            </a:r>
            <a:r>
              <a:rPr lang="en-US" sz="2200" dirty="0" smtClean="0">
                <a:effectLst/>
                <a:latin typeface="Helvetica Neue"/>
                <a:ea typeface="Helvetica Neue"/>
                <a:cs typeface="Helvetica Neue"/>
                <a:sym typeface="Helvetica Neue"/>
              </a:rPr>
              <a:t> are finished, IBM assigns coaches to stay with the teams as they begin to apply the practices, to help them and their leadership through the cultural aspects of the </a:t>
            </a:r>
          </a:p>
          <a:p>
            <a:r>
              <a:rPr lang="en-US" sz="2200" dirty="0" smtClean="0">
                <a:effectLst/>
                <a:latin typeface="Helvetica Neue"/>
                <a:ea typeface="Helvetica Neue"/>
                <a:cs typeface="Helvetica Neue"/>
                <a:sym typeface="Helvetica Neue"/>
              </a:rPr>
              <a:t>Transformation.</a:t>
            </a:r>
          </a:p>
          <a:p>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Combining the best aspects of open communities, Design Thinking, DevOps practices and cultural insights, along with IBM’s experience helping clients to innovate in the </a:t>
            </a:r>
            <a:r>
              <a:rPr lang="en-US" sz="2200" dirty="0" err="1" smtClean="0">
                <a:effectLst/>
                <a:latin typeface="Helvetica Neue"/>
                <a:ea typeface="Helvetica Neue"/>
                <a:cs typeface="Helvetica Neue"/>
                <a:sym typeface="Helvetica Neue"/>
              </a:rPr>
              <a:t>Bluemix</a:t>
            </a:r>
            <a:r>
              <a:rPr lang="en-US" sz="2200" dirty="0" smtClean="0">
                <a:effectLst/>
                <a:latin typeface="Helvetica Neue"/>
                <a:ea typeface="Helvetica Neue"/>
                <a:cs typeface="Helvetica Neue"/>
                <a:sym typeface="Helvetica Neue"/>
              </a:rPr>
              <a:t> </a:t>
            </a:r>
          </a:p>
          <a:p>
            <a:r>
              <a:rPr lang="en-US" sz="2200" dirty="0" smtClean="0">
                <a:effectLst/>
                <a:latin typeface="Helvetica Neue"/>
                <a:ea typeface="Helvetica Neue"/>
                <a:cs typeface="Helvetica Neue"/>
                <a:sym typeface="Helvetica Neue"/>
              </a:rPr>
              <a:t>Garage and in other engagements, IBM has introduced the IBM </a:t>
            </a:r>
            <a:r>
              <a:rPr lang="en-US" sz="2200" dirty="0" err="1" smtClean="0">
                <a:effectLst/>
                <a:latin typeface="Helvetica Neue"/>
                <a:ea typeface="Helvetica Neue"/>
                <a:cs typeface="Helvetica Neue"/>
                <a:sym typeface="Helvetica Neue"/>
              </a:rPr>
              <a:t>Bluemix</a:t>
            </a:r>
            <a:r>
              <a:rPr lang="en-US" sz="2200" dirty="0" smtClean="0">
                <a:effectLst/>
                <a:latin typeface="Helvetica Neue"/>
                <a:ea typeface="Helvetica Neue"/>
                <a:cs typeface="Helvetica Neue"/>
                <a:sym typeface="Helvetica Neue"/>
              </a:rPr>
              <a:t> Garage Method—an open, repeatable method that combines best practices, tool chains and services </a:t>
            </a:r>
          </a:p>
          <a:p>
            <a:r>
              <a:rPr lang="en-US" sz="2200" dirty="0" smtClean="0">
                <a:effectLst/>
                <a:latin typeface="Helvetica Neue"/>
                <a:ea typeface="Helvetica Neue"/>
                <a:cs typeface="Helvetica Neue"/>
                <a:sym typeface="Helvetica Neue"/>
              </a:rPr>
              <a:t>partners.</a:t>
            </a:r>
          </a:p>
          <a:p>
            <a:r>
              <a:rPr lang="en-US" sz="2200" dirty="0" smtClean="0">
                <a:effectLst/>
                <a:latin typeface="Helvetica Neue"/>
                <a:ea typeface="Helvetica Neue"/>
                <a:cs typeface="Helvetica Neue"/>
                <a:sym typeface="Helvetica Neue"/>
              </a:rPr>
              <a:t>The benefits of innovation, improvements in development practices, and cultural change are not limited to new “greenfield” applications. The Garage Method also provides prescriptive </a:t>
            </a:r>
          </a:p>
          <a:p>
            <a:r>
              <a:rPr lang="en-US" sz="2200" dirty="0" smtClean="0">
                <a:effectLst/>
                <a:latin typeface="Helvetica Neue"/>
                <a:ea typeface="Helvetica Neue"/>
                <a:cs typeface="Helvetica Neue"/>
                <a:sym typeface="Helvetica Neue"/>
              </a:rPr>
              <a:t>tracks for innovation, migration and enhancement of existing applications, and mobile-specific recommendations</a:t>
            </a:r>
          </a:p>
          <a:p>
            <a:pPr defTabSz="455613">
              <a:spcBef>
                <a:spcPct val="0"/>
              </a:spcBef>
            </a:pPr>
            <a:endParaRPr lang="en-US" altLang="en-US" dirty="0" smtClean="0">
              <a:ea typeface="MS PGothic" charset="-128"/>
            </a:endParaRPr>
          </a:p>
          <a:p>
            <a:pPr defTabSz="455613">
              <a:spcBef>
                <a:spcPct val="0"/>
              </a:spcBef>
            </a:pPr>
            <a:r>
              <a:rPr lang="en-US" altLang="en-US" dirty="0" smtClean="0">
                <a:ea typeface="MS PGothic" charset="-128"/>
              </a:rPr>
              <a:t>IBM’s </a:t>
            </a:r>
            <a:r>
              <a:rPr lang="en-US" altLang="en-US" dirty="0">
                <a:ea typeface="MS PGothic" charset="-128"/>
              </a:rPr>
              <a:t>practical method combines the best of </a:t>
            </a:r>
            <a:r>
              <a:rPr lang="en-US" altLang="en-US" b="1" dirty="0">
                <a:ea typeface="MS PGothic" charset="-128"/>
              </a:rPr>
              <a:t>open </a:t>
            </a:r>
            <a:r>
              <a:rPr lang="en-US" altLang="en-US" dirty="0">
                <a:ea typeface="MS PGothic" charset="-128"/>
              </a:rPr>
              <a:t>communities, </a:t>
            </a:r>
            <a:r>
              <a:rPr lang="en-US" altLang="en-US" b="1" dirty="0">
                <a:ea typeface="MS PGothic" charset="-128"/>
              </a:rPr>
              <a:t>Design Thinking</a:t>
            </a:r>
            <a:r>
              <a:rPr lang="en-US" altLang="en-US" dirty="0">
                <a:ea typeface="MS PGothic" charset="-128"/>
              </a:rPr>
              <a:t>, </a:t>
            </a:r>
            <a:r>
              <a:rPr lang="en-US" altLang="en-US" b="1" dirty="0">
                <a:ea typeface="MS PGothic" charset="-128"/>
              </a:rPr>
              <a:t>Lean Startup</a:t>
            </a:r>
            <a:r>
              <a:rPr lang="en-US" altLang="en-US" dirty="0">
                <a:ea typeface="MS PGothic" charset="-128"/>
              </a:rPr>
              <a:t>, with an </a:t>
            </a:r>
            <a:r>
              <a:rPr lang="en-US" altLang="en-US" b="1" dirty="0">
                <a:ea typeface="MS PGothic" charset="-128"/>
              </a:rPr>
              <a:t>agile DevOps </a:t>
            </a:r>
            <a:r>
              <a:rPr lang="en-US" altLang="en-US" dirty="0">
                <a:ea typeface="MS PGothic" charset="-128"/>
              </a:rPr>
              <a:t>methodology. An open and repeatable method with best practices, tool chains and a thriving ecosystem. Provides:</a:t>
            </a:r>
          </a:p>
          <a:p>
            <a:pPr defTabSz="455613">
              <a:spcBef>
                <a:spcPct val="0"/>
              </a:spcBef>
              <a:buFontTx/>
              <a:buChar char="•"/>
            </a:pPr>
            <a:r>
              <a:rPr lang="en-US" altLang="en-US" dirty="0">
                <a:ea typeface="MS PGothic" charset="-128"/>
              </a:rPr>
              <a:t>Hardened method-ware, delivered as digital experience and practice library of work-product assets.</a:t>
            </a:r>
          </a:p>
          <a:p>
            <a:pPr defTabSz="455613">
              <a:spcBef>
                <a:spcPct val="0"/>
              </a:spcBef>
              <a:buFontTx/>
              <a:buChar char="•"/>
            </a:pPr>
            <a:r>
              <a:rPr lang="en-US" altLang="en-US" dirty="0">
                <a:ea typeface="MS PGothic" charset="-128"/>
              </a:rPr>
              <a:t>Accelerators to speed adoption, combining tool chains and methods.</a:t>
            </a:r>
          </a:p>
          <a:p>
            <a:pPr defTabSz="455613">
              <a:spcBef>
                <a:spcPct val="0"/>
              </a:spcBef>
              <a:buFontTx/>
              <a:buChar char="•"/>
            </a:pPr>
            <a:r>
              <a:rPr lang="en-US" altLang="en-US" dirty="0">
                <a:ea typeface="MS PGothic" charset="-128"/>
              </a:rPr>
              <a:t>Shared learning (videos, case studies, blogs) of IBM transformation; extends to clients, phase 2. </a:t>
            </a:r>
          </a:p>
          <a:p>
            <a:pPr defTabSz="455613">
              <a:spcBef>
                <a:spcPct val="0"/>
              </a:spcBef>
              <a:buFontTx/>
              <a:buChar char="•"/>
            </a:pPr>
            <a:r>
              <a:rPr lang="en-US" altLang="en-US" dirty="0">
                <a:ea typeface="MS PGothic" charset="-128"/>
              </a:rPr>
              <a:t>Open community forum to engage, comment, progress and extend methodology. </a:t>
            </a:r>
            <a:endParaRPr lang="en-US" altLang="en-US" dirty="0" smtClean="0">
              <a:ea typeface="MS PGothic" charset="-128"/>
            </a:endParaRPr>
          </a:p>
          <a:p>
            <a:pPr defTabSz="455613">
              <a:spcBef>
                <a:spcPct val="0"/>
              </a:spcBef>
              <a:buFontTx/>
              <a:buNone/>
            </a:pPr>
            <a:r>
              <a:rPr lang="en-US" altLang="en-US" dirty="0" smtClean="0">
                <a:ea typeface="MS PGothic" charset="-128"/>
              </a:rPr>
              <a:t>The </a:t>
            </a:r>
            <a:r>
              <a:rPr lang="en-US" altLang="en-US" dirty="0" err="1" smtClean="0">
                <a:ea typeface="MS PGothic" charset="-128"/>
              </a:rPr>
              <a:t>Bluemix</a:t>
            </a:r>
            <a:r>
              <a:rPr lang="en-US" altLang="en-US" dirty="0" smtClean="0">
                <a:ea typeface="MS PGothic" charset="-128"/>
              </a:rPr>
              <a:t> Garage Method</a:t>
            </a:r>
            <a:r>
              <a:rPr lang="en-US" altLang="en-US" baseline="0" dirty="0" smtClean="0">
                <a:ea typeface="MS PGothic" charset="-128"/>
              </a:rPr>
              <a:t> lifecycle consists of seven phases, as shown on this slide. Each hexagon represents a lifecycle phase with associated practices and tools.  </a:t>
            </a:r>
            <a:endParaRPr lang="en-US" altLang="en-US" dirty="0">
              <a:ea typeface="MS PGothic" charset="-128"/>
            </a:endParaRPr>
          </a:p>
          <a:p>
            <a:pPr defTabSz="455613">
              <a:spcBef>
                <a:spcPct val="0"/>
              </a:spcBef>
            </a:pPr>
            <a:r>
              <a:rPr lang="en-US" dirty="0" smtClean="0"/>
              <a:t>To continuously deliver, you move through the phases of the development cycle.</a:t>
            </a:r>
            <a:endParaRPr lang="en-US" altLang="en-US" dirty="0">
              <a:ea typeface="MS PGothic" charset="-128"/>
            </a:endParaRPr>
          </a:p>
        </p:txBody>
      </p:sp>
      <p:sp>
        <p:nvSpPr>
          <p:cNvPr id="17412"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defRPr>
                <a:solidFill>
                  <a:schemeClr val="tx1"/>
                </a:solidFill>
                <a:latin typeface="Arial" charset="0"/>
                <a:ea typeface="MS PGothic" charset="-128"/>
              </a:defRPr>
            </a:lvl1pPr>
            <a:lvl2pPr marL="742950" indent="-285750" defTabSz="455613">
              <a:defRPr>
                <a:solidFill>
                  <a:schemeClr val="tx1"/>
                </a:solidFill>
                <a:latin typeface="Arial" charset="0"/>
                <a:ea typeface="MS PGothic" charset="-128"/>
              </a:defRPr>
            </a:lvl2pPr>
            <a:lvl3pPr marL="1143000" indent="-228600" defTabSz="455613">
              <a:defRPr>
                <a:solidFill>
                  <a:schemeClr val="tx1"/>
                </a:solidFill>
                <a:latin typeface="Arial" charset="0"/>
                <a:ea typeface="MS PGothic" charset="-128"/>
              </a:defRPr>
            </a:lvl3pPr>
            <a:lvl4pPr marL="1600200" indent="-228600" defTabSz="455613">
              <a:defRPr>
                <a:solidFill>
                  <a:schemeClr val="tx1"/>
                </a:solidFill>
                <a:latin typeface="Arial" charset="0"/>
                <a:ea typeface="MS PGothic" charset="-128"/>
              </a:defRPr>
            </a:lvl4pPr>
            <a:lvl5pPr marL="2057400" indent="-228600" defTabSz="455613">
              <a:defRPr>
                <a:solidFill>
                  <a:schemeClr val="tx1"/>
                </a:solidFill>
                <a:latin typeface="Arial" charset="0"/>
                <a:ea typeface="MS PGothic" charset="-128"/>
              </a:defRPr>
            </a:lvl5pPr>
            <a:lvl6pPr marL="2514600" indent="-228600" defTabSz="455613" eaLnBrk="0" fontAlgn="base" hangingPunct="0">
              <a:spcBef>
                <a:spcPct val="0"/>
              </a:spcBef>
              <a:spcAft>
                <a:spcPct val="0"/>
              </a:spcAft>
              <a:defRPr>
                <a:solidFill>
                  <a:schemeClr val="tx1"/>
                </a:solidFill>
                <a:latin typeface="Arial" charset="0"/>
                <a:ea typeface="MS PGothic" charset="-128"/>
              </a:defRPr>
            </a:lvl6pPr>
            <a:lvl7pPr marL="2971800" indent="-228600" defTabSz="455613" eaLnBrk="0" fontAlgn="base" hangingPunct="0">
              <a:spcBef>
                <a:spcPct val="0"/>
              </a:spcBef>
              <a:spcAft>
                <a:spcPct val="0"/>
              </a:spcAft>
              <a:defRPr>
                <a:solidFill>
                  <a:schemeClr val="tx1"/>
                </a:solidFill>
                <a:latin typeface="Arial" charset="0"/>
                <a:ea typeface="MS PGothic" charset="-128"/>
              </a:defRPr>
            </a:lvl7pPr>
            <a:lvl8pPr marL="3429000" indent="-228600" defTabSz="455613" eaLnBrk="0" fontAlgn="base" hangingPunct="0">
              <a:spcBef>
                <a:spcPct val="0"/>
              </a:spcBef>
              <a:spcAft>
                <a:spcPct val="0"/>
              </a:spcAft>
              <a:defRPr>
                <a:solidFill>
                  <a:schemeClr val="tx1"/>
                </a:solidFill>
                <a:latin typeface="Arial" charset="0"/>
                <a:ea typeface="MS PGothic" charset="-128"/>
              </a:defRPr>
            </a:lvl8pPr>
            <a:lvl9pPr marL="3886200" indent="-228600" defTabSz="455613" eaLnBrk="0" fontAlgn="base" hangingPunct="0">
              <a:spcBef>
                <a:spcPct val="0"/>
              </a:spcBef>
              <a:spcAft>
                <a:spcPct val="0"/>
              </a:spcAft>
              <a:defRPr>
                <a:solidFill>
                  <a:schemeClr val="tx1"/>
                </a:solidFill>
                <a:latin typeface="Arial" charset="0"/>
                <a:ea typeface="MS PGothic" charset="-128"/>
              </a:defRPr>
            </a:lvl9pPr>
          </a:lstStyle>
          <a:p>
            <a:fld id="{0CD3D947-F929-D94F-8E3B-39470E53BA40}" type="slidenum">
              <a:rPr lang="en-US" altLang="en-US">
                <a:solidFill>
                  <a:prstClr val="black"/>
                </a:solidFill>
                <a:latin typeface="Calibri" charset="0"/>
              </a:rPr>
              <a:pPr/>
              <a:t>12</a:t>
            </a:fld>
            <a:endParaRPr lang="en-US" altLang="en-US">
              <a:solidFill>
                <a:prstClr val="black"/>
              </a:solidFill>
              <a:latin typeface="Calibri" charset="0"/>
            </a:endParaRPr>
          </a:p>
        </p:txBody>
      </p:sp>
    </p:spTree>
    <p:extLst>
      <p:ext uri="{BB962C8B-B14F-4D97-AF65-F5344CB8AC3E}">
        <p14:creationId xmlns:p14="http://schemas.microsoft.com/office/powerpoint/2010/main" val="1090382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457167" fontAlgn="auto">
              <a:spcBef>
                <a:spcPts val="0"/>
              </a:spcBef>
              <a:spcAft>
                <a:spcPts val="0"/>
              </a:spcAft>
              <a:defRPr/>
            </a:pPr>
            <a:r>
              <a:rPr lang="en-US" dirty="0" smtClean="0"/>
              <a:t>IBM’s practical method combines the best of </a:t>
            </a:r>
            <a:r>
              <a:rPr lang="en-US" b="1" dirty="0" smtClean="0"/>
              <a:t>open </a:t>
            </a:r>
            <a:r>
              <a:rPr lang="en-US" dirty="0" smtClean="0"/>
              <a:t>communities, </a:t>
            </a:r>
            <a:r>
              <a:rPr lang="en-US" b="1" dirty="0" smtClean="0"/>
              <a:t>Design Thinking</a:t>
            </a:r>
            <a:r>
              <a:rPr lang="en-US" dirty="0" smtClean="0"/>
              <a:t>, </a:t>
            </a:r>
            <a:r>
              <a:rPr lang="en-US" b="1" dirty="0" smtClean="0"/>
              <a:t>Lean Startup</a:t>
            </a:r>
            <a:r>
              <a:rPr lang="en-US" dirty="0" smtClean="0"/>
              <a:t>, with an </a:t>
            </a:r>
            <a:r>
              <a:rPr lang="en-US" b="1" dirty="0" smtClean="0"/>
              <a:t>agile </a:t>
            </a:r>
            <a:r>
              <a:rPr lang="en-US" b="1" dirty="0" err="1" smtClean="0"/>
              <a:t>DevOps</a:t>
            </a:r>
            <a:r>
              <a:rPr lang="en-US" b="1" dirty="0" smtClean="0"/>
              <a:t> </a:t>
            </a:r>
            <a:r>
              <a:rPr lang="en-US" dirty="0" smtClean="0"/>
              <a:t>methodology. An open and repeatable method with best practices, tool chains and a thriving ecosystem. Provides:</a:t>
            </a:r>
          </a:p>
          <a:p>
            <a:pPr marL="171450" indent="-171450" defTabSz="457167" fontAlgn="auto">
              <a:spcBef>
                <a:spcPts val="0"/>
              </a:spcBef>
              <a:spcAft>
                <a:spcPts val="0"/>
              </a:spcAft>
              <a:buFont typeface="Arial" panose="020B0604020202020204" pitchFamily="34" charset="0"/>
              <a:buChar char="•"/>
              <a:defRPr/>
            </a:pPr>
            <a:r>
              <a:rPr lang="en-US" dirty="0" smtClean="0"/>
              <a:t>Hardened method-ware, delivered as digital experience and practice library of work-product assets.</a:t>
            </a:r>
          </a:p>
          <a:p>
            <a:pPr marL="171450" indent="-171450" defTabSz="457167" fontAlgn="auto">
              <a:spcBef>
                <a:spcPts val="0"/>
              </a:spcBef>
              <a:spcAft>
                <a:spcPts val="0"/>
              </a:spcAft>
              <a:buFont typeface="Arial" panose="020B0604020202020204" pitchFamily="34" charset="0"/>
              <a:buChar char="•"/>
              <a:defRPr/>
            </a:pPr>
            <a:r>
              <a:rPr lang="en-US" dirty="0" smtClean="0"/>
              <a:t>Accelerators to speed adoption, combining tool chains and methods.</a:t>
            </a:r>
          </a:p>
          <a:p>
            <a:pPr marL="171450" indent="-171450" defTabSz="457167" fontAlgn="auto">
              <a:spcBef>
                <a:spcPts val="0"/>
              </a:spcBef>
              <a:spcAft>
                <a:spcPts val="0"/>
              </a:spcAft>
              <a:buFont typeface="Arial" panose="020B0604020202020204" pitchFamily="34" charset="0"/>
              <a:buChar char="•"/>
              <a:defRPr/>
            </a:pPr>
            <a:r>
              <a:rPr lang="en-US" dirty="0" smtClean="0"/>
              <a:t>Shared learning (videos, case studies, blogs) of IBM transformation; extends to clients, phase 2. </a:t>
            </a:r>
          </a:p>
          <a:p>
            <a:pPr marL="171450" indent="-171450" defTabSz="457167" fontAlgn="auto">
              <a:spcBef>
                <a:spcPts val="0"/>
              </a:spcBef>
              <a:spcAft>
                <a:spcPts val="0"/>
              </a:spcAft>
              <a:buFont typeface="Arial" panose="020B0604020202020204" pitchFamily="34" charset="0"/>
              <a:buChar char="•"/>
              <a:defRPr/>
            </a:pPr>
            <a:r>
              <a:rPr lang="en-US" dirty="0" smtClean="0"/>
              <a:t>Open community forum to engage, comment, progress and extend methodology. </a:t>
            </a:r>
          </a:p>
          <a:p>
            <a:pPr marL="171450" indent="-171450" defTabSz="457167" fontAlgn="auto">
              <a:spcBef>
                <a:spcPts val="0"/>
              </a:spcBef>
              <a:spcAft>
                <a:spcPts val="0"/>
              </a:spcAft>
              <a:buFont typeface="Arial" panose="020B0604020202020204" pitchFamily="34" charset="0"/>
              <a:buChar char="•"/>
              <a:defRPr/>
            </a:pPr>
            <a:endParaRPr lang="en-US" dirty="0" smtClean="0"/>
          </a:p>
          <a:p>
            <a:pPr defTabSz="457167" fontAlgn="auto">
              <a:spcBef>
                <a:spcPts val="0"/>
              </a:spcBef>
              <a:spcAft>
                <a:spcPts val="0"/>
              </a:spcAft>
              <a:defRPr/>
            </a:pPr>
            <a:endParaRPr lang="en-US" dirty="0"/>
          </a:p>
        </p:txBody>
      </p:sp>
      <p:sp>
        <p:nvSpPr>
          <p:cNvPr id="3174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17A920B-64F5-4B15-9A58-C960F482D6E4}" type="slidenum">
              <a:rPr lang="en-US" altLang="en-US" smtClean="0">
                <a:solidFill>
                  <a:prstClr val="black"/>
                </a:solidFill>
                <a:latin typeface="Calibri" panose="020F0502020204030204" pitchFamily="34" charset="0"/>
              </a:rPr>
              <a:pPr/>
              <a:t>13</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469281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381000" y="685800"/>
            <a:ext cx="6096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pPr defTabSz="825500">
              <a:lnSpc>
                <a:spcPct val="100000"/>
              </a:lnSpc>
            </a:pPr>
            <a:r>
              <a:t>Don Norman, is the author of Design of Everyday Things and a highly acclaimed thought leader in the field has a. </a:t>
            </a:r>
          </a:p>
          <a:p>
            <a:pPr defTabSz="825500">
              <a:lnSpc>
                <a:spcPct val="100000"/>
              </a:lnSpc>
            </a:pPr>
            <a:r>
              <a:t>What I really like about his definition is its emphasis on approach. First, you need to properly frame and contextualize a challenge or opportunity before jumping to a solution. Its’ an acknowledgement that one must first ask the right questions in order to deliver value to users.</a:t>
            </a:r>
          </a:p>
        </p:txBody>
      </p:sp>
    </p:spTree>
    <p:extLst>
      <p:ext uri="{BB962C8B-B14F-4D97-AF65-F5344CB8AC3E}">
        <p14:creationId xmlns:p14="http://schemas.microsoft.com/office/powerpoint/2010/main" val="1309280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a:spLocks noGrp="1" noRot="1" noChangeAspect="1"/>
          </p:cNvSpPr>
          <p:nvPr>
            <p:ph type="sldImg"/>
          </p:nvPr>
        </p:nvSpPr>
        <p:spPr>
          <a:xfrm>
            <a:off x="381000" y="685800"/>
            <a:ext cx="6096000" cy="3429000"/>
          </a:xfrm>
          <a:prstGeom prst="rect">
            <a:avLst/>
          </a:prstGeom>
        </p:spPr>
        <p:txBody>
          <a:bodyPr/>
          <a:lstStyle/>
          <a:p>
            <a:endParaRPr/>
          </a:p>
        </p:txBody>
      </p:sp>
      <p:sp>
        <p:nvSpPr>
          <p:cNvPr id="697" name="Shape 697"/>
          <p:cNvSpPr>
            <a:spLocks noGrp="1"/>
          </p:cNvSpPr>
          <p:nvPr>
            <p:ph type="body" sz="quarter" idx="1"/>
          </p:nvPr>
        </p:nvSpPr>
        <p:spPr>
          <a:prstGeom prst="rect">
            <a:avLst/>
          </a:prstGeom>
        </p:spPr>
        <p:txBody>
          <a:bodyPr/>
          <a:lstStyle/>
          <a:p>
            <a:pPr>
              <a:lnSpc>
                <a:spcPct val="100000"/>
              </a:lnSpc>
              <a:buClr>
                <a:srgbClr val="01B3DF"/>
              </a:buClr>
            </a:pPr>
            <a:r>
              <a:t>MESSAGE: IBM has adopted design thinking  and has added to it to make it scalable to large cross-discipline product development teams</a:t>
            </a:r>
          </a:p>
          <a:p>
            <a:pPr>
              <a:lnSpc>
                <a:spcPct val="100000"/>
              </a:lnSpc>
              <a:buClr>
                <a:srgbClr val="01B3DF"/>
              </a:buClr>
            </a:pPr>
            <a:endParaRPr/>
          </a:p>
          <a:p>
            <a:pPr>
              <a:lnSpc>
                <a:spcPct val="100000"/>
              </a:lnSpc>
              <a:buClr>
                <a:srgbClr val="01B3DF"/>
              </a:buClr>
            </a:pPr>
            <a:r>
              <a:t>Hills - focus on the the big problems and outcomes for users</a:t>
            </a:r>
          </a:p>
          <a:p>
            <a:pPr>
              <a:lnSpc>
                <a:spcPct val="100000"/>
              </a:lnSpc>
              <a:buClr>
                <a:srgbClr val="01B3DF"/>
              </a:buClr>
            </a:pPr>
            <a:r>
              <a:t>Playbacks - align a cross-discipline team on what is being designed and developed to address the user’s pain points</a:t>
            </a:r>
          </a:p>
          <a:p>
            <a:pPr>
              <a:lnSpc>
                <a:spcPct val="100000"/>
              </a:lnSpc>
              <a:buClr>
                <a:srgbClr val="01B3DF"/>
              </a:buClr>
            </a:pPr>
            <a:r>
              <a:t>Sponsor users - help us design experiences for real target users, rather than imagined needs </a:t>
            </a:r>
          </a:p>
        </p:txBody>
      </p:sp>
    </p:spTree>
    <p:extLst>
      <p:ext uri="{BB962C8B-B14F-4D97-AF65-F5344CB8AC3E}">
        <p14:creationId xmlns:p14="http://schemas.microsoft.com/office/powerpoint/2010/main" val="565553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457167" fontAlgn="auto">
              <a:spcBef>
                <a:spcPts val="0"/>
              </a:spcBef>
              <a:spcAft>
                <a:spcPts val="0"/>
              </a:spcAft>
              <a:defRPr/>
            </a:pPr>
            <a:r>
              <a:rPr lang="en-US" dirty="0" smtClean="0"/>
              <a:t>IBM’s practical method combines the best of </a:t>
            </a:r>
            <a:r>
              <a:rPr lang="en-US" b="1" dirty="0" smtClean="0"/>
              <a:t>open </a:t>
            </a:r>
            <a:r>
              <a:rPr lang="en-US" dirty="0" smtClean="0"/>
              <a:t>communities, </a:t>
            </a:r>
            <a:r>
              <a:rPr lang="en-US" b="1" dirty="0" smtClean="0"/>
              <a:t>Design Thinking</a:t>
            </a:r>
            <a:r>
              <a:rPr lang="en-US" dirty="0" smtClean="0"/>
              <a:t>, </a:t>
            </a:r>
            <a:r>
              <a:rPr lang="en-US" b="1" dirty="0" smtClean="0"/>
              <a:t>Lean Startup</a:t>
            </a:r>
            <a:r>
              <a:rPr lang="en-US" dirty="0" smtClean="0"/>
              <a:t>, with an </a:t>
            </a:r>
            <a:r>
              <a:rPr lang="en-US" b="1" dirty="0" smtClean="0"/>
              <a:t>agile </a:t>
            </a:r>
            <a:r>
              <a:rPr lang="en-US" b="1" dirty="0" err="1" smtClean="0"/>
              <a:t>DevOps</a:t>
            </a:r>
            <a:r>
              <a:rPr lang="en-US" b="1" dirty="0" smtClean="0"/>
              <a:t> </a:t>
            </a:r>
            <a:r>
              <a:rPr lang="en-US" dirty="0" smtClean="0"/>
              <a:t>methodology. An open and repeatable method with best practices, tool chains and a thriving ecosystem. Provides:</a:t>
            </a:r>
          </a:p>
          <a:p>
            <a:pPr marL="171450" indent="-171450" defTabSz="457167" fontAlgn="auto">
              <a:spcBef>
                <a:spcPts val="0"/>
              </a:spcBef>
              <a:spcAft>
                <a:spcPts val="0"/>
              </a:spcAft>
              <a:buFont typeface="Arial" panose="020B0604020202020204" pitchFamily="34" charset="0"/>
              <a:buChar char="•"/>
              <a:defRPr/>
            </a:pPr>
            <a:r>
              <a:rPr lang="en-US" dirty="0" smtClean="0"/>
              <a:t>Hardened method-ware, delivered as digital experience and practice library of work-product assets.</a:t>
            </a:r>
          </a:p>
          <a:p>
            <a:pPr marL="171450" indent="-171450" defTabSz="457167" fontAlgn="auto">
              <a:spcBef>
                <a:spcPts val="0"/>
              </a:spcBef>
              <a:spcAft>
                <a:spcPts val="0"/>
              </a:spcAft>
              <a:buFont typeface="Arial" panose="020B0604020202020204" pitchFamily="34" charset="0"/>
              <a:buChar char="•"/>
              <a:defRPr/>
            </a:pPr>
            <a:r>
              <a:rPr lang="en-US" dirty="0" smtClean="0"/>
              <a:t>Accelerators to speed adoption, combining tool chains and methods.</a:t>
            </a:r>
          </a:p>
          <a:p>
            <a:pPr marL="171450" indent="-171450" defTabSz="457167" fontAlgn="auto">
              <a:spcBef>
                <a:spcPts val="0"/>
              </a:spcBef>
              <a:spcAft>
                <a:spcPts val="0"/>
              </a:spcAft>
              <a:buFont typeface="Arial" panose="020B0604020202020204" pitchFamily="34" charset="0"/>
              <a:buChar char="•"/>
              <a:defRPr/>
            </a:pPr>
            <a:r>
              <a:rPr lang="en-US" dirty="0" smtClean="0"/>
              <a:t>Shared learning (videos, case studies, blogs) of IBM transformation; extends to clients, phase 2. </a:t>
            </a:r>
          </a:p>
          <a:p>
            <a:pPr marL="171450" indent="-171450" defTabSz="457167" fontAlgn="auto">
              <a:spcBef>
                <a:spcPts val="0"/>
              </a:spcBef>
              <a:spcAft>
                <a:spcPts val="0"/>
              </a:spcAft>
              <a:buFont typeface="Arial" panose="020B0604020202020204" pitchFamily="34" charset="0"/>
              <a:buChar char="•"/>
              <a:defRPr/>
            </a:pPr>
            <a:r>
              <a:rPr lang="en-US" dirty="0" smtClean="0"/>
              <a:t>Open community forum to engage, comment, progress and extend methodology. </a:t>
            </a:r>
          </a:p>
          <a:p>
            <a:pPr marL="171450" indent="-171450" defTabSz="457167" fontAlgn="auto">
              <a:spcBef>
                <a:spcPts val="0"/>
              </a:spcBef>
              <a:spcAft>
                <a:spcPts val="0"/>
              </a:spcAft>
              <a:buFont typeface="Arial" panose="020B0604020202020204" pitchFamily="34" charset="0"/>
              <a:buChar char="•"/>
              <a:defRPr/>
            </a:pPr>
            <a:endParaRPr lang="en-US" dirty="0" smtClean="0"/>
          </a:p>
          <a:p>
            <a:pPr defTabSz="457167" fontAlgn="auto">
              <a:spcBef>
                <a:spcPts val="0"/>
              </a:spcBef>
              <a:spcAft>
                <a:spcPts val="0"/>
              </a:spcAft>
              <a:defRPr/>
            </a:pPr>
            <a:endParaRPr lang="en-US" dirty="0"/>
          </a:p>
        </p:txBody>
      </p:sp>
      <p:sp>
        <p:nvSpPr>
          <p:cNvPr id="3174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17A920B-64F5-4B15-9A58-C960F482D6E4}" type="slidenum">
              <a:rPr lang="en-US" altLang="en-US" smtClean="0">
                <a:solidFill>
                  <a:prstClr val="black"/>
                </a:solidFill>
                <a:latin typeface="Calibri" panose="020F0502020204030204" pitchFamily="34" charset="0"/>
              </a:rPr>
              <a:pPr/>
              <a:t>16</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636364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457167" fontAlgn="auto">
              <a:spcBef>
                <a:spcPts val="0"/>
              </a:spcBef>
              <a:spcAft>
                <a:spcPts val="0"/>
              </a:spcAft>
              <a:defRPr/>
            </a:pPr>
            <a:r>
              <a:rPr lang="en-US" dirty="0" smtClean="0"/>
              <a:t>Link</a:t>
            </a:r>
            <a:r>
              <a:rPr lang="en-US" baseline="0" dirty="0" smtClean="0"/>
              <a:t> to pipeline (requires </a:t>
            </a:r>
            <a:r>
              <a:rPr lang="en-US" baseline="0" dirty="0" err="1" smtClean="0"/>
              <a:t>auth</a:t>
            </a:r>
            <a:r>
              <a:rPr lang="en-US" baseline="0" dirty="0" smtClean="0"/>
              <a:t>):</a:t>
            </a:r>
          </a:p>
          <a:p>
            <a:pPr defTabSz="457167" fontAlgn="auto">
              <a:spcBef>
                <a:spcPts val="0"/>
              </a:spcBef>
              <a:spcAft>
                <a:spcPts val="0"/>
              </a:spcAft>
              <a:defRPr/>
            </a:pPr>
            <a:r>
              <a:rPr lang="en-US" smtClean="0"/>
              <a:t>https://hub.jazz.net/pipeline/methodadmin/ibmmethod-ci</a:t>
            </a:r>
            <a:endParaRPr lang="en-US" dirty="0"/>
          </a:p>
        </p:txBody>
      </p:sp>
      <p:sp>
        <p:nvSpPr>
          <p:cNvPr id="3174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17A920B-64F5-4B15-9A58-C960F482D6E4}" type="slidenum">
              <a:rPr lang="en-US" altLang="en-US" smtClean="0">
                <a:solidFill>
                  <a:prstClr val="black"/>
                </a:solidFill>
                <a:latin typeface="Calibri" panose="020F0502020204030204" pitchFamily="34" charset="0"/>
              </a:rPr>
              <a:pPr/>
              <a:t>17</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1813589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CF00E19-F562-4142-A0E8-E8BCB60B6EB5}" type="slidenum">
              <a:rPr lang="en-US" smtClean="0">
                <a:solidFill>
                  <a:prstClr val="black"/>
                </a:solidFill>
                <a:latin typeface="Calibri"/>
                <a:ea typeface=""/>
                <a:cs typeface=""/>
              </a:rPr>
              <a:pPr/>
              <a:t>18</a:t>
            </a:fld>
            <a:endParaRPr lang="en-US" dirty="0">
              <a:solidFill>
                <a:prstClr val="black"/>
              </a:solidFill>
              <a:latin typeface="Calibri"/>
              <a:ea typeface=""/>
              <a:cs typeface=""/>
            </a:endParaRPr>
          </a:p>
        </p:txBody>
      </p:sp>
    </p:spTree>
    <p:extLst>
      <p:ext uri="{BB962C8B-B14F-4D97-AF65-F5344CB8AC3E}">
        <p14:creationId xmlns:p14="http://schemas.microsoft.com/office/powerpoint/2010/main" val="2006063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457167" fontAlgn="auto">
              <a:spcBef>
                <a:spcPts val="0"/>
              </a:spcBef>
              <a:spcAft>
                <a:spcPts val="0"/>
              </a:spcAft>
              <a:defRPr/>
            </a:pPr>
            <a:r>
              <a:rPr lang="en-US" dirty="0" smtClean="0"/>
              <a:t>IBM’s practical method combines the best of </a:t>
            </a:r>
            <a:r>
              <a:rPr lang="en-US" b="1" dirty="0" smtClean="0"/>
              <a:t>open </a:t>
            </a:r>
            <a:r>
              <a:rPr lang="en-US" dirty="0" smtClean="0"/>
              <a:t>communities, </a:t>
            </a:r>
            <a:r>
              <a:rPr lang="en-US" b="1" dirty="0" smtClean="0"/>
              <a:t>Design Thinking</a:t>
            </a:r>
            <a:r>
              <a:rPr lang="en-US" dirty="0" smtClean="0"/>
              <a:t>, </a:t>
            </a:r>
            <a:r>
              <a:rPr lang="en-US" b="1" dirty="0" smtClean="0"/>
              <a:t>Lean Startup</a:t>
            </a:r>
            <a:r>
              <a:rPr lang="en-US" dirty="0" smtClean="0"/>
              <a:t>, with an </a:t>
            </a:r>
            <a:r>
              <a:rPr lang="en-US" b="1" dirty="0" smtClean="0"/>
              <a:t>agile </a:t>
            </a:r>
            <a:r>
              <a:rPr lang="en-US" b="1" dirty="0" err="1" smtClean="0"/>
              <a:t>DevOps</a:t>
            </a:r>
            <a:r>
              <a:rPr lang="en-US" b="1" dirty="0" smtClean="0"/>
              <a:t> </a:t>
            </a:r>
            <a:r>
              <a:rPr lang="en-US" dirty="0" smtClean="0"/>
              <a:t>methodology. An open and repeatable method with best practices, tool chains and a thriving ecosystem. Provides:</a:t>
            </a:r>
          </a:p>
          <a:p>
            <a:pPr marL="171450" indent="-171450" defTabSz="457167" fontAlgn="auto">
              <a:spcBef>
                <a:spcPts val="0"/>
              </a:spcBef>
              <a:spcAft>
                <a:spcPts val="0"/>
              </a:spcAft>
              <a:buFont typeface="Arial" panose="020B0604020202020204" pitchFamily="34" charset="0"/>
              <a:buChar char="•"/>
              <a:defRPr/>
            </a:pPr>
            <a:r>
              <a:rPr lang="en-US" dirty="0" smtClean="0"/>
              <a:t>Hardened method-ware, delivered as digital experience and practice library of work-product assets.</a:t>
            </a:r>
          </a:p>
          <a:p>
            <a:pPr marL="171450" indent="-171450" defTabSz="457167" fontAlgn="auto">
              <a:spcBef>
                <a:spcPts val="0"/>
              </a:spcBef>
              <a:spcAft>
                <a:spcPts val="0"/>
              </a:spcAft>
              <a:buFont typeface="Arial" panose="020B0604020202020204" pitchFamily="34" charset="0"/>
              <a:buChar char="•"/>
              <a:defRPr/>
            </a:pPr>
            <a:r>
              <a:rPr lang="en-US" dirty="0" smtClean="0"/>
              <a:t>Accelerators to speed adoption, combining tool chains and methods.</a:t>
            </a:r>
          </a:p>
          <a:p>
            <a:pPr marL="171450" indent="-171450" defTabSz="457167" fontAlgn="auto">
              <a:spcBef>
                <a:spcPts val="0"/>
              </a:spcBef>
              <a:spcAft>
                <a:spcPts val="0"/>
              </a:spcAft>
              <a:buFont typeface="Arial" panose="020B0604020202020204" pitchFamily="34" charset="0"/>
              <a:buChar char="•"/>
              <a:defRPr/>
            </a:pPr>
            <a:r>
              <a:rPr lang="en-US" dirty="0" smtClean="0"/>
              <a:t>Shared learning (videos, case studies, blogs) of IBM transformation; extends to clients, phase 2. </a:t>
            </a:r>
          </a:p>
          <a:p>
            <a:pPr marL="171450" indent="-171450" defTabSz="457167" fontAlgn="auto">
              <a:spcBef>
                <a:spcPts val="0"/>
              </a:spcBef>
              <a:spcAft>
                <a:spcPts val="0"/>
              </a:spcAft>
              <a:buFont typeface="Arial" panose="020B0604020202020204" pitchFamily="34" charset="0"/>
              <a:buChar char="•"/>
              <a:defRPr/>
            </a:pPr>
            <a:r>
              <a:rPr lang="en-US" dirty="0" smtClean="0"/>
              <a:t>Open community forum to engage, comment, progress and extend methodology. </a:t>
            </a:r>
          </a:p>
          <a:p>
            <a:pPr marL="171450" indent="-171450" defTabSz="457167" fontAlgn="auto">
              <a:spcBef>
                <a:spcPts val="0"/>
              </a:spcBef>
              <a:spcAft>
                <a:spcPts val="0"/>
              </a:spcAft>
              <a:buFont typeface="Arial" panose="020B0604020202020204" pitchFamily="34" charset="0"/>
              <a:buChar char="•"/>
              <a:defRPr/>
            </a:pPr>
            <a:endParaRPr lang="en-US" dirty="0" smtClean="0"/>
          </a:p>
          <a:p>
            <a:pPr defTabSz="457167" fontAlgn="auto">
              <a:spcBef>
                <a:spcPts val="0"/>
              </a:spcBef>
              <a:spcAft>
                <a:spcPts val="0"/>
              </a:spcAft>
              <a:defRPr/>
            </a:pPr>
            <a:endParaRPr lang="en-US" dirty="0"/>
          </a:p>
        </p:txBody>
      </p:sp>
      <p:sp>
        <p:nvSpPr>
          <p:cNvPr id="3174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17A920B-64F5-4B15-9A58-C960F482D6E4}" type="slidenum">
              <a:rPr lang="en-US" altLang="en-US" smtClean="0">
                <a:solidFill>
                  <a:prstClr val="black"/>
                </a:solidFill>
                <a:latin typeface="Calibri" panose="020F0502020204030204" pitchFamily="34" charset="0"/>
              </a:rPr>
              <a:pPr/>
              <a:t>19</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090297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457167" fontAlgn="auto">
              <a:spcBef>
                <a:spcPts val="0"/>
              </a:spcBef>
              <a:spcAft>
                <a:spcPts val="0"/>
              </a:spcAft>
              <a:defRPr/>
            </a:pPr>
            <a:r>
              <a:rPr lang="en-US" dirty="0" smtClean="0"/>
              <a:t>IBM’s practical method combines the best of </a:t>
            </a:r>
            <a:r>
              <a:rPr lang="en-US" b="1" dirty="0" smtClean="0"/>
              <a:t>open </a:t>
            </a:r>
            <a:r>
              <a:rPr lang="en-US" dirty="0" smtClean="0"/>
              <a:t>communities, </a:t>
            </a:r>
            <a:r>
              <a:rPr lang="en-US" b="1" dirty="0" smtClean="0"/>
              <a:t>Design Thinking</a:t>
            </a:r>
            <a:r>
              <a:rPr lang="en-US" dirty="0" smtClean="0"/>
              <a:t>, </a:t>
            </a:r>
            <a:r>
              <a:rPr lang="en-US" b="1" dirty="0" smtClean="0"/>
              <a:t>Lean Startup</a:t>
            </a:r>
            <a:r>
              <a:rPr lang="en-US" dirty="0" smtClean="0"/>
              <a:t>, with an </a:t>
            </a:r>
            <a:r>
              <a:rPr lang="en-US" b="1" dirty="0" smtClean="0"/>
              <a:t>agile </a:t>
            </a:r>
            <a:r>
              <a:rPr lang="en-US" b="1" dirty="0" err="1" smtClean="0"/>
              <a:t>DevOps</a:t>
            </a:r>
            <a:r>
              <a:rPr lang="en-US" b="1" dirty="0" smtClean="0"/>
              <a:t> </a:t>
            </a:r>
            <a:r>
              <a:rPr lang="en-US" dirty="0" smtClean="0"/>
              <a:t>methodology. An open and repeatable method with best practices, tool chains and a thriving ecosystem. Provides:</a:t>
            </a:r>
          </a:p>
          <a:p>
            <a:pPr marL="171450" indent="-171450" defTabSz="457167" fontAlgn="auto">
              <a:spcBef>
                <a:spcPts val="0"/>
              </a:spcBef>
              <a:spcAft>
                <a:spcPts val="0"/>
              </a:spcAft>
              <a:buFont typeface="Arial" panose="020B0604020202020204" pitchFamily="34" charset="0"/>
              <a:buChar char="•"/>
              <a:defRPr/>
            </a:pPr>
            <a:r>
              <a:rPr lang="en-US" dirty="0" smtClean="0"/>
              <a:t>Hardened method-ware, delivered as digital experience and practice library of work-product assets.</a:t>
            </a:r>
          </a:p>
          <a:p>
            <a:pPr marL="171450" indent="-171450" defTabSz="457167" fontAlgn="auto">
              <a:spcBef>
                <a:spcPts val="0"/>
              </a:spcBef>
              <a:spcAft>
                <a:spcPts val="0"/>
              </a:spcAft>
              <a:buFont typeface="Arial" panose="020B0604020202020204" pitchFamily="34" charset="0"/>
              <a:buChar char="•"/>
              <a:defRPr/>
            </a:pPr>
            <a:r>
              <a:rPr lang="en-US" dirty="0" smtClean="0"/>
              <a:t>Accelerators to speed adoption, combining tool chains and methods.</a:t>
            </a:r>
          </a:p>
          <a:p>
            <a:pPr marL="171450" indent="-171450" defTabSz="457167" fontAlgn="auto">
              <a:spcBef>
                <a:spcPts val="0"/>
              </a:spcBef>
              <a:spcAft>
                <a:spcPts val="0"/>
              </a:spcAft>
              <a:buFont typeface="Arial" panose="020B0604020202020204" pitchFamily="34" charset="0"/>
              <a:buChar char="•"/>
              <a:defRPr/>
            </a:pPr>
            <a:r>
              <a:rPr lang="en-US" dirty="0" smtClean="0"/>
              <a:t>Shared learning (videos, case studies, blogs) of IBM transformation; extends to clients, phase 2. </a:t>
            </a:r>
          </a:p>
          <a:p>
            <a:pPr marL="171450" indent="-171450" defTabSz="457167" fontAlgn="auto">
              <a:spcBef>
                <a:spcPts val="0"/>
              </a:spcBef>
              <a:spcAft>
                <a:spcPts val="0"/>
              </a:spcAft>
              <a:buFont typeface="Arial" panose="020B0604020202020204" pitchFamily="34" charset="0"/>
              <a:buChar char="•"/>
              <a:defRPr/>
            </a:pPr>
            <a:r>
              <a:rPr lang="en-US" dirty="0" smtClean="0"/>
              <a:t>Open community forum to engage, comment, progress and extend methodology. </a:t>
            </a:r>
          </a:p>
          <a:p>
            <a:pPr marL="171450" indent="-171450" defTabSz="457167" fontAlgn="auto">
              <a:spcBef>
                <a:spcPts val="0"/>
              </a:spcBef>
              <a:spcAft>
                <a:spcPts val="0"/>
              </a:spcAft>
              <a:buFont typeface="Arial" panose="020B0604020202020204" pitchFamily="34" charset="0"/>
              <a:buChar char="•"/>
              <a:defRPr/>
            </a:pPr>
            <a:endParaRPr lang="en-US" dirty="0" smtClean="0"/>
          </a:p>
          <a:p>
            <a:pPr defTabSz="457167" fontAlgn="auto">
              <a:spcBef>
                <a:spcPts val="0"/>
              </a:spcBef>
              <a:spcAft>
                <a:spcPts val="0"/>
              </a:spcAft>
              <a:defRPr/>
            </a:pPr>
            <a:endParaRPr lang="en-US" dirty="0"/>
          </a:p>
        </p:txBody>
      </p:sp>
      <p:sp>
        <p:nvSpPr>
          <p:cNvPr id="3174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17A920B-64F5-4B15-9A58-C960F482D6E4}" type="slidenum">
              <a:rPr lang="en-US" altLang="en-US" smtClean="0">
                <a:solidFill>
                  <a:prstClr val="black"/>
                </a:solidFill>
                <a:latin typeface="Calibri" panose="020F0502020204030204" pitchFamily="34" charset="0"/>
              </a:rPr>
              <a:pPr/>
              <a:t>20</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2055272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C28B551-C20B-459C-8CA4-42DE1C7295DE}" type="slidenum">
              <a:rPr lang="en-US" altLang="en-US" smtClean="0"/>
              <a:pPr/>
              <a:t>2</a:t>
            </a:fld>
            <a:endParaRPr lang="en-US" altLang="en-US"/>
          </a:p>
        </p:txBody>
      </p:sp>
    </p:spTree>
    <p:extLst>
      <p:ext uri="{BB962C8B-B14F-4D97-AF65-F5344CB8AC3E}">
        <p14:creationId xmlns:p14="http://schemas.microsoft.com/office/powerpoint/2010/main" val="1876779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lstStyle/>
          <a:p>
            <a:pPr defTabSz="457167" fontAlgn="auto">
              <a:spcBef>
                <a:spcPts val="0"/>
              </a:spcBef>
              <a:spcAft>
                <a:spcPts val="0"/>
              </a:spcAft>
              <a:defRPr/>
            </a:pPr>
            <a:r>
              <a:rPr lang="en-US" dirty="0" smtClean="0"/>
              <a:t>Gather feedback and use it to drive your development process. Based on your findings, you might stay on course or pivot to ensure that you’re always providing value.</a:t>
            </a:r>
          </a:p>
          <a:p>
            <a:pPr defTabSz="457167" fontAlgn="auto">
              <a:spcBef>
                <a:spcPts val="0"/>
              </a:spcBef>
              <a:spcAft>
                <a:spcPts val="0"/>
              </a:spcAft>
              <a:defRPr/>
            </a:pPr>
            <a:endParaRPr lang="en-US" dirty="0" smtClean="0"/>
          </a:p>
          <a:p>
            <a:r>
              <a:rPr lang="en-US" sz="2200" b="1" dirty="0" smtClean="0">
                <a:effectLst/>
              </a:rPr>
              <a:t>Learn from your customers </a:t>
            </a:r>
          </a:p>
          <a:p>
            <a:pPr marL="342900" indent="-342900">
              <a:buFont typeface="Arial" panose="020B0604020202020204" pitchFamily="34" charset="0"/>
              <a:buChar char="•"/>
            </a:pPr>
            <a:r>
              <a:rPr lang="en-US" sz="2200" dirty="0" smtClean="0">
                <a:effectLst/>
              </a:rPr>
              <a:t>Formulate hypotheses and design experiments to drive development</a:t>
            </a:r>
          </a:p>
          <a:p>
            <a:pPr marL="342900" indent="-342900">
              <a:buFont typeface="Arial" panose="020B0604020202020204" pitchFamily="34" charset="0"/>
              <a:buChar char="•"/>
            </a:pPr>
            <a:r>
              <a:rPr lang="en-US" sz="2200" dirty="0" smtClean="0">
                <a:effectLst/>
              </a:rPr>
              <a:t>Establish clear metrics for decision making</a:t>
            </a:r>
          </a:p>
          <a:p>
            <a:pPr marL="342900" indent="-342900">
              <a:buFont typeface="Arial" panose="020B0604020202020204" pitchFamily="34" charset="0"/>
              <a:buChar char="•"/>
            </a:pPr>
            <a:r>
              <a:rPr lang="en-US" sz="2200" dirty="0" smtClean="0">
                <a:effectLst/>
              </a:rPr>
              <a:t>Drive findings to the backlog and pivot</a:t>
            </a:r>
          </a:p>
          <a:p>
            <a:endParaRPr lang="en-US" sz="2200" dirty="0" smtClean="0">
              <a:effectLst/>
            </a:endParaRPr>
          </a:p>
          <a:p>
            <a:r>
              <a:rPr lang="en-US" sz="2200" b="1" dirty="0" smtClean="0">
                <a:effectLst/>
                <a:latin typeface="Helvetica Neue"/>
                <a:ea typeface="Helvetica Neue"/>
                <a:cs typeface="Helvetica Neue"/>
                <a:sym typeface="Helvetica Neue"/>
              </a:rPr>
              <a:t>Why change?</a:t>
            </a:r>
          </a:p>
          <a:p>
            <a:r>
              <a:rPr lang="en-US" sz="2200" b="1" dirty="0" smtClean="0">
                <a:effectLst/>
                <a:latin typeface="Helvetica Neue"/>
                <a:ea typeface="Helvetica Neue"/>
                <a:cs typeface="Helvetica Neue"/>
                <a:sym typeface="Helvetica Neue"/>
              </a:rPr>
              <a:t> </a:t>
            </a:r>
            <a:r>
              <a:rPr lang="en-US" sz="2200" dirty="0" smtClean="0">
                <a:effectLst/>
              </a:rPr>
              <a:t>Developing applications and delivering them continuously allows teams</a:t>
            </a:r>
            <a:r>
              <a:rPr lang="en-US" sz="2200" baseline="0" dirty="0" smtClean="0">
                <a:effectLst/>
              </a:rPr>
              <a:t> to</a:t>
            </a:r>
            <a:r>
              <a:rPr lang="en-US" sz="2200" dirty="0" smtClean="0">
                <a:effectLst/>
              </a:rPr>
              <a:t> get new features into production fast.  It also allows the team to obtain immediate feedback on the new  features as soon as they are available.  It makes sense to use that feedback to understand what the users find most and least valuable about the application in production.  Feedback can either be provided directly by users or obtained through the analysis of usage data viewed using analytics tools. By making use of the data, the team can ensure they are building the functionality that the application users need most and are addressing areas that the users either dislike or don’t use. </a:t>
            </a:r>
          </a:p>
          <a:p>
            <a:endParaRPr lang="en-US" sz="2200" dirty="0" smtClean="0">
              <a:effectLst/>
            </a:endParaRPr>
          </a:p>
          <a:p>
            <a:r>
              <a:rPr lang="en-US" sz="2200" b="1" dirty="0" smtClean="0">
                <a:effectLst/>
              </a:rPr>
              <a:t>What does the team do that is new? </a:t>
            </a:r>
            <a:r>
              <a:rPr lang="en-US" sz="2200" dirty="0" smtClean="0">
                <a:effectLst/>
              </a:rPr>
              <a:t> </a:t>
            </a:r>
          </a:p>
          <a:p>
            <a:r>
              <a:rPr lang="en-US" sz="2200" dirty="0" smtClean="0">
                <a:effectLst/>
              </a:rPr>
              <a:t>Once the initial MVP of the project has been delivered, the team begins using </a:t>
            </a:r>
            <a:r>
              <a:rPr lang="en-US" sz="2200" dirty="0" smtClean="0">
                <a:effectLst/>
                <a:latin typeface="Helvetica Neue"/>
                <a:ea typeface="Helvetica Neue"/>
                <a:cs typeface="Helvetica Neue"/>
                <a:sym typeface="Helvetica Neue"/>
              </a:rPr>
              <a:t>Hypothesis Driven Development</a:t>
            </a:r>
            <a:r>
              <a:rPr lang="en-US" sz="2200" dirty="0" smtClean="0">
                <a:effectLst/>
              </a:rPr>
              <a:t> to ensure that they continue to build what the customer wants next.  In order to do this the team stops writing requirements and moves forward by forming </a:t>
            </a:r>
            <a:r>
              <a:rPr lang="en-US" sz="2200" dirty="0" smtClean="0">
                <a:effectLst/>
                <a:latin typeface="Helvetica Neue"/>
                <a:ea typeface="Helvetica Neue"/>
                <a:cs typeface="Helvetica Neue"/>
                <a:sym typeface="Helvetica Neue"/>
              </a:rPr>
              <a:t>hypotheses and setting out to prove or disprove them.   </a:t>
            </a:r>
            <a:r>
              <a:rPr lang="en-US" sz="2200" dirty="0" smtClean="0">
                <a:effectLst/>
              </a:rPr>
              <a:t>The difference can be seen in how these are written.  Agile stories generally follow the format: As a &lt;role&gt;, I want &lt;some function&gt; so that &lt;benefit&gt;.   A hypothesis follows the form:   We believe that &lt;function&gt; will lead to &lt;outcome&gt; and this will be proven when &lt;measurable condition&gt;.  For example:  We believe that &lt;adding links to related webpages&gt; will lead to &lt;users going deeper into the site content&gt; and will be proven when &lt;we see an increase in the page views for the pages that are linked&gt;. Hypotheses are written and stored in the backlog as work items for the development team. They are integrated into the backlog and prioritized with all other work the team does. Some hypotheses require the team to determine which of multiple versions of a solution is most appealing.   </a:t>
            </a:r>
            <a:r>
              <a:rPr lang="en-US" sz="2200" dirty="0" smtClean="0">
                <a:effectLst/>
                <a:latin typeface="Helvetica Neue"/>
                <a:ea typeface="Helvetica Neue"/>
                <a:cs typeface="Helvetica Neue"/>
                <a:sym typeface="Helvetica Neue"/>
              </a:rPr>
              <a:t>A/B Testing</a:t>
            </a:r>
            <a:r>
              <a:rPr lang="en-US" sz="2200" dirty="0" smtClean="0">
                <a:effectLst/>
              </a:rPr>
              <a:t> can be used to compare how application users react to two different versions that provide the same functionality.   At the end of the test period, you can use empirical data to ensure that you pick the implementation that the users like best.   </a:t>
            </a:r>
            <a:br>
              <a:rPr lang="en-US" sz="2200" dirty="0" smtClean="0">
                <a:effectLst/>
              </a:rPr>
            </a:br>
            <a:endParaRPr lang="en-US" sz="2200" dirty="0" smtClean="0">
              <a:effectLst/>
            </a:endParaRPr>
          </a:p>
          <a:p>
            <a:r>
              <a:rPr lang="en-US" sz="2200" dirty="0" smtClean="0">
                <a:effectLst/>
              </a:rPr>
              <a:t>When the team implements </a:t>
            </a:r>
            <a:r>
              <a:rPr lang="en-US" sz="2200" dirty="0" smtClean="0">
                <a:effectLst/>
                <a:latin typeface="Helvetica Neue"/>
                <a:ea typeface="Helvetica Neue"/>
                <a:cs typeface="Helvetica Neue"/>
                <a:sym typeface="Helvetica Neue"/>
              </a:rPr>
              <a:t>Hypothesis driven development</a:t>
            </a:r>
            <a:r>
              <a:rPr lang="en-US" sz="2200" dirty="0" smtClean="0">
                <a:effectLst/>
              </a:rPr>
              <a:t>, they must be able to: </a:t>
            </a:r>
          </a:p>
          <a:p>
            <a:pPr marL="342900" indent="-342900">
              <a:buFont typeface="Arial" panose="020B0604020202020204" pitchFamily="34" charset="0"/>
              <a:buChar char="•"/>
            </a:pPr>
            <a:r>
              <a:rPr lang="en-US" sz="2200" dirty="0" smtClean="0">
                <a:effectLst/>
              </a:rPr>
              <a:t>formulate hypotheses based on usage data</a:t>
            </a:r>
          </a:p>
          <a:p>
            <a:pPr marL="342900" indent="-342900">
              <a:buFont typeface="Arial" panose="020B0604020202020204" pitchFamily="34" charset="0"/>
              <a:buChar char="•"/>
            </a:pPr>
            <a:r>
              <a:rPr lang="en-US" sz="2200" dirty="0" smtClean="0">
                <a:effectLst/>
              </a:rPr>
              <a:t>measure the results of the hypotheses based on usage data. </a:t>
            </a:r>
          </a:p>
          <a:p>
            <a:r>
              <a:rPr lang="en-US" sz="2200" dirty="0" smtClean="0">
                <a:effectLst/>
              </a:rPr>
              <a:t>Based on measuring the results of the experiments, the hypotheses are either proven, disproved, or abandoned.  It is critical that the team decide how long it will take to gather data to either prove or disprove a specific hypothesis.  The length of time required to measure results depends on the function that has been delivered and differs for every hypothesis. Generally, the team does as little work as possible to either prove or disprove a hypothesis. Sometimes the result of the experiment creates additional work for the team.  This work is captured in user stories and added to the Ranked list backlog.  Other times, the team learns they were headed in the wrong direction.  When this occurs the team shifts direction, or pivots.</a:t>
            </a:r>
          </a:p>
          <a:p>
            <a:endParaRPr lang="en-US" sz="2200" b="1" dirty="0" smtClean="0">
              <a:effectLst/>
            </a:endParaRPr>
          </a:p>
          <a:p>
            <a:r>
              <a:rPr lang="en-US" sz="2200" b="1" dirty="0" smtClean="0">
                <a:effectLst/>
              </a:rPr>
              <a:t>Communications is key</a:t>
            </a:r>
          </a:p>
          <a:p>
            <a:r>
              <a:rPr lang="en-US" sz="2200" dirty="0" smtClean="0">
                <a:effectLst/>
              </a:rPr>
              <a:t>Analytics dashboards can be shared across the team so everyone can see customer usage data and participate in the formulation of hypotheses. </a:t>
            </a:r>
            <a:br>
              <a:rPr lang="en-US" sz="2200" dirty="0" smtClean="0">
                <a:effectLst/>
              </a:rPr>
            </a:br>
            <a:endParaRPr lang="en-US" sz="2200" dirty="0" smtClean="0">
              <a:effectLst/>
            </a:endParaRPr>
          </a:p>
        </p:txBody>
      </p:sp>
      <p:sp>
        <p:nvSpPr>
          <p:cNvPr id="3174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5613">
              <a:defRPr>
                <a:solidFill>
                  <a:schemeClr val="tx1"/>
                </a:solidFill>
                <a:latin typeface="Arial" panose="020B0604020202020204" pitchFamily="34" charset="0"/>
                <a:cs typeface="Arial" panose="020B0604020202020204" pitchFamily="34" charset="0"/>
              </a:defRPr>
            </a:lvl1pPr>
            <a:lvl2pPr marL="742950" indent="-285750" defTabSz="455613">
              <a:defRPr>
                <a:solidFill>
                  <a:schemeClr val="tx1"/>
                </a:solidFill>
                <a:latin typeface="Arial" panose="020B0604020202020204" pitchFamily="34" charset="0"/>
                <a:cs typeface="Arial" panose="020B0604020202020204" pitchFamily="34" charset="0"/>
              </a:defRPr>
            </a:lvl2pPr>
            <a:lvl3pPr marL="1143000" indent="-228600" defTabSz="455613">
              <a:defRPr>
                <a:solidFill>
                  <a:schemeClr val="tx1"/>
                </a:solidFill>
                <a:latin typeface="Arial" panose="020B0604020202020204" pitchFamily="34" charset="0"/>
                <a:cs typeface="Arial" panose="020B0604020202020204" pitchFamily="34" charset="0"/>
              </a:defRPr>
            </a:lvl3pPr>
            <a:lvl4pPr marL="1600200" indent="-228600" defTabSz="455613">
              <a:defRPr>
                <a:solidFill>
                  <a:schemeClr val="tx1"/>
                </a:solidFill>
                <a:latin typeface="Arial" panose="020B0604020202020204" pitchFamily="34" charset="0"/>
                <a:cs typeface="Arial" panose="020B0604020202020204" pitchFamily="34" charset="0"/>
              </a:defRPr>
            </a:lvl4pPr>
            <a:lvl5pPr marL="2057400" indent="-228600" defTabSz="455613">
              <a:defRPr>
                <a:solidFill>
                  <a:schemeClr val="tx1"/>
                </a:solidFill>
                <a:latin typeface="Arial" panose="020B0604020202020204" pitchFamily="34" charset="0"/>
                <a:cs typeface="Arial" panose="020B0604020202020204" pitchFamily="34" charset="0"/>
              </a:defRPr>
            </a:lvl5pPr>
            <a:lvl6pPr marL="25146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5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17A920B-64F5-4B15-9A58-C960F482D6E4}" type="slidenum">
              <a:rPr lang="en-US" altLang="en-US" smtClean="0">
                <a:solidFill>
                  <a:prstClr val="black"/>
                </a:solidFill>
                <a:latin typeface="Calibri" panose="020F0502020204030204" pitchFamily="34" charset="0"/>
              </a:rPr>
              <a:pPr/>
              <a:t>21</a:t>
            </a:fld>
            <a:endParaRPr lang="en-US" altLang="en-US" smtClean="0">
              <a:solidFill>
                <a:prstClr val="black"/>
              </a:solidFill>
              <a:latin typeface="Calibri" panose="020F0502020204030204" pitchFamily="34" charset="0"/>
            </a:endParaRPr>
          </a:p>
        </p:txBody>
      </p:sp>
    </p:spTree>
    <p:extLst>
      <p:ext uri="{BB962C8B-B14F-4D97-AF65-F5344CB8AC3E}">
        <p14:creationId xmlns:p14="http://schemas.microsoft.com/office/powerpoint/2010/main" val="919517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C28B551-C20B-459C-8CA4-42DE1C7295DE}" type="slidenum">
              <a:rPr lang="en-US" altLang="en-US" smtClean="0">
                <a:solidFill>
                  <a:prstClr val="black"/>
                </a:solidFill>
                <a:cs typeface=""/>
              </a:rPr>
              <a:pPr/>
              <a:t>22</a:t>
            </a:fld>
            <a:endParaRPr lang="en-US" altLang="en-US">
              <a:solidFill>
                <a:prstClr val="black"/>
              </a:solidFill>
              <a:cs typeface=""/>
            </a:endParaRPr>
          </a:p>
        </p:txBody>
      </p:sp>
    </p:spTree>
    <p:extLst>
      <p:ext uri="{BB962C8B-B14F-4D97-AF65-F5344CB8AC3E}">
        <p14:creationId xmlns:p14="http://schemas.microsoft.com/office/powerpoint/2010/main" val="1554686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6867" name="Notes Placeholder 2"/>
          <p:cNvSpPr>
            <a:spLocks noGrp="1"/>
          </p:cNvSpPr>
          <p:nvPr>
            <p:ph type="body" idx="1"/>
          </p:nvPr>
        </p:nvSpPr>
        <p:spPr bwMode="auto">
          <a:xfrm>
            <a:off x="685800" y="4400550"/>
            <a:ext cx="5486400" cy="36004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509588" eaLnBrk="1" hangingPunct="1">
              <a:spcBef>
                <a:spcPct val="0"/>
              </a:spcBef>
            </a:pPr>
            <a:r>
              <a:rPr lang="en-US" altLang="en-US" b="1" dirty="0">
                <a:latin typeface="Arial" panose="020B0604020202020204" pitchFamily="34" charset="0"/>
              </a:rPr>
              <a:t>Main point:  </a:t>
            </a:r>
          </a:p>
          <a:p>
            <a:pPr defTabSz="509588" eaLnBrk="1" hangingPunct="1">
              <a:spcBef>
                <a:spcPct val="0"/>
              </a:spcBef>
            </a:pPr>
            <a:r>
              <a:rPr lang="en-US" altLang="en-US" dirty="0">
                <a:latin typeface="Arial" panose="020B0604020202020204" pitchFamily="34" charset="0"/>
              </a:rPr>
              <a:t>DevOps accelerates digital transformation and enables enterprises to deliver at speed, respond and speed and transform at speed.</a:t>
            </a:r>
            <a:endParaRPr lang="en-US" altLang="en-US" b="1" dirty="0">
              <a:latin typeface="Arial" panose="020B0604020202020204" pitchFamily="34" charset="0"/>
            </a:endParaRPr>
          </a:p>
          <a:p>
            <a:pPr defTabSz="509588" eaLnBrk="1" hangingPunct="1">
              <a:spcBef>
                <a:spcPct val="0"/>
              </a:spcBef>
            </a:pPr>
            <a:endParaRPr lang="en-US" altLang="en-US" b="1" dirty="0">
              <a:latin typeface="Arial" panose="020B0604020202020204" pitchFamily="34" charset="0"/>
            </a:endParaRPr>
          </a:p>
          <a:p>
            <a:pPr defTabSz="509588" eaLnBrk="1" hangingPunct="1">
              <a:spcBef>
                <a:spcPct val="0"/>
              </a:spcBef>
            </a:pPr>
            <a:r>
              <a:rPr lang="en-US" altLang="en-US" b="1" dirty="0">
                <a:latin typeface="Arial" panose="020B0604020202020204" pitchFamily="34" charset="0"/>
              </a:rPr>
              <a:t>Primerica video @ 1:15:20 </a:t>
            </a:r>
            <a:r>
              <a:rPr lang="en-US" altLang="en-US" sz="800" i="1" dirty="0">
                <a:latin typeface="Arial" panose="020B0604020202020204" pitchFamily="34" charset="0"/>
              </a:rPr>
              <a:t>https://www.youtube.com/watch?feature=player_detailpage&amp;v=g7JZgAI3IDI</a:t>
            </a:r>
          </a:p>
          <a:p>
            <a:pPr defTabSz="509588" eaLnBrk="1" hangingPunct="1">
              <a:spcBef>
                <a:spcPct val="0"/>
              </a:spcBef>
            </a:pPr>
            <a:r>
              <a:rPr lang="en-US" altLang="en-US" b="1" dirty="0">
                <a:latin typeface="Arial" panose="020B0604020202020204" pitchFamily="34" charset="0"/>
              </a:rPr>
              <a:t>Primerica's </a:t>
            </a:r>
            <a:r>
              <a:rPr lang="en-US" altLang="en-US" dirty="0">
                <a:latin typeface="Arial" panose="020B0604020202020204" pitchFamily="34" charset="0"/>
              </a:rPr>
              <a:t>100,000 member sales force serves the needs of the vast middle market across North America. They sought a mobile technology solution to support two mission-critical events happening every day in the company: the needs-based sales process - a high-touch event occurring face-to-face in the client’s home at the kitchen table - and the onboarding, engagement and retention of new representatives joining the company. To address the challenge, we created a unified, cross-platform mobile web / app solution that allows Primerica Reps to access the tools they need, online and offline, on any device.  The information they care about is automatically delivered at just the right time without them having to search for it.</a:t>
            </a:r>
          </a:p>
          <a:p>
            <a:pPr defTabSz="509588" eaLnBrk="1" hangingPunct="1">
              <a:spcBef>
                <a:spcPct val="0"/>
              </a:spcBef>
            </a:pPr>
            <a:endParaRPr lang="en-US" altLang="en-US" dirty="0">
              <a:latin typeface="Arial" panose="020B0604020202020204" pitchFamily="34" charset="0"/>
            </a:endParaRPr>
          </a:p>
          <a:p>
            <a:pPr defTabSz="509588" eaLnBrk="1" hangingPunct="1">
              <a:spcBef>
                <a:spcPct val="0"/>
              </a:spcBef>
            </a:pPr>
            <a:r>
              <a:rPr lang="en-US" altLang="en-US" b="1" i="1" dirty="0">
                <a:latin typeface="Arial" panose="020B0604020202020204" pitchFamily="34" charset="0"/>
              </a:rPr>
              <a:t>With our new interactive and mobile-friendly solutions and enhanced onboarding process, Primerica Reps can provide key information to the client in under 5 minutes, and new Reps can get off to a fast start. Tom Swift , EVP Field Technology - Primerica </a:t>
            </a:r>
          </a:p>
          <a:p>
            <a:pPr defTabSz="509588" eaLnBrk="1" hangingPunct="1">
              <a:spcBef>
                <a:spcPct val="0"/>
              </a:spcBef>
            </a:pPr>
            <a:endParaRPr lang="en-US" altLang="en-US" b="1" dirty="0">
              <a:latin typeface="Arial" panose="020B0604020202020204" pitchFamily="34" charset="0"/>
            </a:endParaRPr>
          </a:p>
          <a:p>
            <a:pPr defTabSz="509588" eaLnBrk="1" hangingPunct="1">
              <a:spcBef>
                <a:spcPct val="0"/>
              </a:spcBef>
            </a:pPr>
            <a:r>
              <a:rPr lang="en-US" altLang="en-US" dirty="0">
                <a:latin typeface="Arial" panose="020B0604020202020204" pitchFamily="34" charset="0"/>
              </a:rPr>
              <a:t>Leverage a DevOps approach to deliver a set of key mobile business apps to a workforce of 100,000 financial services representatives in just five months from concept to delivery -- and now updating on a 3-week cycle time. </a:t>
            </a:r>
            <a:endParaRPr lang="en-US" altLang="en-US" b="1" dirty="0">
              <a:latin typeface="Arial" panose="020B0604020202020204" pitchFamily="34" charset="0"/>
            </a:endParaRPr>
          </a:p>
          <a:p>
            <a:pPr defTabSz="509588" eaLnBrk="1" hangingPunct="1">
              <a:spcBef>
                <a:spcPct val="0"/>
              </a:spcBef>
            </a:pPr>
            <a:endParaRPr lang="en-US" altLang="en-US" b="1" dirty="0">
              <a:latin typeface="Arial" panose="020B0604020202020204" pitchFamily="34" charset="0"/>
            </a:endParaRPr>
          </a:p>
          <a:p>
            <a:pPr defTabSz="509588" eaLnBrk="1" hangingPunct="1">
              <a:spcBef>
                <a:spcPct val="0"/>
              </a:spcBef>
            </a:pPr>
            <a:endParaRPr lang="en-US" altLang="en-US" b="1" dirty="0">
              <a:latin typeface="Arial" panose="020B0604020202020204" pitchFamily="34" charset="0"/>
            </a:endParaRPr>
          </a:p>
          <a:p>
            <a:pPr defTabSz="509588" eaLnBrk="1" hangingPunct="1">
              <a:spcBef>
                <a:spcPct val="0"/>
              </a:spcBef>
            </a:pPr>
            <a:r>
              <a:rPr lang="en-US" altLang="en-US" b="1" dirty="0">
                <a:latin typeface="Arial" panose="020B0604020202020204" pitchFamily="34" charset="0"/>
              </a:rPr>
              <a:t>Tangerine video: </a:t>
            </a:r>
            <a:r>
              <a:rPr lang="en-US" altLang="en-US" sz="800" i="1" dirty="0">
                <a:latin typeface="Arial" panose="020B0604020202020204" pitchFamily="34" charset="0"/>
              </a:rPr>
              <a:t>https://www.youtube.com/watch?v=Q3Umh-F5_6w</a:t>
            </a:r>
            <a:endParaRPr lang="en-US" altLang="en-US" i="1" dirty="0">
              <a:latin typeface="Arial" panose="020B0604020202020204" pitchFamily="34" charset="0"/>
            </a:endParaRPr>
          </a:p>
          <a:p>
            <a:pPr defTabSz="509588" eaLnBrk="1" hangingPunct="1">
              <a:spcBef>
                <a:spcPct val="0"/>
              </a:spcBef>
            </a:pPr>
            <a:r>
              <a:rPr lang="en-US" altLang="en-US" b="1" dirty="0">
                <a:latin typeface="Arial" panose="020B0604020202020204" pitchFamily="34" charset="0"/>
              </a:rPr>
              <a:t>Tangerine Bank</a:t>
            </a:r>
            <a:r>
              <a:rPr lang="en-US" altLang="en-US" dirty="0">
                <a:latin typeface="Arial" panose="020B0604020202020204" pitchFamily="34" charset="0"/>
              </a:rPr>
              <a:t> embraces “MobileFirst in a box” solution featuring IBM Mobile Quality Assurance on Bluemix</a:t>
            </a:r>
          </a:p>
          <a:p>
            <a:pPr defTabSz="509588" eaLnBrk="1" hangingPunct="1">
              <a:lnSpc>
                <a:spcPct val="80000"/>
              </a:lnSpc>
            </a:pPr>
            <a:r>
              <a:rPr lang="en-US" altLang="en-US" dirty="0">
                <a:solidFill>
                  <a:srgbClr val="F19027"/>
                </a:solidFill>
                <a:latin typeface="Arial" panose="020B0604020202020204" pitchFamily="34" charset="0"/>
              </a:rPr>
              <a:t>Benefits: </a:t>
            </a:r>
          </a:p>
          <a:p>
            <a:pPr defTabSz="509588" eaLnBrk="1" hangingPunct="1">
              <a:lnSpc>
                <a:spcPct val="80000"/>
              </a:lnSpc>
              <a:buFontTx/>
              <a:buChar char="•"/>
            </a:pPr>
            <a:r>
              <a:rPr lang="en-US" altLang="en-US" dirty="0">
                <a:solidFill>
                  <a:srgbClr val="002060"/>
                </a:solidFill>
                <a:latin typeface="Arial" panose="020B0604020202020204" pitchFamily="34" charset="0"/>
              </a:rPr>
              <a:t>Further differentiate their market leading position in mobile banking</a:t>
            </a:r>
          </a:p>
          <a:p>
            <a:pPr defTabSz="509588" eaLnBrk="1" hangingPunct="1">
              <a:lnSpc>
                <a:spcPct val="80000"/>
              </a:lnSpc>
              <a:buFontTx/>
              <a:buChar char="•"/>
            </a:pPr>
            <a:r>
              <a:rPr lang="en-US" altLang="en-US" dirty="0">
                <a:solidFill>
                  <a:srgbClr val="002060"/>
                </a:solidFill>
                <a:latin typeface="Arial" panose="020B0604020202020204" pitchFamily="34" charset="0"/>
              </a:rPr>
              <a:t>Reduce end-to-end development time from 6 to 2 weeks</a:t>
            </a:r>
          </a:p>
          <a:p>
            <a:pPr defTabSz="509588" eaLnBrk="1" hangingPunct="1">
              <a:lnSpc>
                <a:spcPct val="80000"/>
              </a:lnSpc>
              <a:buFontTx/>
              <a:buChar char="•"/>
            </a:pPr>
            <a:r>
              <a:rPr lang="en-US" altLang="en-US" dirty="0">
                <a:solidFill>
                  <a:srgbClr val="002060"/>
                </a:solidFill>
                <a:latin typeface="Arial" panose="020B0604020202020204" pitchFamily="34" charset="0"/>
              </a:rPr>
              <a:t>Stand up an operational hardware and software stack in 30 minutes</a:t>
            </a:r>
            <a:r>
              <a:rPr lang="en-US" altLang="en-US" dirty="0">
                <a:solidFill>
                  <a:srgbClr val="7889FB"/>
                </a:solidFill>
                <a:latin typeface="Arial" panose="020B0604020202020204" pitchFamily="34" charset="0"/>
              </a:rPr>
              <a:t> </a:t>
            </a:r>
          </a:p>
          <a:p>
            <a:pPr defTabSz="509588" eaLnBrk="1" hangingPunct="1">
              <a:lnSpc>
                <a:spcPct val="80000"/>
              </a:lnSpc>
            </a:pPr>
            <a:r>
              <a:rPr lang="en-US" altLang="en-US" dirty="0">
                <a:solidFill>
                  <a:srgbClr val="F19027"/>
                </a:solidFill>
                <a:latin typeface="Arial" panose="020B0604020202020204" pitchFamily="34" charset="0"/>
              </a:rPr>
              <a:t>Key accomplishments:</a:t>
            </a:r>
          </a:p>
          <a:p>
            <a:pPr defTabSz="509588" eaLnBrk="1" hangingPunct="1">
              <a:lnSpc>
                <a:spcPct val="80000"/>
              </a:lnSpc>
              <a:buFontTx/>
              <a:buChar char="•"/>
            </a:pPr>
            <a:r>
              <a:rPr lang="en-US" altLang="en-US" dirty="0">
                <a:solidFill>
                  <a:srgbClr val="002060"/>
                </a:solidFill>
                <a:latin typeface="Arial" panose="020B0604020202020204" pitchFamily="34" charset="0"/>
              </a:rPr>
              <a:t>Deploy and run mobile applications based on customer insights</a:t>
            </a:r>
          </a:p>
          <a:p>
            <a:pPr defTabSz="509588" eaLnBrk="1" hangingPunct="1">
              <a:lnSpc>
                <a:spcPct val="80000"/>
              </a:lnSpc>
              <a:buFontTx/>
              <a:buChar char="•"/>
            </a:pPr>
            <a:r>
              <a:rPr lang="en-US" altLang="en-US" dirty="0">
                <a:solidFill>
                  <a:srgbClr val="002060"/>
                </a:solidFill>
                <a:latin typeface="Arial" panose="020B0604020202020204" pitchFamily="34" charset="0"/>
              </a:rPr>
              <a:t>Proactively monitors site and mobile processes to resolve usage issues faster</a:t>
            </a:r>
          </a:p>
          <a:p>
            <a:pPr defTabSz="509588" eaLnBrk="1" hangingPunct="1">
              <a:lnSpc>
                <a:spcPct val="80000"/>
              </a:lnSpc>
              <a:buFontTx/>
              <a:buChar char="•"/>
            </a:pPr>
            <a:r>
              <a:rPr lang="en-US" altLang="en-US" dirty="0">
                <a:solidFill>
                  <a:srgbClr val="002060"/>
                </a:solidFill>
                <a:latin typeface="Arial" panose="020B0604020202020204" pitchFamily="34" charset="0"/>
              </a:rPr>
              <a:t>Speeds response times to feedback to increase customer satisfaction</a:t>
            </a:r>
          </a:p>
          <a:p>
            <a:pPr defTabSz="509588" eaLnBrk="1" hangingPunct="1">
              <a:lnSpc>
                <a:spcPct val="80000"/>
              </a:lnSpc>
            </a:pPr>
            <a:r>
              <a:rPr lang="en-US" altLang="en-US" dirty="0">
                <a:solidFill>
                  <a:srgbClr val="F19027"/>
                </a:solidFill>
                <a:latin typeface="Arial" panose="020B0604020202020204" pitchFamily="34" charset="0"/>
              </a:rPr>
              <a:t>Solution components: </a:t>
            </a:r>
          </a:p>
          <a:p>
            <a:pPr defTabSz="509588" eaLnBrk="1" hangingPunct="1">
              <a:lnSpc>
                <a:spcPct val="80000"/>
              </a:lnSpc>
              <a:buFontTx/>
              <a:buChar char="•"/>
            </a:pPr>
            <a:r>
              <a:rPr lang="en-US" altLang="en-US" dirty="0">
                <a:solidFill>
                  <a:srgbClr val="002060"/>
                </a:solidFill>
                <a:latin typeface="Arial" panose="020B0604020202020204" pitchFamily="34" charset="0"/>
              </a:rPr>
              <a:t>IBM Bluemix DevOps Services (Mobile Quality Assurance)</a:t>
            </a:r>
          </a:p>
          <a:p>
            <a:pPr defTabSz="509588" eaLnBrk="1" hangingPunct="1">
              <a:lnSpc>
                <a:spcPct val="80000"/>
              </a:lnSpc>
              <a:buFontTx/>
              <a:buChar char="•"/>
            </a:pPr>
            <a:r>
              <a:rPr lang="en-US" altLang="en-US" dirty="0">
                <a:solidFill>
                  <a:srgbClr val="002060"/>
                </a:solidFill>
                <a:latin typeface="Arial" panose="020B0604020202020204" pitchFamily="34" charset="0"/>
              </a:rPr>
              <a:t>IBM Worklight with IBM API management with DP XG45 (security gateway), </a:t>
            </a:r>
          </a:p>
          <a:p>
            <a:pPr defTabSz="509588" eaLnBrk="1" hangingPunct="1">
              <a:lnSpc>
                <a:spcPct val="80000"/>
              </a:lnSpc>
              <a:buFontTx/>
              <a:buChar char="•"/>
            </a:pPr>
            <a:r>
              <a:rPr lang="en-US" altLang="en-US" dirty="0">
                <a:solidFill>
                  <a:srgbClr val="002060"/>
                </a:solidFill>
                <a:latin typeface="Arial" panose="020B0604020202020204" pitchFamily="34" charset="0"/>
              </a:rPr>
              <a:t>IBM Tealeaf, </a:t>
            </a:r>
          </a:p>
          <a:p>
            <a:pPr defTabSz="509588" eaLnBrk="1" hangingPunct="1">
              <a:lnSpc>
                <a:spcPct val="80000"/>
              </a:lnSpc>
              <a:buFontTx/>
              <a:buChar char="•"/>
            </a:pPr>
            <a:r>
              <a:rPr lang="en-US" altLang="en-US" dirty="0">
                <a:solidFill>
                  <a:srgbClr val="002060"/>
                </a:solidFill>
                <a:latin typeface="Arial" panose="020B0604020202020204" pitchFamily="34" charset="0"/>
              </a:rPr>
              <a:t>IBM PureApplication System</a:t>
            </a:r>
          </a:p>
          <a:p>
            <a:pPr defTabSz="509588" eaLnBrk="1" hangingPunct="1">
              <a:lnSpc>
                <a:spcPct val="80000"/>
              </a:lnSpc>
            </a:pPr>
            <a:r>
              <a:rPr lang="en-US" altLang="en-US" dirty="0">
                <a:solidFill>
                  <a:schemeClr val="tx2"/>
                </a:solidFill>
                <a:latin typeface="Arial" panose="020B0604020202020204" pitchFamily="34" charset="0"/>
              </a:rPr>
              <a:t>Quote:</a:t>
            </a:r>
          </a:p>
          <a:p>
            <a:pPr defTabSz="509588" eaLnBrk="1" hangingPunct="1">
              <a:lnSpc>
                <a:spcPct val="80000"/>
              </a:lnSpc>
            </a:pPr>
            <a:r>
              <a:rPr lang="en-US" altLang="en-US" i="1" dirty="0">
                <a:solidFill>
                  <a:schemeClr val="tx2"/>
                </a:solidFill>
                <a:latin typeface="Arial" panose="020B0604020202020204" pitchFamily="34" charset="0"/>
              </a:rPr>
              <a:t>“IBM BlueMix Mobile Quality Assurance allows Tangerine to provide a proactive customer experience that is relevant and contextual. A ‘shake to feedback’ feature is embedded in our mobile app, allowing customers to provide direct feedback about our mobile features and giving us insight into their mobile experience. We will continue to leverage IBM BlueMix and Watson to further engage our customers and deliver innovative mobile solutions based on their direct input. -  </a:t>
            </a:r>
            <a:r>
              <a:rPr lang="en-US" altLang="en-US" dirty="0">
                <a:solidFill>
                  <a:schemeClr val="tx2"/>
                </a:solidFill>
                <a:latin typeface="Arial" panose="020B0604020202020204" pitchFamily="34" charset="0"/>
              </a:rPr>
              <a:t>Charaka Kithulegoda, CIO, Tangerine</a:t>
            </a:r>
            <a:endParaRPr lang="en-US" altLang="en-US" dirty="0">
              <a:solidFill>
                <a:srgbClr val="002060"/>
              </a:solidFill>
              <a:latin typeface="Arial" panose="020B0604020202020204" pitchFamily="34" charset="0"/>
            </a:endParaRPr>
          </a:p>
          <a:p>
            <a:pPr defTabSz="509588" eaLnBrk="1" hangingPunct="1">
              <a:lnSpc>
                <a:spcPct val="80000"/>
              </a:lnSpc>
            </a:pPr>
            <a:endParaRPr lang="en-US" altLang="en-US" dirty="0">
              <a:solidFill>
                <a:srgbClr val="002060"/>
              </a:solidFill>
              <a:latin typeface="Arial" panose="020B0604020202020204" pitchFamily="34" charset="0"/>
            </a:endParaRPr>
          </a:p>
          <a:p>
            <a:pPr defTabSz="509588" eaLnBrk="1" hangingPunct="1">
              <a:lnSpc>
                <a:spcPct val="80000"/>
              </a:lnSpc>
            </a:pPr>
            <a:r>
              <a:rPr lang="en-US" altLang="en-US" sz="800" b="1" dirty="0">
                <a:latin typeface="Arial" panose="020B0604020202020204" pitchFamily="34" charset="0"/>
              </a:rPr>
              <a:t>Nationwide video: </a:t>
            </a:r>
            <a:r>
              <a:rPr lang="en-US" altLang="en-US" sz="800" i="1" dirty="0">
                <a:latin typeface="Arial" panose="020B0604020202020204" pitchFamily="34" charset="0"/>
              </a:rPr>
              <a:t>https://www.youtube.com/watch?v=_uprgTAMA_Q</a:t>
            </a:r>
          </a:p>
          <a:p>
            <a:pPr defTabSz="509588" eaLnBrk="1" hangingPunct="1">
              <a:lnSpc>
                <a:spcPct val="80000"/>
              </a:lnSpc>
            </a:pPr>
            <a:r>
              <a:rPr lang="en-US" altLang="en-US" sz="800" b="1" dirty="0">
                <a:latin typeface="Arial" panose="020B0604020202020204" pitchFamily="34" charset="0"/>
              </a:rPr>
              <a:t>Nationwide</a:t>
            </a:r>
          </a:p>
          <a:p>
            <a:pPr defTabSz="509588" eaLnBrk="1" hangingPunct="1">
              <a:lnSpc>
                <a:spcPct val="80000"/>
              </a:lnSpc>
            </a:pPr>
            <a:r>
              <a:rPr lang="en-US" altLang="en-US" dirty="0">
                <a:latin typeface="Arial" panose="020B0604020202020204" pitchFamily="34" charset="0"/>
              </a:rPr>
              <a:t>Overview</a:t>
            </a:r>
          </a:p>
          <a:p>
            <a:pPr defTabSz="509588" eaLnBrk="1" hangingPunct="1">
              <a:lnSpc>
                <a:spcPct val="80000"/>
              </a:lnSpc>
              <a:buFontTx/>
              <a:buChar char="•"/>
            </a:pPr>
            <a:r>
              <a:rPr lang="en-US" altLang="en-US" dirty="0">
                <a:latin typeface="Arial" panose="020B0604020202020204" pitchFamily="34" charset="0"/>
              </a:rPr>
              <a:t>Over the past 80 years, Nationwide Mutual Insurance Co. has grown from a small mutual auto insurer owned by policyholders into one of the world’s largest insurance and financial services companies, with more than USD135 billion in statutory assets.</a:t>
            </a:r>
            <a:endParaRPr lang="en-US" altLang="en-US" b="1" dirty="0">
              <a:latin typeface="Arial" panose="020B0604020202020204" pitchFamily="34" charset="0"/>
            </a:endParaRPr>
          </a:p>
          <a:p>
            <a:pPr defTabSz="509588" eaLnBrk="1" hangingPunct="1">
              <a:lnSpc>
                <a:spcPct val="80000"/>
              </a:lnSpc>
              <a:buFontTx/>
              <a:buChar char="•"/>
            </a:pPr>
            <a:r>
              <a:rPr lang="en-US" altLang="en-US" dirty="0">
                <a:latin typeface="Arial" panose="020B0604020202020204" pitchFamily="34" charset="0"/>
              </a:rPr>
              <a:t>Business need</a:t>
            </a:r>
            <a:br>
              <a:rPr lang="en-US" altLang="en-US" dirty="0">
                <a:latin typeface="Arial" panose="020B0604020202020204" pitchFamily="34" charset="0"/>
              </a:rPr>
            </a:br>
            <a:r>
              <a:rPr lang="en-US" altLang="en-US" dirty="0">
                <a:latin typeface="Arial" panose="020B0604020202020204" pitchFamily="34" charset="0"/>
              </a:rPr>
              <a:t>Nationwide needed to better respond to changing market requirements and regulations, increase speed to market for new products and services, and support new channels of customer interaction.</a:t>
            </a:r>
          </a:p>
          <a:p>
            <a:pPr defTabSz="509588" eaLnBrk="1" hangingPunct="1">
              <a:lnSpc>
                <a:spcPct val="80000"/>
              </a:lnSpc>
              <a:buFontTx/>
              <a:buChar char="•"/>
            </a:pPr>
            <a:r>
              <a:rPr lang="en-US" altLang="en-US" dirty="0">
                <a:latin typeface="Arial" panose="020B0604020202020204" pitchFamily="34" charset="0"/>
              </a:rPr>
              <a:t>Solution</a:t>
            </a:r>
            <a:br>
              <a:rPr lang="en-US" altLang="en-US" dirty="0">
                <a:latin typeface="Arial" panose="020B0604020202020204" pitchFamily="34" charset="0"/>
              </a:rPr>
            </a:br>
            <a:r>
              <a:rPr lang="en-US" altLang="en-US" dirty="0">
                <a:latin typeface="Arial" panose="020B0604020202020204" pitchFamily="34" charset="0"/>
              </a:rPr>
              <a:t>Nationwide engaged IBM to support its agile transformation and help enable an DevOps approach to application development and delivery across its distributed and mainframe environments.</a:t>
            </a:r>
          </a:p>
          <a:p>
            <a:pPr defTabSz="509588" eaLnBrk="1" hangingPunct="1">
              <a:lnSpc>
                <a:spcPct val="80000"/>
              </a:lnSpc>
              <a:buFontTx/>
              <a:buChar char="•"/>
            </a:pPr>
            <a:r>
              <a:rPr lang="en-US" altLang="en-US" dirty="0">
                <a:latin typeface="Arial" panose="020B0604020202020204" pitchFamily="34" charset="0"/>
              </a:rPr>
              <a:t>Benefits</a:t>
            </a:r>
            <a:br>
              <a:rPr lang="en-US" altLang="en-US" dirty="0">
                <a:latin typeface="Arial" panose="020B0604020202020204" pitchFamily="34" charset="0"/>
              </a:rPr>
            </a:br>
            <a:r>
              <a:rPr lang="en-US" altLang="en-US" dirty="0">
                <a:latin typeface="Arial" panose="020B0604020202020204" pitchFamily="34" charset="0"/>
              </a:rPr>
              <a:t>Nationwide improved code quality by 50 percent over a 3-year period (80% reduction in critical defects. 86% reduction in “high” defects), reduced user downtime by 70 percent and moved 58 percent of its teams to the top quartile in key productivity measures, with 82% of agile teams in the top two industry quartiles (QSM). Today, Nationwide has 90% on-time delivery vs. 60% previously.</a:t>
            </a:r>
          </a:p>
          <a:p>
            <a:pPr defTabSz="509588" eaLnBrk="1" hangingPunct="1">
              <a:lnSpc>
                <a:spcPct val="80000"/>
              </a:lnSpc>
            </a:pPr>
            <a:r>
              <a:rPr lang="en-US" altLang="en-US" dirty="0">
                <a:latin typeface="Arial" panose="020B0604020202020204" pitchFamily="34" charset="0"/>
              </a:rPr>
              <a:t>Software: </a:t>
            </a:r>
          </a:p>
          <a:p>
            <a:pPr defTabSz="509588" eaLnBrk="1" hangingPunct="1">
              <a:lnSpc>
                <a:spcPct val="80000"/>
              </a:lnSpc>
              <a:buFontTx/>
              <a:buChar char="•"/>
            </a:pPr>
            <a:r>
              <a:rPr lang="en-US" altLang="en-US" dirty="0">
                <a:latin typeface="Arial" panose="020B0604020202020204" pitchFamily="34" charset="0"/>
              </a:rPr>
              <a:t>Rational Application Developer, Rational Asset Analyzer, Rational DOORS Next Generation, Rational Development and Test Environment for System z, Rational Team Concert</a:t>
            </a:r>
          </a:p>
          <a:p>
            <a:pPr defTabSz="509588" eaLnBrk="1" hangingPunct="1">
              <a:lnSpc>
                <a:spcPct val="80000"/>
              </a:lnSpc>
              <a:buFontTx/>
              <a:buChar char="•"/>
            </a:pPr>
            <a:endParaRPr lang="en-US" altLang="en-US" dirty="0">
              <a:latin typeface="Arial" panose="020B0604020202020204" pitchFamily="34" charset="0"/>
            </a:endParaRPr>
          </a:p>
          <a:p>
            <a:pPr defTabSz="509588" eaLnBrk="1" hangingPunct="1">
              <a:lnSpc>
                <a:spcPct val="80000"/>
              </a:lnSpc>
              <a:buFontTx/>
              <a:buNone/>
            </a:pPr>
            <a:r>
              <a:rPr lang="en-US" altLang="en-US" b="1" dirty="0">
                <a:latin typeface="Arial" panose="020B0604020202020204" pitchFamily="34" charset="0"/>
              </a:rPr>
              <a:t>Fidelity</a:t>
            </a:r>
            <a:r>
              <a:rPr lang="en-US" altLang="en-US" b="1" baseline="0" dirty="0">
                <a:latin typeface="Arial" panose="020B0604020202020204" pitchFamily="34" charset="0"/>
              </a:rPr>
              <a:t> Worldwide Investment:</a:t>
            </a:r>
          </a:p>
          <a:p>
            <a:pPr defTabSz="509588" eaLnBrk="1" hangingPunct="1">
              <a:lnSpc>
                <a:spcPct val="80000"/>
              </a:lnSpc>
              <a:buFontTx/>
              <a:buNone/>
            </a:pPr>
            <a:r>
              <a:rPr lang="en-US" altLang="en-US" b="0" baseline="0" dirty="0">
                <a:latin typeface="Arial" panose="020B0604020202020204" pitchFamily="34" charset="0"/>
              </a:rPr>
              <a:t>Case Study: http://www.ibm.com/ibm/devops/us/en/casestudies/fidelity.html</a:t>
            </a:r>
          </a:p>
          <a:p>
            <a:pPr fontAlgn="base"/>
            <a:r>
              <a:rPr lang="en-US" sz="3200" b="1" i="0" kern="1200" dirty="0">
                <a:solidFill>
                  <a:schemeClr val="tx1"/>
                </a:solidFill>
                <a:effectLst/>
                <a:latin typeface="+mn-lt"/>
                <a:ea typeface="+mn-ea"/>
                <a:cs typeface="+mn-cs"/>
              </a:rPr>
              <a:t>Overview</a:t>
            </a:r>
          </a:p>
          <a:p>
            <a:pPr fontAlgn="base"/>
            <a:r>
              <a:rPr lang="en-US" sz="3200" b="0" i="0" kern="1200" dirty="0">
                <a:solidFill>
                  <a:schemeClr val="tx1"/>
                </a:solidFill>
                <a:effectLst/>
                <a:latin typeface="+mn-lt"/>
                <a:ea typeface="+mn-ea"/>
                <a:cs typeface="+mn-cs"/>
              </a:rPr>
              <a:t>Fidelity Worldwide Investment is a leading international provider of investment products and services. In addition to its well-known fund supermarket, FundsNetwork, Fidelity Worldwide Investment also provides retirement products, including Direct Contribution pensions, and employee workplace savings.</a:t>
            </a:r>
          </a:p>
          <a:p>
            <a:pPr fontAlgn="base"/>
            <a:r>
              <a:rPr lang="en-US" sz="3200" b="1" i="0" kern="1200" dirty="0">
                <a:solidFill>
                  <a:schemeClr val="tx1"/>
                </a:solidFill>
                <a:effectLst/>
                <a:latin typeface="+mn-lt"/>
                <a:ea typeface="+mn-ea"/>
                <a:cs typeface="+mn-cs"/>
              </a:rPr>
              <a:t>Business need</a:t>
            </a:r>
            <a:r>
              <a:rPr lang="en-US" sz="3200" b="0" i="0" kern="1200" dirty="0">
                <a:solidFill>
                  <a:schemeClr val="tx1"/>
                </a:solidFill>
                <a:effectLst/>
                <a:latin typeface="+mn-lt"/>
                <a:ea typeface="+mn-ea"/>
                <a:cs typeface="+mn-cs"/>
              </a:rPr>
              <a:t/>
            </a:r>
            <a:br>
              <a:rPr lang="en-US" sz="3200" b="0" i="0" kern="1200" dirty="0">
                <a:solidFill>
                  <a:schemeClr val="tx1"/>
                </a:solidFill>
                <a:effectLst/>
                <a:latin typeface="+mn-lt"/>
                <a:ea typeface="+mn-ea"/>
                <a:cs typeface="+mn-cs"/>
              </a:rPr>
            </a:br>
            <a:r>
              <a:rPr lang="en-US" sz="3200" b="0" i="0" kern="1200" dirty="0">
                <a:solidFill>
                  <a:schemeClr val="tx1"/>
                </a:solidFill>
                <a:effectLst/>
                <a:latin typeface="+mn-lt"/>
                <a:ea typeface="+mn-ea"/>
                <a:cs typeface="+mn-cs"/>
              </a:rPr>
              <a:t>As it prepared to launch a critical new application, Fidelity Worldwide Investment wanted to replace its manual release processes with an automated release solution.</a:t>
            </a:r>
          </a:p>
          <a:p>
            <a:pPr fontAlgn="base"/>
            <a:r>
              <a:rPr lang="en-US" sz="3200" b="1" i="0" kern="1200" dirty="0">
                <a:solidFill>
                  <a:schemeClr val="tx1"/>
                </a:solidFill>
                <a:effectLst/>
                <a:latin typeface="+mn-lt"/>
                <a:ea typeface="+mn-ea"/>
                <a:cs typeface="+mn-cs"/>
              </a:rPr>
              <a:t>Solution</a:t>
            </a:r>
            <a:r>
              <a:rPr lang="en-US" sz="3200" b="0" i="0" kern="1200" dirty="0">
                <a:solidFill>
                  <a:schemeClr val="tx1"/>
                </a:solidFill>
                <a:effectLst/>
                <a:latin typeface="+mn-lt"/>
                <a:ea typeface="+mn-ea"/>
                <a:cs typeface="+mn-cs"/>
              </a:rPr>
              <a:t/>
            </a:r>
            <a:br>
              <a:rPr lang="en-US" sz="3200" b="0" i="0" kern="1200" dirty="0">
                <a:solidFill>
                  <a:schemeClr val="tx1"/>
                </a:solidFill>
                <a:effectLst/>
                <a:latin typeface="+mn-lt"/>
                <a:ea typeface="+mn-ea"/>
                <a:cs typeface="+mn-cs"/>
              </a:rPr>
            </a:br>
            <a:r>
              <a:rPr lang="en-US" sz="3200" b="0" i="0" kern="1200" dirty="0">
                <a:solidFill>
                  <a:schemeClr val="tx1"/>
                </a:solidFill>
                <a:effectLst/>
                <a:latin typeface="+mn-lt"/>
                <a:ea typeface="+mn-ea"/>
                <a:cs typeface="+mn-cs"/>
              </a:rPr>
              <a:t>The organization used IBM UrbanCode Deploy software to create a software release automation framework, eliminating error-prone manual steps and speeding up the release process.</a:t>
            </a:r>
          </a:p>
          <a:p>
            <a:pPr fontAlgn="base"/>
            <a:r>
              <a:rPr lang="en-US" sz="3200" b="1" i="0" kern="1200" dirty="0">
                <a:solidFill>
                  <a:schemeClr val="tx1"/>
                </a:solidFill>
                <a:effectLst/>
                <a:latin typeface="+mn-lt"/>
                <a:ea typeface="+mn-ea"/>
                <a:cs typeface="+mn-cs"/>
              </a:rPr>
              <a:t>Benefits</a:t>
            </a:r>
            <a:r>
              <a:rPr lang="en-US" sz="3200" b="0" i="0" kern="1200" dirty="0">
                <a:solidFill>
                  <a:schemeClr val="tx1"/>
                </a:solidFill>
                <a:effectLst/>
                <a:latin typeface="+mn-lt"/>
                <a:ea typeface="+mn-ea"/>
                <a:cs typeface="+mn-cs"/>
              </a:rPr>
              <a:t/>
            </a:r>
            <a:br>
              <a:rPr lang="en-US" sz="3200" b="0" i="0" kern="1200" dirty="0">
                <a:solidFill>
                  <a:schemeClr val="tx1"/>
                </a:solidFill>
                <a:effectLst/>
                <a:latin typeface="+mn-lt"/>
                <a:ea typeface="+mn-ea"/>
                <a:cs typeface="+mn-cs"/>
              </a:rPr>
            </a:br>
            <a:r>
              <a:rPr lang="en-US" sz="3200" b="0" i="0" kern="1200" dirty="0">
                <a:solidFill>
                  <a:schemeClr val="tx1"/>
                </a:solidFill>
                <a:effectLst/>
                <a:latin typeface="+mn-lt"/>
                <a:ea typeface="+mn-ea"/>
                <a:cs typeface="+mn-cs"/>
              </a:rPr>
              <a:t>The solution helped reduce the time required for software releases by 99 percent, from 2 - 3 days to just 1 - 2 hours. The company also achieved cost avoidance of more than USD2.3 million per year.</a:t>
            </a:r>
          </a:p>
          <a:p>
            <a:pPr fontAlgn="base"/>
            <a:endParaRPr lang="en-US" sz="3200" b="0" i="0" kern="1200" dirty="0">
              <a:solidFill>
                <a:schemeClr val="tx1"/>
              </a:solidFill>
              <a:effectLst/>
              <a:latin typeface="+mn-lt"/>
              <a:ea typeface="+mn-ea"/>
              <a:cs typeface="+mn-cs"/>
            </a:endParaRPr>
          </a:p>
          <a:p>
            <a:pPr fontAlgn="base"/>
            <a:r>
              <a:rPr lang="en-US" sz="3200" b="1" i="0" kern="1200" dirty="0">
                <a:solidFill>
                  <a:schemeClr val="tx1"/>
                </a:solidFill>
                <a:effectLst/>
                <a:latin typeface="+mn-lt"/>
                <a:ea typeface="+mn-ea"/>
                <a:cs typeface="+mn-cs"/>
              </a:rPr>
              <a:t>ANZ Bank:</a:t>
            </a:r>
          </a:p>
          <a:p>
            <a:pPr marL="285750" indent="-285750">
              <a:buFont typeface="Arial" panose="020B0604020202020204" pitchFamily="34" charset="0"/>
              <a:buChar char="•"/>
            </a:pPr>
            <a:r>
              <a:rPr lang="en-US" sz="3200" dirty="0">
                <a:solidFill>
                  <a:srgbClr val="333333"/>
                </a:solidFill>
                <a:latin typeface="Arial" panose="020B0604020202020204" pitchFamily="34" charset="0"/>
              </a:rPr>
              <a:t>IBM solutions for </a:t>
            </a:r>
            <a:r>
              <a:rPr lang="en-US" sz="3200" b="1" dirty="0">
                <a:solidFill>
                  <a:srgbClr val="333333"/>
                </a:solidFill>
                <a:latin typeface="Arial" panose="020B0604020202020204" pitchFamily="34" charset="0"/>
              </a:rPr>
              <a:t>automated deployment of application changes</a:t>
            </a:r>
            <a:r>
              <a:rPr lang="en-US" sz="3200" dirty="0">
                <a:solidFill>
                  <a:srgbClr val="333333"/>
                </a:solidFill>
                <a:latin typeface="Arial" panose="020B0604020202020204" pitchFamily="34" charset="0"/>
              </a:rPr>
              <a:t> allowed teams to reduce deployment times of components from 3 days to 15 minutes.  </a:t>
            </a:r>
          </a:p>
          <a:p>
            <a:pPr marL="285750" indent="-285750">
              <a:buFont typeface="Arial" panose="020B0604020202020204" pitchFamily="34" charset="0"/>
              <a:buChar char="•"/>
            </a:pPr>
            <a:r>
              <a:rPr lang="en-US" sz="3200" dirty="0">
                <a:solidFill>
                  <a:srgbClr val="333333"/>
                </a:solidFill>
                <a:latin typeface="Arial" panose="020B0604020202020204" pitchFamily="34" charset="0"/>
              </a:rPr>
              <a:t>Environment management improvements enabled ANZ to achieve an </a:t>
            </a:r>
            <a:r>
              <a:rPr lang="en-US" sz="3200" b="1" dirty="0">
                <a:solidFill>
                  <a:srgbClr val="333333"/>
                </a:solidFill>
                <a:latin typeface="Arial" panose="020B0604020202020204" pitchFamily="34" charset="0"/>
              </a:rPr>
              <a:t>ROI of AUD4.27 million </a:t>
            </a:r>
            <a:r>
              <a:rPr lang="en-US" sz="3200" dirty="0">
                <a:solidFill>
                  <a:srgbClr val="333333"/>
                </a:solidFill>
                <a:latin typeface="Arial" panose="020B0604020202020204" pitchFamily="34" charset="0"/>
              </a:rPr>
              <a:t>from cost savings and efficiency improvements </a:t>
            </a:r>
            <a:r>
              <a:rPr lang="en-US" sz="3200" b="1" dirty="0">
                <a:solidFill>
                  <a:srgbClr val="333333"/>
                </a:solidFill>
                <a:latin typeface="Arial" panose="020B0604020202020204" pitchFamily="34" charset="0"/>
              </a:rPr>
              <a:t>within the first year. </a:t>
            </a:r>
          </a:p>
          <a:p>
            <a:pPr marL="285750" indent="-285750">
              <a:buFont typeface="Arial" panose="020B0604020202020204" pitchFamily="34" charset="0"/>
              <a:buChar char="•"/>
            </a:pPr>
            <a:r>
              <a:rPr lang="en-US" sz="3200" dirty="0">
                <a:solidFill>
                  <a:srgbClr val="333333"/>
                </a:solidFill>
                <a:latin typeface="Arial" panose="020B0604020202020204" pitchFamily="34" charset="0"/>
              </a:rPr>
              <a:t>Powered by </a:t>
            </a:r>
            <a:r>
              <a:rPr lang="en-US" sz="3200" b="1" dirty="0">
                <a:solidFill>
                  <a:srgbClr val="333333"/>
                </a:solidFill>
                <a:latin typeface="Arial" panose="020B0604020202020204" pitchFamily="34" charset="0"/>
              </a:rPr>
              <a:t>IBM Bluemix</a:t>
            </a:r>
            <a:r>
              <a:rPr lang="en-US" sz="3200" dirty="0">
                <a:solidFill>
                  <a:srgbClr val="333333"/>
                </a:solidFill>
                <a:latin typeface="Arial" panose="020B0604020202020204" pitchFamily="34" charset="0"/>
              </a:rPr>
              <a:t>, the ANZ Innovation Lab allows the bank to increase productivity, to deliver new products and services to market quickly and improve the customer experience </a:t>
            </a:r>
          </a:p>
          <a:p>
            <a:pPr marL="0" indent="0">
              <a:buFont typeface="+mj-lt"/>
              <a:buNone/>
            </a:pPr>
            <a:r>
              <a:rPr lang="en-US" sz="1200" b="1" kern="0" spc="-23" dirty="0">
                <a:solidFill>
                  <a:srgbClr val="000000"/>
                </a:solidFill>
                <a:latin typeface="Arial"/>
                <a:cs typeface="Arial"/>
              </a:rPr>
              <a:t>Links:</a:t>
            </a:r>
            <a:r>
              <a:rPr lang="en-US" sz="1200" b="1" kern="0" spc="-23" baseline="0" dirty="0">
                <a:solidFill>
                  <a:srgbClr val="000000"/>
                </a:solidFill>
                <a:latin typeface="Arial"/>
                <a:cs typeface="Arial"/>
              </a:rPr>
              <a:t> </a:t>
            </a:r>
          </a:p>
          <a:p>
            <a:pPr marL="0" indent="0">
              <a:buFont typeface="+mj-lt"/>
              <a:buNone/>
            </a:pPr>
            <a:r>
              <a:rPr lang="en-US" sz="1200" kern="0" spc="-23" baseline="0" dirty="0">
                <a:solidFill>
                  <a:srgbClr val="000000"/>
                </a:solidFill>
                <a:latin typeface="Arial"/>
                <a:cs typeface="Arial"/>
              </a:rPr>
              <a:t>Press release: https://www-03.ibm.com/press/us/en/pressrelease/47580.wss </a:t>
            </a:r>
          </a:p>
          <a:p>
            <a:pPr marL="0" indent="0">
              <a:buFont typeface="+mj-lt"/>
              <a:buNone/>
            </a:pPr>
            <a:r>
              <a:rPr lang="en-US" sz="1200" kern="0" spc="-23" baseline="0" dirty="0">
                <a:solidFill>
                  <a:srgbClr val="000000"/>
                </a:solidFill>
                <a:latin typeface="Arial"/>
                <a:cs typeface="Arial"/>
              </a:rPr>
              <a:t>Case Study: https://www-01.ibm.com/marketing/iwm/iwm/web/signup.do?source=swg-AU_WEB-ORG_Rational&amp;S_PKG=ANZ_Bank_Case_Study&amp;S_TACT=109HG0LW&amp;lang=en_AU</a:t>
            </a:r>
            <a:endParaRPr lang="en-US" altLang="en-US" dirty="0">
              <a:latin typeface="Times New Roman" panose="02020603050405020304" pitchFamily="18" charset="0"/>
              <a:ea typeface="ヒラギノ角ゴ Pro W3"/>
              <a:cs typeface="ヒラギノ角ゴ Pro W3"/>
            </a:endParaRPr>
          </a:p>
          <a:p>
            <a:pPr defTabSz="509588" eaLnBrk="1" hangingPunct="1">
              <a:lnSpc>
                <a:spcPct val="80000"/>
              </a:lnSpc>
            </a:pPr>
            <a:endParaRPr lang="en-US" altLang="en-US" dirty="0">
              <a:latin typeface="Arial" panose="020B0604020202020204" pitchFamily="34" charset="0"/>
            </a:endParaRPr>
          </a:p>
          <a:p>
            <a:pPr defTabSz="509588" eaLnBrk="1" hangingPunct="1">
              <a:lnSpc>
                <a:spcPct val="80000"/>
              </a:lnSpc>
            </a:pPr>
            <a:endParaRPr lang="en-US" altLang="en-US" dirty="0">
              <a:latin typeface="Arial" panose="020B0604020202020204" pitchFamily="34" charset="0"/>
            </a:endParaRPr>
          </a:p>
          <a:p>
            <a:pPr defTabSz="509588" eaLnBrk="1" hangingPunct="1"/>
            <a:endParaRPr lang="en-US" altLang="en-US" dirty="0"/>
          </a:p>
        </p:txBody>
      </p:sp>
      <p:sp>
        <p:nvSpPr>
          <p:cNvPr id="36868" name="Slide Number Placeholder 3"/>
          <p:cNvSpPr txBox="1">
            <a:spLocks noGrp="1"/>
          </p:cNvSpPr>
          <p:nvPr/>
        </p:nvSpPr>
        <p:spPr bwMode="auto">
          <a:xfrm>
            <a:off x="3884613" y="8685213"/>
            <a:ext cx="2971800" cy="458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defTabSz="730250">
              <a:defRPr>
                <a:solidFill>
                  <a:schemeClr val="tx1"/>
                </a:solidFill>
                <a:latin typeface="Arial" panose="020B0604020202020204" pitchFamily="34" charset="0"/>
                <a:cs typeface="Arial" panose="020B0604020202020204" pitchFamily="34" charset="0"/>
              </a:defRPr>
            </a:lvl1pPr>
            <a:lvl2pPr marL="742950" indent="-285750" defTabSz="730250">
              <a:defRPr>
                <a:solidFill>
                  <a:schemeClr val="tx1"/>
                </a:solidFill>
                <a:latin typeface="Arial" panose="020B0604020202020204" pitchFamily="34" charset="0"/>
                <a:cs typeface="Arial" panose="020B0604020202020204" pitchFamily="34" charset="0"/>
              </a:defRPr>
            </a:lvl2pPr>
            <a:lvl3pPr marL="1143000" indent="-228600" defTabSz="730250">
              <a:defRPr>
                <a:solidFill>
                  <a:schemeClr val="tx1"/>
                </a:solidFill>
                <a:latin typeface="Arial" panose="020B0604020202020204" pitchFamily="34" charset="0"/>
                <a:cs typeface="Arial" panose="020B0604020202020204" pitchFamily="34" charset="0"/>
              </a:defRPr>
            </a:lvl3pPr>
            <a:lvl4pPr marL="1600200" indent="-228600" defTabSz="730250">
              <a:defRPr>
                <a:solidFill>
                  <a:schemeClr val="tx1"/>
                </a:solidFill>
                <a:latin typeface="Arial" panose="020B0604020202020204" pitchFamily="34" charset="0"/>
                <a:cs typeface="Arial" panose="020B0604020202020204" pitchFamily="34" charset="0"/>
              </a:defRPr>
            </a:lvl4pPr>
            <a:lvl5pPr marL="2057400" indent="-228600" defTabSz="730250">
              <a:defRPr>
                <a:solidFill>
                  <a:schemeClr val="tx1"/>
                </a:solidFill>
                <a:latin typeface="Arial" panose="020B0604020202020204" pitchFamily="34" charset="0"/>
                <a:cs typeface="Arial" panose="020B0604020202020204" pitchFamily="34" charset="0"/>
              </a:defRPr>
            </a:lvl5pPr>
            <a:lvl6pPr marL="2514600" indent="-228600" defTabSz="7302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302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302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3025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hangingPunct="1"/>
            <a:fld id="{EE4F0260-9DDA-4C9A-8939-A133038C53D4}" type="slidenum">
              <a:rPr lang="en-US" altLang="en-US" sz="1200" kern="1200">
                <a:solidFill>
                  <a:prstClr val="black"/>
                </a:solidFill>
                <a:latin typeface="Calibri" panose="020F0502020204030204" pitchFamily="34" charset="0"/>
                <a:ea typeface=""/>
              </a:rPr>
              <a:pPr algn="r" hangingPunct="1"/>
              <a:t>32</a:t>
            </a:fld>
            <a:endParaRPr lang="en-US" altLang="en-US" sz="1200" kern="1200" dirty="0">
              <a:solidFill>
                <a:prstClr val="black"/>
              </a:solidFill>
              <a:latin typeface="Calibri" panose="020F0502020204030204" pitchFamily="34" charset="0"/>
              <a:ea typeface=""/>
            </a:endParaRPr>
          </a:p>
        </p:txBody>
      </p:sp>
    </p:spTree>
    <p:extLst>
      <p:ext uri="{BB962C8B-B14F-4D97-AF65-F5344CB8AC3E}">
        <p14:creationId xmlns:p14="http://schemas.microsoft.com/office/powerpoint/2010/main" val="1713034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4DA37689-34B2-4699-A5E6-5C9F6B4B3E49}" type="slidenum">
              <a:rPr lang="en-US" altLang="en-US" smtClean="0"/>
              <a:pPr>
                <a:defRPr/>
              </a:pPr>
              <a:t>35</a:t>
            </a:fld>
            <a:endParaRPr lang="en-US" altLang="en-US"/>
          </a:p>
        </p:txBody>
      </p:sp>
    </p:spTree>
    <p:extLst>
      <p:ext uri="{BB962C8B-B14F-4D97-AF65-F5344CB8AC3E}">
        <p14:creationId xmlns:p14="http://schemas.microsoft.com/office/powerpoint/2010/main" val="1050778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MS PGothic" charset="-128"/>
            </a:endParaRPr>
          </a:p>
        </p:txBody>
      </p:sp>
      <p:sp>
        <p:nvSpPr>
          <p:cNvPr id="21508"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fld id="{C475816E-D824-C643-8BEF-FBDF0444698F}" type="slidenum">
              <a:rPr lang="en-US" altLang="en-US">
                <a:solidFill>
                  <a:prstClr val="black"/>
                </a:solidFill>
                <a:latin typeface="Calibri" charset="0"/>
              </a:rPr>
              <a:pPr/>
              <a:t>36</a:t>
            </a:fld>
            <a:endParaRPr lang="en-US" altLang="en-US">
              <a:solidFill>
                <a:prstClr val="black"/>
              </a:solidFill>
              <a:latin typeface="Calibri" charset="0"/>
            </a:endParaRPr>
          </a:p>
        </p:txBody>
      </p:sp>
    </p:spTree>
    <p:extLst>
      <p:ext uri="{BB962C8B-B14F-4D97-AF65-F5344CB8AC3E}">
        <p14:creationId xmlns:p14="http://schemas.microsoft.com/office/powerpoint/2010/main" val="451864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CF00E19-F562-4142-A0E8-E8BCB60B6EB5}" type="slidenum">
              <a:rPr lang="en-US" smtClean="0">
                <a:solidFill>
                  <a:prstClr val="black"/>
                </a:solidFill>
                <a:latin typeface="Calibri"/>
                <a:ea typeface=""/>
                <a:cs typeface=""/>
              </a:rPr>
              <a:pPr/>
              <a:t>37</a:t>
            </a:fld>
            <a:endParaRPr lang="en-US" dirty="0">
              <a:solidFill>
                <a:prstClr val="black"/>
              </a:solidFill>
              <a:latin typeface="Calibri"/>
              <a:ea typeface=""/>
              <a:cs typeface=""/>
            </a:endParaRPr>
          </a:p>
        </p:txBody>
      </p:sp>
    </p:spTree>
    <p:extLst>
      <p:ext uri="{BB962C8B-B14F-4D97-AF65-F5344CB8AC3E}">
        <p14:creationId xmlns:p14="http://schemas.microsoft.com/office/powerpoint/2010/main" val="58378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CF00E19-F562-4142-A0E8-E8BCB60B6EB5}" type="slidenum">
              <a:rPr lang="en-US" smtClean="0">
                <a:solidFill>
                  <a:prstClr val="black"/>
                </a:solidFill>
                <a:latin typeface="Calibri"/>
                <a:ea typeface=""/>
                <a:cs typeface=""/>
              </a:rPr>
              <a:pPr/>
              <a:t>38</a:t>
            </a:fld>
            <a:endParaRPr lang="en-US" dirty="0">
              <a:solidFill>
                <a:prstClr val="black"/>
              </a:solidFill>
              <a:latin typeface="Calibri"/>
              <a:ea typeface=""/>
              <a:cs typeface=""/>
            </a:endParaRPr>
          </a:p>
        </p:txBody>
      </p:sp>
    </p:spTree>
    <p:extLst>
      <p:ext uri="{BB962C8B-B14F-4D97-AF65-F5344CB8AC3E}">
        <p14:creationId xmlns:p14="http://schemas.microsoft.com/office/powerpoint/2010/main" val="1422337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app.mural.ly</a:t>
            </a:r>
            <a:r>
              <a:rPr lang="en-US" smtClean="0"/>
              <a:t>/t/cloudgottalent0342/m/cloudgottalent0342/1481295788841</a:t>
            </a: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0529C4E9-9815-2C4B-8773-F08204D37298}" type="slidenum">
              <a:rPr lang="en-US" smtClean="0"/>
              <a:t>39</a:t>
            </a:fld>
            <a:endParaRPr lang="en-US" dirty="0"/>
          </a:p>
        </p:txBody>
      </p:sp>
    </p:spTree>
    <p:extLst>
      <p:ext uri="{BB962C8B-B14F-4D97-AF65-F5344CB8AC3E}">
        <p14:creationId xmlns:p14="http://schemas.microsoft.com/office/powerpoint/2010/main" val="79633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734" y="8830659"/>
            <a:ext cx="3038145" cy="464205"/>
          </a:xfrm>
          <a:prstGeom prst="rect">
            <a:avLst/>
          </a:prstGeom>
        </p:spPr>
        <p:txBody>
          <a:bodyPr/>
          <a:lstStyle/>
          <a:p>
            <a:fld id="{D898E08A-B454-46AA-B2AA-D97B78826DE7}" type="slidenum">
              <a:rPr lang="en-US" altLang="en-US" smtClean="0"/>
              <a:pPr/>
              <a:t>43</a:t>
            </a:fld>
            <a:endParaRPr lang="en-US" altLang="en-US"/>
          </a:p>
        </p:txBody>
      </p:sp>
    </p:spTree>
    <p:extLst>
      <p:ext uri="{BB962C8B-B14F-4D97-AF65-F5344CB8AC3E}">
        <p14:creationId xmlns:p14="http://schemas.microsoft.com/office/powerpoint/2010/main" val="1355569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dirty="0" smtClean="0"/>
              <a:t>http://www.gartner.com/newsroom/id/2903717</a:t>
            </a:r>
          </a:p>
          <a:p>
            <a:pPr eaLnBrk="1" hangingPunct="1"/>
            <a:endParaRPr lang="en-US" altLang="en-US" dirty="0" smtClean="0"/>
          </a:p>
          <a:p>
            <a:pPr eaLnBrk="1" hangingPunct="1"/>
            <a:r>
              <a:rPr lang="en-US" altLang="en-US" dirty="0" smtClean="0"/>
              <a:t>But even with optimized DevOps solutions to cater for these differences, the reality of a two speed IT makes the delivery of these integrated systems complicated multi-team projects. </a:t>
            </a:r>
          </a:p>
          <a:p>
            <a:pPr eaLnBrk="1" hangingPunct="1"/>
            <a:endParaRPr lang="en-US" altLang="en-US" dirty="0" smtClean="0"/>
          </a:p>
          <a:p>
            <a:pPr eaLnBrk="1" hangingPunct="1"/>
            <a:r>
              <a:rPr lang="en-US" altLang="en-US" dirty="0" smtClean="0"/>
              <a:t>Why do we talk about two speed?</a:t>
            </a:r>
          </a:p>
          <a:p>
            <a:pPr eaLnBrk="1" hangingPunct="1"/>
            <a:r>
              <a:rPr lang="en-US" altLang="en-US" dirty="0" smtClean="0"/>
              <a:t>- SoR teams typically release software in cycles measured in months, commonly 3-6 months with very distinct phases, dedicated teams (e.g. testing). </a:t>
            </a:r>
          </a:p>
          <a:p>
            <a:pPr eaLnBrk="1" hangingPunct="1"/>
            <a:r>
              <a:rPr lang="en-US" altLang="en-US" dirty="0" smtClean="0"/>
              <a:t>- SoE teams typically deliver new versions of their software in days or weeks.</a:t>
            </a:r>
          </a:p>
          <a:p>
            <a:pPr eaLnBrk="1" hangingPunct="1"/>
            <a:endParaRPr lang="en-US" altLang="en-US" dirty="0" smtClean="0"/>
          </a:p>
          <a:p>
            <a:pPr eaLnBrk="1" hangingPunct="1"/>
            <a:r>
              <a:rPr lang="en-US" altLang="en-US" dirty="0" smtClean="0"/>
              <a:t>These differences in speed, culture, and priorities create lots of challenges to manage dependencies. Typical issues include:</a:t>
            </a:r>
          </a:p>
          <a:p>
            <a:pPr eaLnBrk="1" hangingPunct="1">
              <a:buFontTx/>
              <a:buChar char="-"/>
            </a:pPr>
            <a:r>
              <a:rPr lang="en-US" altLang="en-US" dirty="0" smtClean="0"/>
              <a:t>Lack of clarity on Services requirements</a:t>
            </a:r>
          </a:p>
          <a:p>
            <a:pPr eaLnBrk="1" hangingPunct="1">
              <a:buFontTx/>
              <a:buChar char="-"/>
            </a:pPr>
            <a:r>
              <a:rPr lang="en-US" altLang="en-US" dirty="0" smtClean="0"/>
              <a:t>Mis-alignment of schedules and priorities</a:t>
            </a:r>
          </a:p>
          <a:p>
            <a:pPr eaLnBrk="1" hangingPunct="1">
              <a:buFontTx/>
              <a:buChar char="-"/>
            </a:pPr>
            <a:r>
              <a:rPr lang="en-US" altLang="en-US" dirty="0" smtClean="0"/>
              <a:t>Different tools and infrastructures render rollout of entire stack complex</a:t>
            </a:r>
          </a:p>
          <a:p>
            <a:pPr eaLnBrk="1" hangingPunct="1"/>
            <a:endParaRPr lang="en-US" altLang="en-US" dirty="0" smtClean="0"/>
          </a:p>
          <a:p>
            <a:pPr eaLnBrk="1" hangingPunct="1"/>
            <a:r>
              <a:rPr lang="en-US" altLang="en-US" dirty="0" smtClean="0"/>
              <a:t>How do we solve this?</a:t>
            </a:r>
          </a:p>
          <a:p>
            <a:pPr eaLnBrk="1" hangingPunct="1"/>
            <a:endParaRPr lang="en-US" altLang="en-US" dirty="0" smtClean="0"/>
          </a:p>
        </p:txBody>
      </p:sp>
    </p:spTree>
    <p:extLst>
      <p:ext uri="{BB962C8B-B14F-4D97-AF65-F5344CB8AC3E}">
        <p14:creationId xmlns:p14="http://schemas.microsoft.com/office/powerpoint/2010/main" val="191712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C28B551-C20B-459C-8CA4-42DE1C7295DE}" type="slidenum">
              <a:rPr lang="en-US" altLang="en-US" smtClean="0">
                <a:solidFill>
                  <a:prstClr val="black"/>
                </a:solidFill>
                <a:cs typeface=""/>
              </a:rPr>
              <a:pPr/>
              <a:t>3</a:t>
            </a:fld>
            <a:endParaRPr lang="en-US" altLang="en-US">
              <a:solidFill>
                <a:prstClr val="black"/>
              </a:solidFill>
              <a:cs typeface=""/>
            </a:endParaRPr>
          </a:p>
        </p:txBody>
      </p:sp>
    </p:spTree>
    <p:extLst>
      <p:ext uri="{BB962C8B-B14F-4D97-AF65-F5344CB8AC3E}">
        <p14:creationId xmlns:p14="http://schemas.microsoft.com/office/powerpoint/2010/main" val="542043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6"/>
          <p:cNvSpPr>
            <a:spLocks noGrp="1" noChangeArrowheads="1"/>
          </p:cNvSpPr>
          <p:nvPr>
            <p:ph type="sldNum"/>
          </p:nvPr>
        </p:nvSpPr>
        <p:spPr>
          <a:xfrm>
            <a:off x="3884613" y="8685213"/>
            <a:ext cx="2971800" cy="457200"/>
          </a:xfrm>
          <a:prstGeom prst="rect">
            <a:avLst/>
          </a:prstGeom>
          <a:ln/>
        </p:spPr>
        <p:txBody>
          <a:bodyPr/>
          <a:lstStyle/>
          <a:p>
            <a:fld id="{8E1916DE-296C-4314-AC83-C8677FA661A5}" type="slidenum">
              <a:rPr lang="en-US" altLang="en-US"/>
              <a:pPr/>
              <a:t>46</a:t>
            </a:fld>
            <a:endParaRPr lang="en-US" altLang="en-US"/>
          </a:p>
        </p:txBody>
      </p:sp>
      <p:sp>
        <p:nvSpPr>
          <p:cNvPr id="27649" name="Rectangle 1"/>
          <p:cNvSpPr txBox="1">
            <a:spLocks noGrp="1" noRot="1" noChangeAspect="1" noChangeArrowheads="1"/>
          </p:cNvSpPr>
          <p:nvPr>
            <p:ph type="sldImg"/>
          </p:nvPr>
        </p:nvSpPr>
        <p:spPr bwMode="auto">
          <a:xfrm>
            <a:off x="365125" y="676275"/>
            <a:ext cx="5994400" cy="3373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0" name="Rectangle 2"/>
          <p:cNvSpPr txBox="1">
            <a:spLocks noGrp="1" noChangeArrowheads="1"/>
          </p:cNvSpPr>
          <p:nvPr>
            <p:ph type="body" idx="1"/>
          </p:nvPr>
        </p:nvSpPr>
        <p:spPr bwMode="auto">
          <a:xfrm>
            <a:off x="673485" y="4284635"/>
            <a:ext cx="5378517" cy="3962034"/>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225692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Cloud-enabled applications</a:t>
            </a:r>
            <a:r>
              <a:rPr lang="en-US" sz="1200" kern="1200" baseline="0" dirty="0" smtClean="0">
                <a:solidFill>
                  <a:schemeClr val="tx1"/>
                </a:solidFill>
                <a:effectLst/>
                <a:latin typeface="+mn-lt"/>
                <a:ea typeface="+mn-ea"/>
                <a:cs typeface="Arial" pitchFamily="34" charset="0"/>
              </a:rPr>
              <a:t> </a:t>
            </a:r>
            <a:r>
              <a:rPr lang="en-US" sz="1200" kern="1200" dirty="0" smtClean="0">
                <a:solidFill>
                  <a:schemeClr val="tx1"/>
                </a:solidFill>
                <a:effectLst/>
                <a:latin typeface="+mn-lt"/>
                <a:ea typeface="+mn-ea"/>
                <a:cs typeface="Arial" pitchFamily="34" charset="0"/>
              </a:rPr>
              <a:t>are typically a combination of existing applications originally designed for a pre-cloud environment (also called “systems of record”) and new “systems of engagement” applications developed in the cloud.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Their architectures tend to be complex due to their many dependencies, and they use APIs to bridge between the existing systems of record and the new systems of engagement. Their workloads may run across multiple environments: </a:t>
            </a:r>
            <a:r>
              <a:rPr lang="en-US" sz="1200" kern="1200" dirty="0" err="1" smtClean="0">
                <a:solidFill>
                  <a:schemeClr val="tx1"/>
                </a:solidFill>
                <a:effectLst/>
                <a:latin typeface="+mn-lt"/>
                <a:ea typeface="+mn-ea"/>
                <a:cs typeface="Arial" pitchFamily="34" charset="0"/>
              </a:rPr>
              <a:t>on-premise</a:t>
            </a:r>
            <a:r>
              <a:rPr lang="en-US" sz="1200" kern="1200" dirty="0" smtClean="0">
                <a:solidFill>
                  <a:schemeClr val="tx1"/>
                </a:solidFill>
                <a:effectLst/>
                <a:latin typeface="+mn-lt"/>
                <a:ea typeface="+mn-ea"/>
                <a:cs typeface="Arial" pitchFamily="34" charset="0"/>
              </a:rPr>
              <a:t>, private cloud, and public cloud—an architecture also referred to as hybrid cloud. Their architectures often dictate specific platform requirements—for example, a particular operating system or a supporting code library—and changes to these elements must be tightly controlled. Application-level multi-tenancy and elasticity are not typically present, and these cloud-enabled applications are often associated with traditional IT organizations.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Most enterprises will need to support both cloud-native and cloud-enabled applications for the foreseeable future. The mix will gradually change, but it will be some years before cloud-native applications become the dominant application model within enterprises.</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Arial" pitchFamily="34" charset="0"/>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The cloud-enabled profile is traditionally found in IT Organizations that maintain and evolve complex systems. This profile is characterized by larger teams working to longer delivery cycles who are focused on efficiency improvements, cost reduction and quality improvements.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Organized into teams of teams, they manage complex systems with multiple interdependent components, using a variety of technology platforms across teams.</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Typically, there will be not only different platforms (mainframe, mid-range, distributed, and so on) but also different generations of technology to manage—for example, where certain components are dependent on code written for a legacy platform. </a:t>
            </a:r>
          </a:p>
          <a:p>
            <a:pPr marL="171450"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The cloud-enabled profile faces not only the same challenges as the cloud-native profile, but also a significantly tougher set of additional critical challenges: </a:t>
            </a:r>
          </a:p>
          <a:p>
            <a:pPr lvl="0"/>
            <a:endParaRPr lang="en-US" sz="1200" kern="1200" dirty="0" smtClean="0">
              <a:solidFill>
                <a:schemeClr val="tx1"/>
              </a:solidFill>
              <a:effectLst/>
              <a:latin typeface="+mn-lt"/>
              <a:ea typeface="+mn-ea"/>
              <a:cs typeface="Arial" pitchFamily="34" charset="0"/>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Accelerating and removing error from the processes of evaluating and delivering changes</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Eliminating miscommunication between teams, in order to reduce high levels of rework and waste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Reducing the excessive time spent on firefighting production incidents and downtime.</a:t>
            </a:r>
          </a:p>
          <a:p>
            <a:endParaRPr lang="en-US" sz="1200" kern="1200" dirty="0" smtClean="0">
              <a:solidFill>
                <a:schemeClr val="tx1"/>
              </a:solidFill>
              <a:effectLst/>
              <a:latin typeface="+mn-lt"/>
              <a:ea typeface="+mn-ea"/>
              <a:cs typeface="Arial" pitchFamily="34" charset="0"/>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These DevOps adopters are looking for solutions providing the following:</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Reliable, repeatable delivery to production through the implementation of highly automated and orchestrated release processes</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Shorter release cycles through the implementation of small-batch release planning</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Arial" pitchFamily="34" charset="0"/>
              </a:rPr>
              <a:t>Upward trends in release quality through the implementation of direct feedback loops from production monitoring systems back to the developers tasked with addressing critical issues.</a:t>
            </a:r>
          </a:p>
          <a:p>
            <a:pPr>
              <a:buFont typeface="Arial" panose="020B0604020202020204" pitchFamily="34" charset="0"/>
              <a:buNone/>
            </a:pPr>
            <a:endParaRPr lang="en-US" sz="1800" dirty="0" smtClean="0"/>
          </a:p>
          <a:p>
            <a:pPr>
              <a:buFont typeface="Arial" panose="020B0604020202020204" pitchFamily="34" charset="0"/>
              <a:buChar char="•"/>
            </a:pPr>
            <a:r>
              <a:rPr lang="en-US" sz="1800" dirty="0" smtClean="0"/>
              <a:t>SoR managed on-</a:t>
            </a:r>
            <a:r>
              <a:rPr lang="en-US" sz="1800" dirty="0" err="1" smtClean="0"/>
              <a:t>prem</a:t>
            </a:r>
            <a:r>
              <a:rPr lang="en-US" sz="1800" dirty="0" smtClean="0"/>
              <a:t> with UCD (B)</a:t>
            </a:r>
          </a:p>
          <a:p>
            <a:pPr>
              <a:buFont typeface="Arial" panose="020B0604020202020204" pitchFamily="34" charset="0"/>
              <a:buChar char="•"/>
            </a:pPr>
            <a:r>
              <a:rPr lang="en-US" sz="1800" dirty="0" smtClean="0"/>
              <a:t>Cloud enable on-</a:t>
            </a:r>
            <a:r>
              <a:rPr lang="en-US" sz="1800" dirty="0" err="1" smtClean="0"/>
              <a:t>prem</a:t>
            </a:r>
            <a:r>
              <a:rPr lang="en-US" sz="1800" dirty="0" smtClean="0"/>
              <a:t> workloads using on-</a:t>
            </a:r>
            <a:r>
              <a:rPr lang="en-US" sz="1800" dirty="0" err="1" smtClean="0"/>
              <a:t>prem</a:t>
            </a:r>
            <a:r>
              <a:rPr lang="en-US" sz="1800" dirty="0" smtClean="0"/>
              <a:t> UCD (A)</a:t>
            </a:r>
          </a:p>
          <a:p>
            <a:pPr>
              <a:buFont typeface="Arial" panose="020B0604020202020204" pitchFamily="34" charset="0"/>
              <a:buChar char="•"/>
            </a:pPr>
            <a:r>
              <a:rPr lang="en-US" sz="1800" dirty="0" smtClean="0"/>
              <a:t>Automation services to manage cloud enabled patterns (C)</a:t>
            </a:r>
          </a:p>
          <a:p>
            <a:pPr>
              <a:buFont typeface="Arial" panose="020B0604020202020204" pitchFamily="34" charset="0"/>
              <a:buChar char="•"/>
            </a:pPr>
            <a:r>
              <a:rPr lang="en-US" sz="1800" dirty="0" smtClean="0"/>
              <a:t>Three new Bluemix services to automate cloud delivery </a:t>
            </a:r>
          </a:p>
          <a:p>
            <a:pPr lvl="1">
              <a:buFont typeface="Arial" panose="020B0604020202020204" pitchFamily="34" charset="0"/>
              <a:buChar char="−"/>
            </a:pPr>
            <a:r>
              <a:rPr lang="en-US" sz="1400" dirty="0" smtClean="0"/>
              <a:t>Pattern service for IaaS deployments</a:t>
            </a:r>
          </a:p>
          <a:p>
            <a:pPr lvl="1">
              <a:buFont typeface="Arial" panose="020B0604020202020204" pitchFamily="34" charset="0"/>
              <a:buChar char="−"/>
            </a:pPr>
            <a:r>
              <a:rPr lang="en-US" sz="1400" dirty="0" smtClean="0"/>
              <a:t>SW </a:t>
            </a:r>
            <a:r>
              <a:rPr lang="en-US" sz="1400" dirty="0" err="1" smtClean="0"/>
              <a:t>Config</a:t>
            </a:r>
            <a:r>
              <a:rPr lang="en-US" sz="1400" dirty="0" smtClean="0"/>
              <a:t> Automation for installing and configuring software (Salt)</a:t>
            </a:r>
          </a:p>
          <a:p>
            <a:pPr lvl="1">
              <a:buFont typeface="Arial" panose="020B0604020202020204" pitchFamily="34" charset="0"/>
              <a:buChar char="−"/>
            </a:pPr>
            <a:r>
              <a:rPr lang="en-US" sz="1400" dirty="0" smtClean="0"/>
              <a:t>Application Delivery for managing and deploying application components (not part of phase one)</a:t>
            </a:r>
          </a:p>
          <a:p>
            <a:pPr>
              <a:buFont typeface="Arial" panose="020B0604020202020204" pitchFamily="34" charset="0"/>
              <a:buChar char="•"/>
            </a:pPr>
            <a:r>
              <a:rPr lang="en-US" sz="1800" dirty="0" smtClean="0"/>
              <a:t>On-</a:t>
            </a:r>
            <a:r>
              <a:rPr lang="en-US" sz="1800" dirty="0" err="1" smtClean="0"/>
              <a:t>prem</a:t>
            </a:r>
            <a:r>
              <a:rPr lang="en-US" sz="1800" dirty="0" smtClean="0"/>
              <a:t> UCD will work with content and hosted services in Bluemix</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74D934C-591F-40BF-B14B-DAC4F5B366A8}" type="slidenum">
              <a:rPr lang="en-US" smtClean="0"/>
              <a:pPr>
                <a:defRPr/>
              </a:pPr>
              <a:t>48</a:t>
            </a:fld>
            <a:endParaRPr lang="en-US"/>
          </a:p>
        </p:txBody>
      </p:sp>
    </p:spTree>
    <p:extLst>
      <p:ext uri="{BB962C8B-B14F-4D97-AF65-F5344CB8AC3E}">
        <p14:creationId xmlns:p14="http://schemas.microsoft.com/office/powerpoint/2010/main" val="1172398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6"/>
          <p:cNvSpPr>
            <a:spLocks noGrp="1" noChangeArrowheads="1"/>
          </p:cNvSpPr>
          <p:nvPr>
            <p:ph type="sldNum"/>
          </p:nvPr>
        </p:nvSpPr>
        <p:spPr>
          <a:xfrm>
            <a:off x="3884613" y="8685213"/>
            <a:ext cx="2971800" cy="457200"/>
          </a:xfrm>
          <a:prstGeom prst="rect">
            <a:avLst/>
          </a:prstGeom>
          <a:ln/>
        </p:spPr>
        <p:txBody>
          <a:bodyPr/>
          <a:lstStyle/>
          <a:p>
            <a:fld id="{C4CDFFC7-8F06-4114-B637-310477D0E5D4}" type="slidenum">
              <a:rPr lang="en-US" altLang="en-US"/>
              <a:pPr/>
              <a:t>49</a:t>
            </a:fld>
            <a:endParaRPr lang="en-US" altLang="en-US"/>
          </a:p>
        </p:txBody>
      </p:sp>
      <p:sp>
        <p:nvSpPr>
          <p:cNvPr id="41985" name="Rectangle 1"/>
          <p:cNvSpPr txBox="1">
            <a:spLocks noGrp="1" noRot="1" noChangeAspect="1" noChangeArrowheads="1"/>
          </p:cNvSpPr>
          <p:nvPr>
            <p:ph type="sldImg"/>
          </p:nvPr>
        </p:nvSpPr>
        <p:spPr bwMode="auto">
          <a:xfrm>
            <a:off x="661988" y="966788"/>
            <a:ext cx="5497512" cy="3094037"/>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p:cNvSpPr txBox="1">
            <a:spLocks noGrp="1" noChangeArrowheads="1"/>
          </p:cNvSpPr>
          <p:nvPr>
            <p:ph type="body" idx="1"/>
          </p:nvPr>
        </p:nvSpPr>
        <p:spPr bwMode="auto">
          <a:xfrm>
            <a:off x="673485" y="4284635"/>
            <a:ext cx="5378517" cy="405129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76391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Arial" pitchFamily="34" charset="0"/>
              </a:rPr>
              <a:t>As previously noted, cloud-native applications are those created specifically for the cloud. They focus on engaging users across multiple touch points, including mobile platforms and social media. Cloud-native applications often have a micro-services architecture to enable agility in change and deployment, and reuse existing web services (data management, analytics, cognitive processing, Internet of Things, and so on) to speed their development time. Typically associated with born-on-the-web organizations, cloud-native applications leverage cloud capabilities such as multi-tenancy and the automatic, elastic scaling of resources.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r>
              <a:rPr lang="en-US" sz="1200" kern="1200" dirty="0" smtClean="0">
                <a:solidFill>
                  <a:schemeClr val="tx1"/>
                </a:solidFill>
                <a:effectLst/>
                <a:latin typeface="+mn-lt"/>
                <a:ea typeface="+mn-ea"/>
                <a:cs typeface="Arial" pitchFamily="34" charset="0"/>
              </a:rPr>
              <a:t>In a hybrid cloud context, organizations have the flexibility to choose the right platform to run their workloads. Multiple scenarios can be supported, for example:</a:t>
            </a:r>
            <a:endParaRPr lang="en-US" sz="1800" kern="1200" dirty="0" smtClean="0">
              <a:solidFill>
                <a:schemeClr val="tx1"/>
              </a:solidFill>
              <a:effectLst/>
              <a:latin typeface="+mn-lt"/>
              <a:ea typeface="+mn-ea"/>
              <a:cs typeface="Arial" pitchFamily="34" charset="0"/>
            </a:endParaRPr>
          </a:p>
          <a:p>
            <a:pPr lvl="0"/>
            <a:r>
              <a:rPr lang="en-US" sz="1200" kern="1200" dirty="0" smtClean="0">
                <a:solidFill>
                  <a:schemeClr val="tx1"/>
                </a:solidFill>
                <a:effectLst/>
                <a:latin typeface="+mn-lt"/>
                <a:ea typeface="+mn-ea"/>
                <a:cs typeface="Arial" pitchFamily="34" charset="0"/>
              </a:rPr>
              <a:t>Placing workload in the most appropriate environment: </a:t>
            </a:r>
            <a:endParaRPr lang="en-US" sz="1800" kern="1200" dirty="0" smtClean="0">
              <a:solidFill>
                <a:schemeClr val="tx1"/>
              </a:solidFill>
              <a:effectLst/>
              <a:latin typeface="+mn-lt"/>
              <a:ea typeface="+mn-ea"/>
              <a:cs typeface="Arial" pitchFamily="34" charset="0"/>
            </a:endParaRPr>
          </a:p>
          <a:p>
            <a:pPr lvl="1"/>
            <a:r>
              <a:rPr lang="en-US" sz="1200" kern="1200" dirty="0" smtClean="0">
                <a:solidFill>
                  <a:schemeClr val="tx1"/>
                </a:solidFill>
                <a:effectLst/>
                <a:latin typeface="+mn-lt"/>
                <a:ea typeface="+mn-ea"/>
                <a:cs typeface="Arial" pitchFamily="34" charset="0"/>
              </a:rPr>
              <a:t>back-end services with managed data in a secure private cloud; web front-end in the public cloud</a:t>
            </a:r>
            <a:endParaRPr lang="en-US" sz="1800" kern="1200" dirty="0" smtClean="0">
              <a:solidFill>
                <a:schemeClr val="tx1"/>
              </a:solidFill>
              <a:effectLst/>
              <a:latin typeface="+mn-lt"/>
              <a:ea typeface="+mn-ea"/>
              <a:cs typeface="Arial" pitchFamily="34" charset="0"/>
            </a:endParaRPr>
          </a:p>
          <a:p>
            <a:pPr lvl="1"/>
            <a:r>
              <a:rPr lang="en-US" sz="1200" kern="1200" dirty="0" smtClean="0">
                <a:solidFill>
                  <a:schemeClr val="tx1"/>
                </a:solidFill>
                <a:effectLst/>
                <a:latin typeface="+mn-lt"/>
                <a:ea typeface="+mn-ea"/>
                <a:cs typeface="Arial" pitchFamily="34" charset="0"/>
              </a:rPr>
              <a:t>development and test in the public cloud; production in the private cloud</a:t>
            </a:r>
            <a:endParaRPr lang="en-US" sz="1800" kern="1200" dirty="0" smtClean="0">
              <a:solidFill>
                <a:schemeClr val="tx1"/>
              </a:solidFill>
              <a:effectLst/>
              <a:latin typeface="+mn-lt"/>
              <a:ea typeface="+mn-ea"/>
              <a:cs typeface="Arial" pitchFamily="34" charset="0"/>
            </a:endParaRPr>
          </a:p>
          <a:p>
            <a:pPr lvl="0"/>
            <a:r>
              <a:rPr lang="en-US" sz="1200" kern="1200" dirty="0" smtClean="0">
                <a:solidFill>
                  <a:schemeClr val="tx1"/>
                </a:solidFill>
                <a:effectLst/>
                <a:latin typeface="+mn-lt"/>
                <a:ea typeface="+mn-ea"/>
                <a:cs typeface="Arial" pitchFamily="34" charset="0"/>
              </a:rPr>
              <a:t>Shifting excess computing demand to the public cloud</a:t>
            </a:r>
            <a:endParaRPr lang="en-US" sz="1800" kern="1200" dirty="0" smtClean="0">
              <a:solidFill>
                <a:schemeClr val="tx1"/>
              </a:solidFill>
              <a:effectLst/>
              <a:latin typeface="+mn-lt"/>
              <a:ea typeface="+mn-ea"/>
              <a:cs typeface="Arial" pitchFamily="34" charset="0"/>
            </a:endParaRPr>
          </a:p>
          <a:p>
            <a:pPr lvl="0"/>
            <a:r>
              <a:rPr lang="en-US" sz="1200" kern="1200" dirty="0" smtClean="0">
                <a:solidFill>
                  <a:schemeClr val="tx1"/>
                </a:solidFill>
                <a:effectLst/>
                <a:latin typeface="+mn-lt"/>
                <a:ea typeface="+mn-ea"/>
                <a:cs typeface="Arial" pitchFamily="34" charset="0"/>
              </a:rPr>
              <a:t>Moving Business Partner applications from public to private cloud.</a:t>
            </a:r>
            <a:endParaRPr lang="en-US" sz="1800" kern="1200" dirty="0" smtClean="0">
              <a:solidFill>
                <a:schemeClr val="tx1"/>
              </a:solidFill>
              <a:effectLst/>
              <a:latin typeface="+mn-lt"/>
              <a:ea typeface="+mn-ea"/>
              <a:cs typeface="Arial" pitchFamily="34" charset="0"/>
            </a:endParaRPr>
          </a:p>
          <a:p>
            <a:r>
              <a:rPr lang="en-US" sz="1200" kern="1200" dirty="0" smtClean="0">
                <a:solidFill>
                  <a:schemeClr val="tx1"/>
                </a:solidFill>
                <a:effectLst/>
                <a:latin typeface="+mn-lt"/>
                <a:ea typeface="+mn-ea"/>
                <a:cs typeface="Arial" pitchFamily="34" charset="0"/>
              </a:rPr>
              <a:t> </a:t>
            </a:r>
            <a:endParaRPr lang="en-US" sz="1800" kern="1200" dirty="0" smtClean="0">
              <a:solidFill>
                <a:schemeClr val="tx1"/>
              </a:solidFill>
              <a:effectLst/>
              <a:latin typeface="+mn-lt"/>
              <a:ea typeface="+mn-ea"/>
              <a:cs typeface="Arial" pitchFamily="34" charset="0"/>
            </a:endParaRPr>
          </a:p>
          <a:p>
            <a:r>
              <a:rPr lang="en-US" sz="1200" kern="1200" dirty="0" smtClean="0">
                <a:solidFill>
                  <a:schemeClr val="tx1"/>
                </a:solidFill>
                <a:effectLst/>
                <a:latin typeface="+mn-lt"/>
                <a:ea typeface="+mn-ea"/>
                <a:cs typeface="Arial" pitchFamily="34" charset="0"/>
              </a:rPr>
              <a:t>The likely requirement to move applications or application components from one platform to another within the hybrid cloud implies that development and operation teams need to support:</a:t>
            </a:r>
            <a:endParaRPr lang="en-US" sz="1800" kern="1200" dirty="0" smtClean="0">
              <a:solidFill>
                <a:schemeClr val="tx1"/>
              </a:solidFill>
              <a:effectLst/>
              <a:latin typeface="+mn-lt"/>
              <a:ea typeface="+mn-ea"/>
              <a:cs typeface="Arial" pitchFamily="34" charset="0"/>
            </a:endParaRPr>
          </a:p>
          <a:p>
            <a:pPr lvl="0"/>
            <a:r>
              <a:rPr lang="en-US" sz="1200" kern="1200" dirty="0" smtClean="0">
                <a:solidFill>
                  <a:schemeClr val="tx1"/>
                </a:solidFill>
                <a:effectLst/>
                <a:latin typeface="+mn-lt"/>
                <a:ea typeface="+mn-ea"/>
                <a:cs typeface="Arial" pitchFamily="34" charset="0"/>
              </a:rPr>
              <a:t>Workload portability: the ability to easily move a workload from one platform to another </a:t>
            </a:r>
            <a:endParaRPr lang="en-US" sz="1800" kern="1200" dirty="0" smtClean="0">
              <a:solidFill>
                <a:schemeClr val="tx1"/>
              </a:solidFill>
              <a:effectLst/>
              <a:latin typeface="+mn-lt"/>
              <a:ea typeface="+mn-ea"/>
              <a:cs typeface="Arial" pitchFamily="34" charset="0"/>
            </a:endParaRPr>
          </a:p>
          <a:p>
            <a:pPr lvl="0"/>
            <a:r>
              <a:rPr lang="en-US" sz="1200" kern="1200" dirty="0" smtClean="0">
                <a:solidFill>
                  <a:schemeClr val="tx1"/>
                </a:solidFill>
                <a:effectLst/>
                <a:latin typeface="+mn-lt"/>
                <a:ea typeface="+mn-ea"/>
                <a:cs typeface="Arial" pitchFamily="34" charset="0"/>
              </a:rPr>
              <a:t>Coordinated/synchronized deployment across multiple platforms</a:t>
            </a:r>
            <a:endParaRPr lang="en-US" sz="1800" kern="1200" dirty="0" smtClean="0">
              <a:solidFill>
                <a:schemeClr val="tx1"/>
              </a:solidFill>
              <a:effectLst/>
              <a:latin typeface="+mn-lt"/>
              <a:ea typeface="+mn-ea"/>
              <a:cs typeface="Arial" pitchFamily="34" charset="0"/>
            </a:endParaRPr>
          </a:p>
          <a:p>
            <a:pPr lvl="0"/>
            <a:r>
              <a:rPr lang="en-US" sz="1200" kern="1200" dirty="0" smtClean="0">
                <a:solidFill>
                  <a:schemeClr val="tx1"/>
                </a:solidFill>
                <a:effectLst/>
                <a:latin typeface="+mn-lt"/>
                <a:ea typeface="+mn-ea"/>
                <a:cs typeface="Arial" pitchFamily="34" charset="0"/>
              </a:rPr>
              <a:t>Tight control and monitoring of the performance, compliance and security of applications running across multiple platforms.</a:t>
            </a:r>
            <a:endParaRPr lang="en-US" sz="1800" kern="1200" dirty="0" smtClean="0">
              <a:solidFill>
                <a:schemeClr val="tx1"/>
              </a:solidFill>
              <a:effectLst/>
              <a:latin typeface="+mn-lt"/>
              <a:ea typeface="+mn-ea"/>
              <a:cs typeface="Arial" pitchFamily="34" charset="0"/>
            </a:endParaRPr>
          </a:p>
          <a:p>
            <a:r>
              <a:rPr lang="en-US" sz="1200" kern="1200" dirty="0" smtClean="0">
                <a:solidFill>
                  <a:schemeClr val="tx1"/>
                </a:solidFill>
                <a:effectLst/>
                <a:latin typeface="+mn-lt"/>
                <a:ea typeface="+mn-ea"/>
                <a:cs typeface="Arial" pitchFamily="34" charset="0"/>
              </a:rPr>
              <a:t>In the case of workload portability, development teams can choose the level of infrastructure abstraction and fine-tuned control that best suits their apps and services: </a:t>
            </a:r>
            <a:endParaRPr lang="en-US" sz="1800" kern="1200" dirty="0" smtClean="0">
              <a:solidFill>
                <a:schemeClr val="tx1"/>
              </a:solidFill>
              <a:effectLst/>
              <a:latin typeface="+mn-lt"/>
              <a:ea typeface="+mn-ea"/>
              <a:cs typeface="Arial" pitchFamily="34" charset="0"/>
            </a:endParaRPr>
          </a:p>
          <a:p>
            <a:pPr lvl="0"/>
            <a:r>
              <a:rPr lang="en-US" sz="1200" kern="1200" dirty="0" smtClean="0">
                <a:solidFill>
                  <a:schemeClr val="tx1"/>
                </a:solidFill>
                <a:effectLst/>
                <a:latin typeface="+mn-lt"/>
                <a:ea typeface="+mn-ea"/>
                <a:cs typeface="Arial" pitchFamily="34" charset="0"/>
              </a:rPr>
              <a:t>Instant run-times: the highest level of infrastructure abstraction, leaving to the cloud platform the management of all the infrastructure and run-times (for example: Java, node.js, Ruby on Rails, Python, </a:t>
            </a:r>
            <a:r>
              <a:rPr lang="en-US" sz="1200" kern="1200" dirty="0" err="1" smtClean="0">
                <a:solidFill>
                  <a:schemeClr val="tx1"/>
                </a:solidFill>
                <a:effectLst/>
                <a:latin typeface="+mn-lt"/>
                <a:ea typeface="+mn-ea"/>
                <a:cs typeface="Arial" pitchFamily="34" charset="0"/>
              </a:rPr>
              <a:t>.net</a:t>
            </a:r>
            <a:r>
              <a:rPr lang="en-US" sz="1200" kern="1200" dirty="0" smtClean="0">
                <a:solidFill>
                  <a:schemeClr val="tx1"/>
                </a:solidFill>
                <a:effectLst/>
                <a:latin typeface="+mn-lt"/>
                <a:ea typeface="+mn-ea"/>
                <a:cs typeface="Arial" pitchFamily="34" charset="0"/>
              </a:rPr>
              <a:t>) required to run the various workloads.</a:t>
            </a:r>
            <a:endParaRPr lang="en-US" sz="1800" kern="1200" dirty="0" smtClean="0">
              <a:solidFill>
                <a:schemeClr val="tx1"/>
              </a:solidFill>
              <a:effectLst/>
              <a:latin typeface="+mn-lt"/>
              <a:ea typeface="+mn-ea"/>
              <a:cs typeface="Arial" pitchFamily="34" charset="0"/>
            </a:endParaRPr>
          </a:p>
          <a:p>
            <a:pPr lvl="0"/>
            <a:r>
              <a:rPr lang="en-US" sz="1200" kern="1200" dirty="0" smtClean="0">
                <a:solidFill>
                  <a:schemeClr val="tx1"/>
                </a:solidFill>
                <a:effectLst/>
                <a:latin typeface="+mn-lt"/>
                <a:ea typeface="+mn-ea"/>
                <a:cs typeface="Arial" pitchFamily="34" charset="0"/>
              </a:rPr>
              <a:t>Containers: this technology (for example: Docker) enables apps to be quickly assembled from components and run unchanged on anything from a laptop to a virtual machine in a third-party data center. There is some overhead for Development in building and managing these containers, such as providing their own runtimes; equally, many publicly-available images can provide a ready-made solution.</a:t>
            </a:r>
            <a:endParaRPr lang="en-US" sz="1800" kern="1200" dirty="0" smtClean="0">
              <a:solidFill>
                <a:schemeClr val="tx1"/>
              </a:solidFill>
              <a:effectLst/>
              <a:latin typeface="+mn-lt"/>
              <a:ea typeface="+mn-ea"/>
              <a:cs typeface="Arial" pitchFamily="34" charset="0"/>
            </a:endParaRPr>
          </a:p>
          <a:p>
            <a:pPr lvl="0"/>
            <a:r>
              <a:rPr lang="en-US" sz="1200" kern="1200" dirty="0" smtClean="0">
                <a:solidFill>
                  <a:schemeClr val="tx1"/>
                </a:solidFill>
                <a:effectLst/>
                <a:latin typeface="+mn-lt"/>
                <a:ea typeface="+mn-ea"/>
                <a:cs typeface="Arial" pitchFamily="34" charset="0"/>
              </a:rPr>
              <a:t>Virtual Machine: this option gives Development the most control but also the most overhead, as the team will need to provide the operating system, the runtimes and all security components included in the virtual machine image.  </a:t>
            </a:r>
            <a:endParaRPr lang="en-US" sz="1800" kern="1200" dirty="0" smtClean="0">
              <a:solidFill>
                <a:schemeClr val="tx1"/>
              </a:solidFill>
              <a:effectLst/>
              <a:latin typeface="+mn-lt"/>
              <a:ea typeface="+mn-ea"/>
              <a:cs typeface="Arial" pitchFamily="34" charset="0"/>
            </a:endParaRPr>
          </a:p>
          <a:p>
            <a:r>
              <a:rPr lang="en-US" sz="1200" kern="1200" dirty="0" smtClean="0">
                <a:solidFill>
                  <a:schemeClr val="tx1"/>
                </a:solidFill>
                <a:effectLst/>
                <a:latin typeface="+mn-lt"/>
                <a:ea typeface="+mn-ea"/>
                <a:cs typeface="Arial" pitchFamily="34" charset="0"/>
              </a:rPr>
              <a:t>Within a hybrid cloud set-up, IT Operations teams need the ability to easily move applications from one cloud provider to another, in order to avoid vendor lock-in and provide greater flexibility. Here, it is vital to leverage open standards for the models, formats and conventions used when interacting with the cloud.</a:t>
            </a:r>
            <a:endParaRPr lang="en-US" sz="1800" kern="1200" dirty="0" smtClean="0">
              <a:solidFill>
                <a:schemeClr val="tx1"/>
              </a:solidFill>
              <a:effectLst/>
              <a:latin typeface="+mn-lt"/>
              <a:ea typeface="+mn-ea"/>
              <a:cs typeface="Arial"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Top part is Cloud</a:t>
            </a:r>
            <a:r>
              <a:rPr lang="en-US" sz="1200" baseline="0" dirty="0" smtClean="0"/>
              <a:t> Native…Rapid Innovation, Instantiation, Rapid Iteration, Faster outcomes….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Typically mobile apps, following </a:t>
            </a:r>
            <a:r>
              <a:rPr lang="en-US" sz="1200" baseline="0" dirty="0" err="1" smtClean="0"/>
              <a:t>microservice</a:t>
            </a:r>
            <a:r>
              <a:rPr lang="en-US" sz="1200" baseline="0" dirty="0" smtClean="0"/>
              <a:t> arch.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Business strategy….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Workload…SoR…driving for operational excellence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SoE is about speed….</a:t>
            </a: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Sweet spot is allowing our clients to release at variable rates using a combination of the solutions already mentioned for DevOps lifecycle management ensuring that cloud native pipelines release as quickly as possible and connect via secure APIs to SoR services (either on-premises or in the public cloud). </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774D934C-591F-40BF-B14B-DAC4F5B366A8}" type="slidenum">
              <a:rPr lang="en-US" smtClean="0"/>
              <a:pPr>
                <a:defRPr/>
              </a:pPr>
              <a:t>50</a:t>
            </a:fld>
            <a:endParaRPr lang="en-US"/>
          </a:p>
        </p:txBody>
      </p:sp>
    </p:spTree>
    <p:extLst>
      <p:ext uri="{BB962C8B-B14F-4D97-AF65-F5344CB8AC3E}">
        <p14:creationId xmlns:p14="http://schemas.microsoft.com/office/powerpoint/2010/main" val="82306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lstStyle/>
          <a:p>
            <a:pPr eaLnBrk="1" fontAlgn="auto" hangingPunct="1">
              <a:lnSpc>
                <a:spcPct val="117999"/>
              </a:lnSpc>
              <a:spcBef>
                <a:spcPts val="0"/>
              </a:spcBef>
              <a:spcAft>
                <a:spcPts val="0"/>
              </a:spcAft>
              <a:defRPr/>
            </a:pPr>
            <a:endParaRPr lang="en-US" dirty="0" smtClean="0">
              <a:ea typeface="+mn-ea"/>
              <a:cs typeface="+mn-cs"/>
            </a:endParaRPr>
          </a:p>
        </p:txBody>
      </p:sp>
    </p:spTree>
    <p:extLst>
      <p:ext uri="{BB962C8B-B14F-4D97-AF65-F5344CB8AC3E}">
        <p14:creationId xmlns:p14="http://schemas.microsoft.com/office/powerpoint/2010/main" val="543694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https://w3-connections.ibm.com/wikis/</a:t>
            </a:r>
            <a:r>
              <a:rPr lang="en-US" dirty="0" err="1" smtClean="0"/>
              <a:t>home?lang</a:t>
            </a:r>
            <a:r>
              <a:rPr lang="en-US" dirty="0" smtClean="0"/>
              <a:t>=</a:t>
            </a:r>
            <a:r>
              <a:rPr lang="en-US" dirty="0" err="1" smtClean="0"/>
              <a:t>en</a:t>
            </a:r>
            <a:r>
              <a:rPr lang="en-US" dirty="0" smtClean="0"/>
              <a:t>-us#!/wiki/Wb15a0cf106d2_4791_b793_d19268ca55d4/page/How%20we%20work</a:t>
            </a:r>
            <a:endParaRPr lang="en-US" dirty="0"/>
          </a:p>
        </p:txBody>
      </p:sp>
    </p:spTree>
    <p:extLst>
      <p:ext uri="{BB962C8B-B14F-4D97-AF65-F5344CB8AC3E}">
        <p14:creationId xmlns:p14="http://schemas.microsoft.com/office/powerpoint/2010/main" val="756649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effectLst/>
                <a:hlinkClick r:id="rId3"/>
              </a:rPr>
              <a:t>https://ibm-cloudplatform.slack.com/</a:t>
            </a:r>
            <a:endParaRPr lang="en-US" dirty="0" smtClean="0">
              <a:effectLst/>
            </a:endParaRPr>
          </a:p>
          <a:p>
            <a:r>
              <a:rPr lang="en-US" dirty="0" smtClean="0">
                <a:effectLst/>
              </a:rPr>
              <a:t>Dev Channel:  https://</a:t>
            </a:r>
            <a:r>
              <a:rPr lang="en-US" dirty="0" err="1" smtClean="0">
                <a:effectLst/>
              </a:rPr>
              <a:t>ibm-cloudplatform.slack.com</a:t>
            </a:r>
            <a:r>
              <a:rPr lang="en-US" dirty="0" smtClean="0">
                <a:effectLst/>
              </a:rPr>
              <a:t>/messages/</a:t>
            </a:r>
            <a:r>
              <a:rPr lang="en-US" dirty="0" err="1" smtClean="0">
                <a:effectLst/>
              </a:rPr>
              <a:t>devops_method_dev</a:t>
            </a:r>
            <a:r>
              <a:rPr lang="en-US" dirty="0" smtClean="0">
                <a:effectLst/>
              </a:rPr>
              <a:t>/</a:t>
            </a:r>
          </a:p>
          <a:p>
            <a:endParaRPr lang="en-US" dirty="0" smtClean="0">
              <a:effectLst/>
            </a:endParaRPr>
          </a:p>
          <a:p>
            <a:endParaRPr lang="en-US" dirty="0" smtClean="0">
              <a:effectLst/>
            </a:endParaRPr>
          </a:p>
          <a:p>
            <a:endParaRPr lang="en-US" dirty="0"/>
          </a:p>
        </p:txBody>
      </p:sp>
    </p:spTree>
    <p:extLst>
      <p:ext uri="{BB962C8B-B14F-4D97-AF65-F5344CB8AC3E}">
        <p14:creationId xmlns:p14="http://schemas.microsoft.com/office/powerpoint/2010/main" val="889814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ibm.ent.box.com</a:t>
            </a:r>
            <a:r>
              <a:rPr lang="en-US" dirty="0" smtClean="0"/>
              <a:t>/folder/5110534742</a:t>
            </a:r>
            <a:endParaRPr lang="en-US" dirty="0"/>
          </a:p>
        </p:txBody>
      </p:sp>
    </p:spTree>
    <p:extLst>
      <p:ext uri="{BB962C8B-B14F-4D97-AF65-F5344CB8AC3E}">
        <p14:creationId xmlns:p14="http://schemas.microsoft.com/office/powerpoint/2010/main" val="16495122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github.ibm.com</a:t>
            </a:r>
            <a:r>
              <a:rPr lang="en-US" dirty="0" smtClean="0"/>
              <a:t>/</a:t>
            </a:r>
            <a:r>
              <a:rPr lang="en-US" dirty="0" err="1" smtClean="0"/>
              <a:t>cloudcontent</a:t>
            </a:r>
            <a:r>
              <a:rPr lang="en-US" dirty="0" smtClean="0"/>
              <a:t>/method/issues/402#boards?repos=108215</a:t>
            </a:r>
            <a:endParaRPr lang="en-US" dirty="0"/>
          </a:p>
        </p:txBody>
      </p:sp>
    </p:spTree>
    <p:extLst>
      <p:ext uri="{BB962C8B-B14F-4D97-AF65-F5344CB8AC3E}">
        <p14:creationId xmlns:p14="http://schemas.microsoft.com/office/powerpoint/2010/main" val="1340282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https://w3-connections.ibm.com/wikis/</a:t>
            </a:r>
            <a:r>
              <a:rPr lang="en-US" dirty="0" err="1" smtClean="0"/>
              <a:t>home?lang</a:t>
            </a:r>
            <a:r>
              <a:rPr lang="en-US" dirty="0" smtClean="0"/>
              <a:t>=</a:t>
            </a:r>
            <a:r>
              <a:rPr lang="en-US" dirty="0" err="1" smtClean="0"/>
              <a:t>en</a:t>
            </a:r>
            <a:r>
              <a:rPr lang="en-US" dirty="0" smtClean="0"/>
              <a:t>-us#!/wiki/Wb15a0cf106d2_4791_b793_d19268ca55d4/page/Customer%20Feedback%20-%20The%20IBM%20Garage%20Method</a:t>
            </a:r>
            <a:endParaRPr lang="en-US" dirty="0"/>
          </a:p>
        </p:txBody>
      </p:sp>
    </p:spTree>
    <p:extLst>
      <p:ext uri="{BB962C8B-B14F-4D97-AF65-F5344CB8AC3E}">
        <p14:creationId xmlns:p14="http://schemas.microsoft.com/office/powerpoint/2010/main" val="1355465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xfrm>
            <a:off x="381000" y="685800"/>
            <a:ext cx="6096000" cy="3429000"/>
          </a:xfrm>
        </p:spPr>
      </p:sp>
      <p:sp>
        <p:nvSpPr>
          <p:cNvPr id="19458" name="Rectangle 2"/>
          <p:cNvSpPr>
            <a:spLocks noGrp="1" noChangeArrowheads="1"/>
          </p:cNvSpPr>
          <p:nvPr>
            <p:ph type="body" sz="quarter" idx="1"/>
          </p:nvPr>
        </p:nvSpPr>
        <p:spPr/>
        <p:txBody>
          <a:bodyPr/>
          <a:lstStyle/>
          <a:p>
            <a:pPr defTabSz="457200">
              <a:lnSpc>
                <a:spcPct val="117000"/>
              </a:lnSpc>
            </a:pPr>
            <a:endParaRPr lang="en-US" altLang="en-US" sz="2200" dirty="0">
              <a:latin typeface="Helvetica Neue" charset="0"/>
              <a:ea typeface="Helvetica Neue" charset="0"/>
              <a:cs typeface="Helvetica Neue" charset="0"/>
              <a:sym typeface="Helvetica Neue" charset="0"/>
            </a:endParaRPr>
          </a:p>
        </p:txBody>
      </p:sp>
    </p:spTree>
    <p:extLst>
      <p:ext uri="{BB962C8B-B14F-4D97-AF65-F5344CB8AC3E}">
        <p14:creationId xmlns:p14="http://schemas.microsoft.com/office/powerpoint/2010/main" val="975810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www.ibm.com</a:t>
            </a:r>
            <a:r>
              <a:rPr lang="en-US" dirty="0" smtClean="0"/>
              <a:t>/</a:t>
            </a:r>
            <a:r>
              <a:rPr lang="en-US" dirty="0" err="1" smtClean="0"/>
              <a:t>devops</a:t>
            </a:r>
            <a:r>
              <a:rPr lang="en-US" dirty="0" smtClean="0"/>
              <a:t>/method/reports/</a:t>
            </a:r>
            <a:r>
              <a:rPr lang="en-US" dirty="0" err="1" smtClean="0"/>
              <a:t>userFeedback</a:t>
            </a:r>
            <a:endParaRPr lang="en-US" dirty="0"/>
          </a:p>
        </p:txBody>
      </p:sp>
    </p:spTree>
    <p:extLst>
      <p:ext uri="{BB962C8B-B14F-4D97-AF65-F5344CB8AC3E}">
        <p14:creationId xmlns:p14="http://schemas.microsoft.com/office/powerpoint/2010/main" val="807122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github.ibm.com</a:t>
            </a:r>
            <a:r>
              <a:rPr lang="en-US" dirty="0" smtClean="0"/>
              <a:t>/</a:t>
            </a:r>
            <a:r>
              <a:rPr lang="en-US" dirty="0" err="1" smtClean="0"/>
              <a:t>cloudcontent</a:t>
            </a:r>
            <a:r>
              <a:rPr lang="en-US" dirty="0" smtClean="0"/>
              <a:t>/</a:t>
            </a:r>
            <a:r>
              <a:rPr lang="en-US" dirty="0" err="1" smtClean="0"/>
              <a:t>ibmmethod_east</a:t>
            </a:r>
            <a:endParaRPr lang="en-US" dirty="0"/>
          </a:p>
        </p:txBody>
      </p:sp>
    </p:spTree>
    <p:extLst>
      <p:ext uri="{BB962C8B-B14F-4D97-AF65-F5344CB8AC3E}">
        <p14:creationId xmlns:p14="http://schemas.microsoft.com/office/powerpoint/2010/main" val="572374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github.ibm.com</a:t>
            </a:r>
            <a:r>
              <a:rPr lang="en-US" dirty="0" smtClean="0"/>
              <a:t>/</a:t>
            </a:r>
            <a:r>
              <a:rPr lang="en-US" dirty="0" err="1" smtClean="0"/>
              <a:t>garagemethod</a:t>
            </a:r>
            <a:r>
              <a:rPr lang="en-US" dirty="0" smtClean="0"/>
              <a:t>/</a:t>
            </a:r>
            <a:r>
              <a:rPr lang="en-US" dirty="0" err="1" smtClean="0"/>
              <a:t>ibmmethod</a:t>
            </a:r>
            <a:endParaRPr lang="en-US" dirty="0"/>
          </a:p>
        </p:txBody>
      </p:sp>
    </p:spTree>
    <p:extLst>
      <p:ext uri="{BB962C8B-B14F-4D97-AF65-F5344CB8AC3E}">
        <p14:creationId xmlns:p14="http://schemas.microsoft.com/office/powerpoint/2010/main" val="1313773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effectLst/>
                <a:hlinkClick r:id="rId3"/>
              </a:rPr>
              <a:t>https://hub.jazz.net/pipeline/methodadmin/ibmmethod-ci</a:t>
            </a:r>
            <a:endParaRPr lang="en-US" dirty="0" smtClean="0"/>
          </a:p>
          <a:p>
            <a:endParaRPr lang="en-US" dirty="0"/>
          </a:p>
        </p:txBody>
      </p:sp>
    </p:spTree>
    <p:extLst>
      <p:ext uri="{BB962C8B-B14F-4D97-AF65-F5344CB8AC3E}">
        <p14:creationId xmlns:p14="http://schemas.microsoft.com/office/powerpoint/2010/main" val="1589005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synthetics.newrelic.com</a:t>
            </a:r>
            <a:r>
              <a:rPr lang="en-US" dirty="0" smtClean="0"/>
              <a:t>/report/</a:t>
            </a:r>
            <a:r>
              <a:rPr lang="en-US" dirty="0" err="1" smtClean="0"/>
              <a:t>FQuDv?view</a:t>
            </a:r>
            <a:r>
              <a:rPr lang="en-US" dirty="0" smtClean="0"/>
              <a:t>=daily-</a:t>
            </a:r>
            <a:r>
              <a:rPr lang="en-US" dirty="0" err="1" smtClean="0"/>
              <a:t>sla</a:t>
            </a:r>
            <a:r>
              <a:rPr lang="en-US" dirty="0" smtClean="0"/>
              <a:t>-report</a:t>
            </a:r>
            <a:endParaRPr lang="en-US" dirty="0"/>
          </a:p>
        </p:txBody>
      </p:sp>
    </p:spTree>
    <p:extLst>
      <p:ext uri="{BB962C8B-B14F-4D97-AF65-F5344CB8AC3E}">
        <p14:creationId xmlns:p14="http://schemas.microsoft.com/office/powerpoint/2010/main" val="2932581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effectLst/>
              </a:rPr>
              <a:t>Failure Channel:  https://</a:t>
            </a:r>
            <a:r>
              <a:rPr lang="en-US" dirty="0" err="1" smtClean="0">
                <a:effectLst/>
              </a:rPr>
              <a:t>ibm-cloudplatform.slack.com</a:t>
            </a:r>
            <a:r>
              <a:rPr lang="en-US" dirty="0" smtClean="0">
                <a:effectLst/>
              </a:rPr>
              <a:t>/messages/</a:t>
            </a:r>
            <a:r>
              <a:rPr lang="en-US" dirty="0" err="1" smtClean="0">
                <a:effectLst/>
              </a:rPr>
              <a:t>devops_method</a:t>
            </a:r>
            <a:r>
              <a:rPr lang="en-US" dirty="0" smtClean="0">
                <a:effectLst/>
              </a:rPr>
              <a:t>-failure/</a:t>
            </a:r>
          </a:p>
          <a:p>
            <a:pPr marL="0" marR="0" indent="0" defTabSz="457200" eaLnBrk="1" fontAlgn="auto" latinLnBrk="0" hangingPunct="1">
              <a:lnSpc>
                <a:spcPct val="117999"/>
              </a:lnSpc>
              <a:spcBef>
                <a:spcPts val="0"/>
              </a:spcBef>
              <a:spcAft>
                <a:spcPts val="0"/>
              </a:spcAft>
              <a:buClrTx/>
              <a:buSzTx/>
              <a:buFontTx/>
              <a:buNone/>
              <a:tabLst/>
              <a:defRPr/>
            </a:pPr>
            <a:r>
              <a:rPr lang="en-US" dirty="0" smtClean="0">
                <a:effectLst/>
              </a:rPr>
              <a:t>https://</a:t>
            </a:r>
            <a:r>
              <a:rPr lang="en-US" dirty="0" err="1" smtClean="0">
                <a:effectLst/>
              </a:rPr>
              <a:t>ibm-cloudplatform.slack.com</a:t>
            </a:r>
            <a:r>
              <a:rPr lang="en-US" dirty="0" smtClean="0">
                <a:effectLst/>
              </a:rPr>
              <a:t>/messages/</a:t>
            </a:r>
            <a:r>
              <a:rPr lang="en-US" dirty="0" err="1" smtClean="0">
                <a:effectLst/>
              </a:rPr>
              <a:t>devops_method</a:t>
            </a:r>
            <a:r>
              <a:rPr lang="en-US" dirty="0" smtClean="0">
                <a:effectLst/>
              </a:rPr>
              <a:t>-failure/</a:t>
            </a:r>
          </a:p>
          <a:p>
            <a:pPr marL="0" marR="0" indent="0" defTabSz="457200" eaLnBrk="1" fontAlgn="auto" latinLnBrk="0" hangingPunct="1">
              <a:lnSpc>
                <a:spcPct val="117999"/>
              </a:lnSpc>
              <a:spcBef>
                <a:spcPts val="0"/>
              </a:spcBef>
              <a:spcAft>
                <a:spcPts val="0"/>
              </a:spcAft>
              <a:buClrTx/>
              <a:buSzTx/>
              <a:buFontTx/>
              <a:buNone/>
              <a:tabLst/>
              <a:defRPr/>
            </a:pPr>
            <a:endParaRPr lang="en-US" dirty="0" smtClean="0">
              <a:effectLst/>
            </a:endParaRPr>
          </a:p>
          <a:p>
            <a:endParaRPr lang="en-US" dirty="0"/>
          </a:p>
        </p:txBody>
      </p:sp>
    </p:spTree>
    <p:extLst>
      <p:ext uri="{BB962C8B-B14F-4D97-AF65-F5344CB8AC3E}">
        <p14:creationId xmlns:p14="http://schemas.microsoft.com/office/powerpoint/2010/main" val="1567878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analytics.google.com</a:t>
            </a:r>
            <a:r>
              <a:rPr lang="en-US" dirty="0" smtClean="0"/>
              <a:t>/analytics/web/#</a:t>
            </a:r>
            <a:r>
              <a:rPr lang="en-US" dirty="0" err="1" smtClean="0"/>
              <a:t>croverview</a:t>
            </a:r>
            <a:r>
              <a:rPr lang="en-US" dirty="0" smtClean="0"/>
              <a:t>/</a:t>
            </a:r>
            <a:r>
              <a:rPr lang="en-US" dirty="0" err="1" smtClean="0"/>
              <a:t>cr</a:t>
            </a:r>
            <a:r>
              <a:rPr lang="en-US" dirty="0" smtClean="0"/>
              <a:t>-overview/a68275403w105033103p109293103/</a:t>
            </a:r>
            <a:endParaRPr lang="en-US" dirty="0"/>
          </a:p>
        </p:txBody>
      </p:sp>
    </p:spTree>
    <p:extLst>
      <p:ext uri="{BB962C8B-B14F-4D97-AF65-F5344CB8AC3E}">
        <p14:creationId xmlns:p14="http://schemas.microsoft.com/office/powerpoint/2010/main" val="316922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analytics.google.com</a:t>
            </a:r>
            <a:r>
              <a:rPr lang="en-US" dirty="0" smtClean="0"/>
              <a:t>/analytics/web/#my-reports/Vk6RaDbDTem_VtS9qH5WHw/a68275403w105033103p109293103/</a:t>
            </a:r>
            <a:endParaRPr lang="en-US" dirty="0"/>
          </a:p>
        </p:txBody>
      </p:sp>
    </p:spTree>
    <p:extLst>
      <p:ext uri="{BB962C8B-B14F-4D97-AF65-F5344CB8AC3E}">
        <p14:creationId xmlns:p14="http://schemas.microsoft.com/office/powerpoint/2010/main" val="751785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a:xfrm>
            <a:off x="381000" y="685800"/>
            <a:ext cx="6096000" cy="3429000"/>
          </a:xfrm>
        </p:spPr>
      </p:sp>
      <p:sp>
        <p:nvSpPr>
          <p:cNvPr id="21506" name="Rectangle 2"/>
          <p:cNvSpPr>
            <a:spLocks noGrp="1" noChangeArrowheads="1"/>
          </p:cNvSpPr>
          <p:nvPr>
            <p:ph type="body" sz="quarter" idx="1"/>
          </p:nvPr>
        </p:nvSpPr>
        <p:spPr/>
        <p:txBody>
          <a:bodyPr/>
          <a:lstStyle/>
          <a:p>
            <a:endParaRPr lang="en-US" altLang="en-US" dirty="0"/>
          </a:p>
        </p:txBody>
      </p:sp>
    </p:spTree>
    <p:extLst>
      <p:ext uri="{BB962C8B-B14F-4D97-AF65-F5344CB8AC3E}">
        <p14:creationId xmlns:p14="http://schemas.microsoft.com/office/powerpoint/2010/main" val="1978866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a:xfrm>
            <a:off x="381000" y="685800"/>
            <a:ext cx="6096000" cy="3429000"/>
          </a:xfrm>
        </p:spPr>
      </p:sp>
      <p:sp>
        <p:nvSpPr>
          <p:cNvPr id="26626" name="Rectangle 2"/>
          <p:cNvSpPr>
            <a:spLocks noGrp="1" noChangeArrowheads="1"/>
          </p:cNvSpPr>
          <p:nvPr>
            <p:ph type="body" sz="quarter" idx="1"/>
          </p:nvPr>
        </p:nvSpPr>
        <p:spPr/>
        <p:txBody>
          <a:bodyPr/>
          <a:lstStyle/>
          <a:p>
            <a:endParaRPr lang="en-US" altLang="en-US" dirty="0"/>
          </a:p>
        </p:txBody>
      </p:sp>
    </p:spTree>
    <p:extLst>
      <p:ext uri="{BB962C8B-B14F-4D97-AF65-F5344CB8AC3E}">
        <p14:creationId xmlns:p14="http://schemas.microsoft.com/office/powerpoint/2010/main" val="1752675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Rot="1" noChangeAspect="1" noChangeArrowheads="1"/>
          </p:cNvSpPr>
          <p:nvPr>
            <p:ph type="sldImg"/>
          </p:nvPr>
        </p:nvSpPr>
        <p:spPr>
          <a:xfrm>
            <a:off x="381000" y="685800"/>
            <a:ext cx="6096000" cy="3429000"/>
          </a:xfrm>
        </p:spPr>
      </p:sp>
      <p:sp>
        <p:nvSpPr>
          <p:cNvPr id="19458" name="Rectangle 2"/>
          <p:cNvSpPr>
            <a:spLocks noGrp="1" noChangeArrowheads="1"/>
          </p:cNvSpPr>
          <p:nvPr>
            <p:ph type="body" sz="quarter" idx="1"/>
          </p:nvPr>
        </p:nvSpPr>
        <p:spPr/>
        <p:txBody>
          <a:bodyPr/>
          <a:lstStyle/>
          <a:p>
            <a:pPr defTabSz="457200">
              <a:lnSpc>
                <a:spcPct val="117000"/>
              </a:lnSpc>
            </a:pPr>
            <a:endParaRPr lang="en-US" altLang="en-US" sz="2200" dirty="0">
              <a:latin typeface="Helvetica Neue" charset="0"/>
              <a:ea typeface="Helvetica Neue" charset="0"/>
              <a:cs typeface="Helvetica Neue" charset="0"/>
              <a:sym typeface="Helvetica Neue" charset="0"/>
            </a:endParaRPr>
          </a:p>
        </p:txBody>
      </p:sp>
    </p:spTree>
    <p:extLst>
      <p:ext uri="{BB962C8B-B14F-4D97-AF65-F5344CB8AC3E}">
        <p14:creationId xmlns:p14="http://schemas.microsoft.com/office/powerpoint/2010/main" val="354423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Rot="1" noChangeAspect="1" noChangeArrowheads="1"/>
          </p:cNvSpPr>
          <p:nvPr>
            <p:ph type="sldImg"/>
          </p:nvPr>
        </p:nvSpPr>
        <p:spPr>
          <a:xfrm>
            <a:off x="381000" y="685800"/>
            <a:ext cx="6096000" cy="3429000"/>
          </a:xfrm>
        </p:spPr>
      </p:sp>
      <p:sp>
        <p:nvSpPr>
          <p:cNvPr id="34818" name="Rectangle 2"/>
          <p:cNvSpPr>
            <a:spLocks noGrp="1" noChangeArrowheads="1"/>
          </p:cNvSpPr>
          <p:nvPr>
            <p:ph type="body" sz="quarter" idx="1"/>
          </p:nvPr>
        </p:nvSpPr>
        <p:spPr/>
        <p:txBody>
          <a:bodyPr/>
          <a:lstStyle/>
          <a:p>
            <a:endParaRPr lang="en-US" altLang="en-US" dirty="0"/>
          </a:p>
        </p:txBody>
      </p:sp>
    </p:spTree>
    <p:extLst>
      <p:ext uri="{BB962C8B-B14F-4D97-AF65-F5344CB8AC3E}">
        <p14:creationId xmlns:p14="http://schemas.microsoft.com/office/powerpoint/2010/main" val="1887229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C28B551-C20B-459C-8CA4-42DE1C7295DE}" type="slidenum">
              <a:rPr lang="en-US" altLang="en-US" smtClean="0">
                <a:solidFill>
                  <a:prstClr val="black"/>
                </a:solidFill>
                <a:cs typeface=""/>
              </a:rPr>
              <a:pPr/>
              <a:t>10</a:t>
            </a:fld>
            <a:endParaRPr lang="en-US" altLang="en-US">
              <a:solidFill>
                <a:prstClr val="black"/>
              </a:solidFill>
              <a:cs typeface=""/>
            </a:endParaRPr>
          </a:p>
        </p:txBody>
      </p:sp>
    </p:spTree>
    <p:extLst>
      <p:ext uri="{BB962C8B-B14F-4D97-AF65-F5344CB8AC3E}">
        <p14:creationId xmlns:p14="http://schemas.microsoft.com/office/powerpoint/2010/main" val="2105085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jpeg"/><Relationship Id="rId3"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jpeg"/><Relationship Id="rId3"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jpeg"/><Relationship Id="rId3" Type="http://schemas.openxmlformats.org/officeDocument/2006/relationships/image" Target="../media/image2.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jpeg"/><Relationship Id="rId3" Type="http://schemas.openxmlformats.org/officeDocument/2006/relationships/image" Target="../media/image2.em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jpeg"/><Relationship Id="rId3" Type="http://schemas.openxmlformats.org/officeDocument/2006/relationships/image" Target="../media/image2.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jpeg"/><Relationship Id="rId3" Type="http://schemas.openxmlformats.org/officeDocument/2006/relationships/image" Target="../media/image6.emf"/></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jpeg"/><Relationship Id="rId3" Type="http://schemas.openxmlformats.org/officeDocument/2006/relationships/image" Target="../media/image6.em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jpeg"/><Relationship Id="rId3" Type="http://schemas.openxmlformats.org/officeDocument/2006/relationships/image" Target="../media/image2.emf"/></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jpeg"/><Relationship Id="rId3" Type="http://schemas.openxmlformats.org/officeDocument/2006/relationships/image" Target="../media/image2.emf"/></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emf"/></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emf"/></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emf"/></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emf"/></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2.jpe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3.wmf"/><Relationship Id="rId1" Type="http://schemas.openxmlformats.org/officeDocument/2006/relationships/vmlDrawing" Target="../drawings/vmlDrawing1.vml"/><Relationship Id="rId2"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4.emf"/><Relationship Id="rId3" Type="http://schemas.openxmlformats.org/officeDocument/2006/relationships/image" Target="../media/image15.emf"/></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4.emf"/><Relationship Id="rId3" Type="http://schemas.openxmlformats.org/officeDocument/2006/relationships/image" Target="../media/image15.emf"/></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2.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3.wmf"/><Relationship Id="rId1" Type="http://schemas.openxmlformats.org/officeDocument/2006/relationships/vmlDrawing" Target="../drawings/vmlDrawing2.vml"/><Relationship Id="rId2"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emf"/><Relationship Id="rId3" Type="http://schemas.openxmlformats.org/officeDocument/2006/relationships/image" Target="../media/image15.emf"/></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4.emf"/><Relationship Id="rId3" Type="http://schemas.openxmlformats.org/officeDocument/2006/relationships/image" Target="../media/image15.em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7.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9.jpe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jpeg"/><Relationship Id="rId3" Type="http://schemas.openxmlformats.org/officeDocument/2006/relationships/image" Target="../media/image2.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jpeg"/><Relationship Id="rId3" Type="http://schemas.openxmlformats.org/officeDocument/2006/relationships/image" Target="../media/image6.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jpeg"/><Relationship Id="rId3" Type="http://schemas.openxmlformats.org/officeDocument/2006/relationships/image" Target="../media/image6.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jpeg"/><Relationship Id="rId3" Type="http://schemas.openxmlformats.org/officeDocument/2006/relationships/image" Target="../media/image2.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jpeg"/><Relationship Id="rId3" Type="http://schemas.openxmlformats.org/officeDocument/2006/relationships/image" Target="../media/image2.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jpeg"/><Relationship Id="rId3" Type="http://schemas.openxmlformats.org/officeDocument/2006/relationships/image" Target="../media/image2.em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174926"/>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hapter_2">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07" tIns="121904" rIns="243807" bIns="121904" anchor="ctr"/>
          <a:lstStyle/>
          <a:p>
            <a:pPr algn="ctr" defTabSz="825395">
              <a:defRPr/>
            </a:pPr>
            <a:endParaRPr lang="en-US" sz="2400" dirty="0">
              <a:solidFill>
                <a:prstClr val="white"/>
              </a:solidFill>
              <a:latin typeface="Arial"/>
            </a:endParaRPr>
          </a:p>
        </p:txBody>
      </p:sp>
      <p:cxnSp>
        <p:nvCxnSpPr>
          <p:cNvPr id="3" name="Straight Connector 2"/>
          <p:cNvCxnSpPr/>
          <p:nvPr userDrawn="1"/>
        </p:nvCxnSpPr>
        <p:spPr>
          <a:xfrm>
            <a:off x="4064000" y="-38101"/>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8128000" y="0"/>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23397649" y="12915902"/>
            <a:ext cx="821267" cy="5757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43807" tIns="121904" rIns="243807" bIns="121904">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825395">
              <a:defRPr/>
            </a:pPr>
            <a:fld id="{8D20A49D-6C24-5746-A721-DE3C0B1C2E71}" type="slidenum">
              <a:rPr lang="en-US" sz="2100" smtClean="0">
                <a:solidFill>
                  <a:srgbClr val="FFFFFF"/>
                </a:solidFill>
                <a:latin typeface="HelvNeue Light for IBM" charset="0"/>
              </a:rPr>
              <a:pPr defTabSz="825395">
                <a:defRPr/>
              </a:pPr>
              <a:t>‹#›</a:t>
            </a:fld>
            <a:endParaRPr lang="en-US" sz="2100" smtClean="0">
              <a:solidFill>
                <a:srgbClr val="FFFFFF"/>
              </a:solidFill>
              <a:latin typeface="HelvNeue Light for IBM" charset="0"/>
            </a:endParaRPr>
          </a:p>
        </p:txBody>
      </p:sp>
      <p:pic>
        <p:nvPicPr>
          <p:cNvPr id="6" name="Picture 5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rot="10800000" flipH="1" flipV="1">
            <a:off x="516473" y="414882"/>
            <a:ext cx="1041400" cy="4191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605035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_Slide_6">
    <p:spTree>
      <p:nvGrpSpPr>
        <p:cNvPr id="1" name=""/>
        <p:cNvGrpSpPr/>
        <p:nvPr/>
      </p:nvGrpSpPr>
      <p:grpSpPr>
        <a:xfrm>
          <a:off x="0" y="0"/>
          <a:ext cx="0" cy="0"/>
          <a:chOff x="0" y="0"/>
          <a:chExt cx="0" cy="0"/>
        </a:xfrm>
      </p:grpSpPr>
      <p:sp>
        <p:nvSpPr>
          <p:cNvPr id="3" name="TextBox 19"/>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E7FE6820-FC41-43BD-9E16-9B1D54CDA910}"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2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5" name="Content Placeholder 6"/>
          <p:cNvSpPr>
            <a:spLocks noGrp="1"/>
          </p:cNvSpPr>
          <p:nvPr>
            <p:ph sz="quarter" idx="37"/>
          </p:nvPr>
        </p:nvSpPr>
        <p:spPr>
          <a:xfrm>
            <a:off x="671992" y="3201325"/>
            <a:ext cx="8193024" cy="8363712"/>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2429339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Image_7">
    <p:spTree>
      <p:nvGrpSpPr>
        <p:cNvPr id="1" name=""/>
        <p:cNvGrpSpPr/>
        <p:nvPr/>
      </p:nvGrpSpPr>
      <p:grpSpPr>
        <a:xfrm>
          <a:off x="0" y="0"/>
          <a:ext cx="0" cy="0"/>
          <a:chOff x="0" y="0"/>
          <a:chExt cx="0" cy="0"/>
        </a:xfrm>
      </p:grpSpPr>
      <p:sp>
        <p:nvSpPr>
          <p:cNvPr id="4" name="TextBox 8"/>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A228EE9D-E787-40E9-AD01-3FA3DA0F436A}"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5" name="TextBox 1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3" name="Picture Placeholder 2"/>
          <p:cNvSpPr>
            <a:spLocks noGrp="1"/>
          </p:cNvSpPr>
          <p:nvPr>
            <p:ph type="pic" sz="quarter" idx="30"/>
          </p:nvPr>
        </p:nvSpPr>
        <p:spPr>
          <a:xfrm>
            <a:off x="0" y="0"/>
            <a:ext cx="24384000" cy="13716000"/>
          </a:xfrm>
          <a:prstGeom prst="rect">
            <a:avLst/>
          </a:prstGeom>
          <a:solidFill>
            <a:schemeClr val="bg1">
              <a:lumMod val="85000"/>
            </a:schemeClr>
          </a:solidFill>
        </p:spPr>
        <p:txBody>
          <a:bodyPr vert="horz" lIns="91434" tIns="45717" rIns="91434" bIns="45717"/>
          <a:lstStyle>
            <a:lvl1pPr marL="0" indent="0" algn="ctr">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9794030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Image_8">
    <p:spTree>
      <p:nvGrpSpPr>
        <p:cNvPr id="1" name=""/>
        <p:cNvGrpSpPr/>
        <p:nvPr/>
      </p:nvGrpSpPr>
      <p:grpSpPr>
        <a:xfrm>
          <a:off x="0" y="0"/>
          <a:ext cx="0" cy="0"/>
          <a:chOff x="0" y="0"/>
          <a:chExt cx="0" cy="0"/>
        </a:xfrm>
      </p:grpSpPr>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8B14A85-6A84-4198-A890-368B875739DC}"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9" y="2950543"/>
            <a:ext cx="23121979" cy="8979005"/>
          </a:xfrm>
          <a:prstGeom prst="rect">
            <a:avLst/>
          </a:prstGeom>
          <a:solidFill>
            <a:schemeClr val="bg1">
              <a:lumMod val="85000"/>
            </a:schemeClr>
          </a:solidFill>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8194456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mage_9">
    <p:spTree>
      <p:nvGrpSpPr>
        <p:cNvPr id="1" name=""/>
        <p:cNvGrpSpPr/>
        <p:nvPr/>
      </p:nvGrpSpPr>
      <p:grpSpPr>
        <a:xfrm>
          <a:off x="0" y="0"/>
          <a:ext cx="0" cy="0"/>
          <a:chOff x="0" y="0"/>
          <a:chExt cx="0" cy="0"/>
        </a:xfrm>
      </p:grpSpPr>
      <p:sp>
        <p:nvSpPr>
          <p:cNvPr id="5"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A9F61F3-2161-466A-8152-DD32D08CF956}"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6"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3"/>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8401621"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16183053"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1703781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mage_10">
    <p:spTree>
      <p:nvGrpSpPr>
        <p:cNvPr id="1" name=""/>
        <p:cNvGrpSpPr/>
        <p:nvPr/>
      </p:nvGrpSpPr>
      <p:grpSpPr>
        <a:xfrm>
          <a:off x="0" y="0"/>
          <a:ext cx="0" cy="0"/>
          <a:chOff x="0" y="0"/>
          <a:chExt cx="0" cy="0"/>
        </a:xfrm>
      </p:grpSpPr>
      <p:sp>
        <p:nvSpPr>
          <p:cNvPr id="8" name="TextBox 16"/>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C332FFAD-6B47-4E6A-9D83-700180563384}"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9" name="TextBox 19"/>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10"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2"/>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8401621"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620187"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16183053"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8401621"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16183053"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0071558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Image_11">
    <p:spTree>
      <p:nvGrpSpPr>
        <p:cNvPr id="1" name=""/>
        <p:cNvGrpSpPr/>
        <p:nvPr/>
      </p:nvGrpSpPr>
      <p:grpSpPr>
        <a:xfrm>
          <a:off x="0" y="0"/>
          <a:ext cx="0" cy="0"/>
          <a:chOff x="0" y="0"/>
          <a:chExt cx="0" cy="0"/>
        </a:xfrm>
      </p:grpSpPr>
      <p:sp>
        <p:nvSpPr>
          <p:cNvPr id="5" name="TextBox 10"/>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34046B30-0E89-4EC4-843A-C7842CE5AAEB}"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6" name="TextBox 13"/>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30" name="Picture Placeholder 2"/>
          <p:cNvSpPr>
            <a:spLocks noGrp="1"/>
          </p:cNvSpPr>
          <p:nvPr>
            <p:ph type="pic" sz="quarter" idx="38"/>
          </p:nvPr>
        </p:nvSpPr>
        <p:spPr>
          <a:xfrm>
            <a:off x="6906697" y="1481768"/>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6906697" y="6829341"/>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15646406" y="1481768"/>
            <a:ext cx="8183621" cy="10447771"/>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09322516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mage_12">
    <p:spTree>
      <p:nvGrpSpPr>
        <p:cNvPr id="1" name=""/>
        <p:cNvGrpSpPr/>
        <p:nvPr/>
      </p:nvGrpSpPr>
      <p:grpSpPr>
        <a:xfrm>
          <a:off x="0" y="0"/>
          <a:ext cx="0" cy="0"/>
          <a:chOff x="0" y="0"/>
          <a:chExt cx="0" cy="0"/>
        </a:xfrm>
      </p:grpSpPr>
      <p:sp>
        <p:nvSpPr>
          <p:cNvPr id="3" name="Rectangle 13"/>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4"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43531F13-65E0-4FEA-8516-B1A6A0A80E2B}"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5"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9" y="2950543"/>
            <a:ext cx="23121979" cy="8979005"/>
          </a:xfrm>
          <a:prstGeom prst="rect">
            <a:avLst/>
          </a:prstGeom>
          <a:solidFill>
            <a:schemeClr val="bg1">
              <a:lumMod val="85000"/>
            </a:schemeClr>
          </a:solidFill>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8972424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Image_13">
    <p:spTree>
      <p:nvGrpSpPr>
        <p:cNvPr id="1" name=""/>
        <p:cNvGrpSpPr/>
        <p:nvPr/>
      </p:nvGrpSpPr>
      <p:grpSpPr>
        <a:xfrm>
          <a:off x="0" y="0"/>
          <a:ext cx="0" cy="0"/>
          <a:chOff x="0" y="0"/>
          <a:chExt cx="0" cy="0"/>
        </a:xfrm>
      </p:grpSpPr>
      <p:sp>
        <p:nvSpPr>
          <p:cNvPr id="5" name="Rectangle 13"/>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6"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2AE6E22-F755-475A-B7BD-C5BCFCF714D2}"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7"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3"/>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8401621"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16183053"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49818259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Image_14">
    <p:spTree>
      <p:nvGrpSpPr>
        <p:cNvPr id="1" name=""/>
        <p:cNvGrpSpPr/>
        <p:nvPr/>
      </p:nvGrpSpPr>
      <p:grpSpPr>
        <a:xfrm>
          <a:off x="0" y="0"/>
          <a:ext cx="0" cy="0"/>
          <a:chOff x="0" y="0"/>
          <a:chExt cx="0" cy="0"/>
        </a:xfrm>
      </p:grpSpPr>
      <p:sp>
        <p:nvSpPr>
          <p:cNvPr id="8" name="Rectangle 16"/>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9"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19C92EFC-7D4C-4EE5-97BB-02C1D35F3A83}"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10"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2"/>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8401621"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620187"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16183053"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8401621"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16183053"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5191661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mage_15">
    <p:spTree>
      <p:nvGrpSpPr>
        <p:cNvPr id="1" name=""/>
        <p:cNvGrpSpPr/>
        <p:nvPr/>
      </p:nvGrpSpPr>
      <p:grpSpPr>
        <a:xfrm>
          <a:off x="0" y="0"/>
          <a:ext cx="0" cy="0"/>
          <a:chOff x="0" y="0"/>
          <a:chExt cx="0" cy="0"/>
        </a:xfrm>
      </p:grpSpPr>
      <p:sp>
        <p:nvSpPr>
          <p:cNvPr id="5" name="Rectangle 10"/>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6"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1227436D-A146-47D9-940B-65525B8904A5}" type="slidenum">
              <a:rPr lang="en-US" sz="2133" kern="1200">
                <a:solidFill>
                  <a:prstClr val="white"/>
                </a:solidFill>
                <a:latin typeface="Arial"/>
                <a:ea typeface=""/>
                <a:cs typeface=""/>
              </a:rPr>
              <a:pPr defTabSz="1219127" hangingPunct="1">
                <a:defRPr/>
              </a:pPr>
              <a:t>‹#›</a:t>
            </a:fld>
            <a:endParaRPr lang="en-US" sz="2133" kern="1200" dirty="0">
              <a:solidFill>
                <a:prstClr val="white"/>
              </a:solidFill>
              <a:latin typeface="Arial"/>
              <a:ea typeface=""/>
              <a:cs typeface=""/>
            </a:endParaRPr>
          </a:p>
        </p:txBody>
      </p:sp>
      <p:sp>
        <p:nvSpPr>
          <p:cNvPr id="7"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prstClr val="white"/>
                </a:solidFill>
                <a:latin typeface="Arial"/>
                <a:ea typeface=""/>
                <a:cs typeface="Arial"/>
              </a:rPr>
              <a:t>IBM</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30" name="Picture Placeholder 2"/>
          <p:cNvSpPr>
            <a:spLocks noGrp="1"/>
          </p:cNvSpPr>
          <p:nvPr>
            <p:ph type="pic" sz="quarter" idx="38"/>
          </p:nvPr>
        </p:nvSpPr>
        <p:spPr>
          <a:xfrm>
            <a:off x="6906697" y="1481768"/>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6906697" y="6829341"/>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15646406" y="1481768"/>
            <a:ext cx="8183621" cy="10447771"/>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617735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IBM Design: Blank">
    <p:spTree>
      <p:nvGrpSpPr>
        <p:cNvPr id="1" name=""/>
        <p:cNvGrpSpPr/>
        <p:nvPr/>
      </p:nvGrpSpPr>
      <p:grpSpPr>
        <a:xfrm>
          <a:off x="0" y="0"/>
          <a:ext cx="0" cy="0"/>
          <a:chOff x="0" y="0"/>
          <a:chExt cx="0" cy="0"/>
        </a:xfrm>
      </p:grpSpPr>
      <p:sp>
        <p:nvSpPr>
          <p:cNvPr id="132" name="Shape 132"/>
          <p:cNvSpPr>
            <a:spLocks noGrp="1"/>
          </p:cNvSpPr>
          <p:nvPr>
            <p:ph type="sldNum" sz="quarter" idx="2"/>
          </p:nvPr>
        </p:nvSpPr>
        <p:spPr>
          <a:xfrm>
            <a:off x="22901210" y="13195311"/>
            <a:ext cx="203357" cy="215901"/>
          </a:xfrm>
          <a:prstGeom prst="rect">
            <a:avLst/>
          </a:prstGeom>
        </p:spPr>
        <p:txBody>
          <a:bodyPr lIns="91427" tIns="45719" rIns="91427" bIns="45719"/>
          <a:lstStyle/>
          <a:p>
            <a:pPr defTabSz="825395"/>
            <a:fld id="{86CB4B4D-7CA3-9044-876B-883B54F8677D}" type="slidenum">
              <a:rPr sz="2400"/>
              <a:pPr defTabSz="825395"/>
              <a:t>‹#›</a:t>
            </a:fld>
            <a:endParaRPr sz="2400"/>
          </a:p>
        </p:txBody>
      </p:sp>
    </p:spTree>
    <p:extLst>
      <p:ext uri="{BB962C8B-B14F-4D97-AF65-F5344CB8AC3E}">
        <p14:creationId xmlns:p14="http://schemas.microsoft.com/office/powerpoint/2010/main" val="1896204897"/>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ackground_6">
    <p:spTree>
      <p:nvGrpSpPr>
        <p:cNvPr id="1" name=""/>
        <p:cNvGrpSpPr/>
        <p:nvPr/>
      </p:nvGrpSpPr>
      <p:grpSpPr>
        <a:xfrm>
          <a:off x="0" y="0"/>
          <a:ext cx="0" cy="0"/>
          <a:chOff x="0" y="0"/>
          <a:chExt cx="0" cy="0"/>
        </a:xfrm>
      </p:grpSpPr>
      <p:sp>
        <p:nvSpPr>
          <p:cNvPr id="2" name="Rectangle 10"/>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FFFFFF"/>
              </a:solidFill>
            </a:endParaRPr>
          </a:p>
        </p:txBody>
      </p:sp>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6AF9DF22-338D-4A1B-BA07-71C87354B6E0}"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1163764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ackground_7">
    <p:spTree>
      <p:nvGrpSpPr>
        <p:cNvPr id="1" name=""/>
        <p:cNvGrpSpPr/>
        <p:nvPr/>
      </p:nvGrpSpPr>
      <p:grpSpPr>
        <a:xfrm>
          <a:off x="0" y="0"/>
          <a:ext cx="0" cy="0"/>
          <a:chOff x="0" y="0"/>
          <a:chExt cx="0" cy="0"/>
        </a:xfrm>
      </p:grpSpPr>
      <p:pic>
        <p:nvPicPr>
          <p:cNvPr id="2" name="Picture 1" descr="IBM_Developer_Power_point_16x9_V35.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BA064D3-9BE9-4E30-9000-904AC2A44C02}"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1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4049783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ackground_8">
    <p:spTree>
      <p:nvGrpSpPr>
        <p:cNvPr id="1" name=""/>
        <p:cNvGrpSpPr/>
        <p:nvPr/>
      </p:nvGrpSpPr>
      <p:grpSpPr>
        <a:xfrm>
          <a:off x="0" y="0"/>
          <a:ext cx="0" cy="0"/>
          <a:chOff x="0" y="0"/>
          <a:chExt cx="0" cy="0"/>
        </a:xfrm>
      </p:grpSpPr>
      <p:pic>
        <p:nvPicPr>
          <p:cNvPr id="2" name="Picture 6" descr="IBM_Developer_Power_point_16x9_V33.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pic>
        <p:nvPicPr>
          <p:cNvPr id="3"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4"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AA71A528-6C52-455E-93F8-505CFD00FF56}"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5" name="TextBox 1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spTree>
    <p:extLst>
      <p:ext uri="{BB962C8B-B14F-4D97-AF65-F5344CB8AC3E}">
        <p14:creationId xmlns:p14="http://schemas.microsoft.com/office/powerpoint/2010/main" val="3578524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ackground_9">
    <p:spTree>
      <p:nvGrpSpPr>
        <p:cNvPr id="1" name=""/>
        <p:cNvGrpSpPr/>
        <p:nvPr/>
      </p:nvGrpSpPr>
      <p:grpSpPr>
        <a:xfrm>
          <a:off x="0" y="0"/>
          <a:ext cx="0" cy="0"/>
          <a:chOff x="0" y="0"/>
          <a:chExt cx="0" cy="0"/>
        </a:xfrm>
      </p:grpSpPr>
      <p:pic>
        <p:nvPicPr>
          <p:cNvPr id="2" name="Picture 3" descr="IBM_Developer_Power_point_16x9_V34.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EAFBBB44-3759-4C46-ABB3-34D58545F789}"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42942072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ackground_10">
    <p:spTree>
      <p:nvGrpSpPr>
        <p:cNvPr id="1" name=""/>
        <p:cNvGrpSpPr/>
        <p:nvPr/>
      </p:nvGrpSpPr>
      <p:grpSpPr>
        <a:xfrm>
          <a:off x="0" y="0"/>
          <a:ext cx="0" cy="0"/>
          <a:chOff x="0" y="0"/>
          <a:chExt cx="0" cy="0"/>
        </a:xfrm>
      </p:grpSpPr>
      <p:pic>
        <p:nvPicPr>
          <p:cNvPr id="2" name="Picture 3" descr="IBM_Developer_Power_point_16x9_V3.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9D9179F0-70FF-46A2-8A66-0072BA395C7F}"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88009187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ackground_11">
    <p:spTree>
      <p:nvGrpSpPr>
        <p:cNvPr id="1" name=""/>
        <p:cNvGrpSpPr/>
        <p:nvPr/>
      </p:nvGrpSpPr>
      <p:grpSpPr>
        <a:xfrm>
          <a:off x="0" y="0"/>
          <a:ext cx="0" cy="0"/>
          <a:chOff x="0" y="0"/>
          <a:chExt cx="0" cy="0"/>
        </a:xfrm>
      </p:grpSpPr>
      <p:sp>
        <p:nvSpPr>
          <p:cNvPr id="2" name="Rectangle 10"/>
          <p:cNvSpPr/>
          <p:nvPr userDrawn="1"/>
        </p:nvSpPr>
        <p:spPr>
          <a:xfrm>
            <a:off x="0" y="0"/>
            <a:ext cx="24384000" cy="13716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FFFFFF"/>
              </a:solidFill>
            </a:endParaRPr>
          </a:p>
        </p:txBody>
      </p:sp>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411AA0C4-7972-4128-87E5-98AE0007EAC4}"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398820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ackground_12">
    <p:spTree>
      <p:nvGrpSpPr>
        <p:cNvPr id="1" name=""/>
        <p:cNvGrpSpPr/>
        <p:nvPr/>
      </p:nvGrpSpPr>
      <p:grpSpPr>
        <a:xfrm>
          <a:off x="0" y="0"/>
          <a:ext cx="0" cy="0"/>
          <a:chOff x="0" y="0"/>
          <a:chExt cx="0" cy="0"/>
        </a:xfrm>
      </p:grpSpPr>
      <p:sp>
        <p:nvSpPr>
          <p:cNvPr id="2" name="Rectangle 10"/>
          <p:cNvSpPr/>
          <p:nvPr userDrawn="1"/>
        </p:nvSpPr>
        <p:spPr>
          <a:xfrm>
            <a:off x="0" y="0"/>
            <a:ext cx="24384000" cy="13716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FFFFFF"/>
              </a:solidFill>
            </a:endParaRPr>
          </a:p>
        </p:txBody>
      </p:sp>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3A088258-6A78-47D8-8C00-ED415F4E444F}"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88960667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668308" y="13004801"/>
            <a:ext cx="163576" cy="147320"/>
          </a:xfrm>
          <a:prstGeom prst="rect">
            <a:avLst/>
          </a:prstGeom>
        </p:spPr>
        <p:txBody>
          <a:bodyPr lIns="34290" tIns="17145" rIns="34290" bIns="17145"/>
          <a:lstStyle/>
          <a:p>
            <a:pPr defTabSz="1214983" fontAlgn="base" hangingPunct="1">
              <a:spcBef>
                <a:spcPct val="0"/>
              </a:spcBef>
              <a:spcAft>
                <a:spcPct val="0"/>
              </a:spcAft>
            </a:pPr>
            <a:fld id="{86CB4B4D-7CA3-9044-876B-883B54F8677D}" type="slidenum">
              <a:rPr lang="uk-UA" sz="4800" kern="1200" smtClean="0">
                <a:solidFill>
                  <a:prstClr val="black"/>
                </a:solidFill>
                <a:latin typeface="Arial" charset="0"/>
                <a:ea typeface=""/>
                <a:cs typeface="Arial" charset="0"/>
              </a:rPr>
              <a:pPr defTabSz="1214983" fontAlgn="base" hangingPunct="1">
                <a:spcBef>
                  <a:spcPct val="0"/>
                </a:spcBef>
                <a:spcAft>
                  <a:spcPct val="0"/>
                </a:spcAft>
              </a:pPr>
              <a:t>‹#›</a:t>
            </a:fld>
            <a:endParaRPr lang="uk-UA" sz="4800" kern="1200">
              <a:solidFill>
                <a:prstClr val="black"/>
              </a:solidFill>
              <a:latin typeface="Arial" charset="0"/>
              <a:ea typeface=""/>
              <a:cs typeface="Arial" charset="0"/>
            </a:endParaRPr>
          </a:p>
        </p:txBody>
      </p:sp>
      <p:sp>
        <p:nvSpPr>
          <p:cNvPr id="12" name="Shape 12"/>
          <p:cNvSpPr>
            <a:spLocks noGrp="1"/>
          </p:cNvSpPr>
          <p:nvPr>
            <p:ph type="title"/>
          </p:nvPr>
        </p:nvSpPr>
        <p:spPr>
          <a:xfrm>
            <a:off x="555027" y="1"/>
            <a:ext cx="21792805" cy="1881112"/>
          </a:xfrm>
          <a:prstGeom prst="rect">
            <a:avLst/>
          </a:prstGeom>
        </p:spPr>
        <p:txBody>
          <a:bodyPr lIns="34290" tIns="17145" rIns="34290" bIns="17145"/>
          <a:lstStyle/>
          <a:p>
            <a:pPr lvl="0">
              <a:defRPr sz="1800" b="0"/>
            </a:pPr>
            <a:r>
              <a:rPr sz="6400" b="1"/>
              <a:t>Title Text</a:t>
            </a:r>
          </a:p>
        </p:txBody>
      </p:sp>
      <p:sp>
        <p:nvSpPr>
          <p:cNvPr id="13" name="Shape 13"/>
          <p:cNvSpPr>
            <a:spLocks noGrp="1"/>
          </p:cNvSpPr>
          <p:nvPr>
            <p:ph type="body" idx="1"/>
          </p:nvPr>
        </p:nvSpPr>
        <p:spPr>
          <a:xfrm>
            <a:off x="1244600" y="2425700"/>
            <a:ext cx="22208133" cy="11290301"/>
          </a:xfrm>
          <a:prstGeom prst="rect">
            <a:avLst/>
          </a:prstGeom>
        </p:spPr>
        <p:txBody>
          <a:bodyPr lIns="34290" tIns="17145" rIns="34290" bIns="17145"/>
          <a:lstStyle/>
          <a:p>
            <a:pPr lvl="0">
              <a:defRPr sz="1800" b="0">
                <a:solidFill>
                  <a:srgbClr val="000000"/>
                </a:solidFill>
              </a:defRPr>
            </a:pPr>
            <a:r>
              <a:rPr sz="3733" b="1">
                <a:solidFill>
                  <a:srgbClr val="1174BA"/>
                </a:solidFill>
              </a:rPr>
              <a:t>Body Level One</a:t>
            </a:r>
          </a:p>
          <a:p>
            <a:pPr lvl="1">
              <a:defRPr sz="1800" b="0">
                <a:solidFill>
                  <a:srgbClr val="000000"/>
                </a:solidFill>
              </a:defRPr>
            </a:pPr>
            <a:r>
              <a:rPr sz="3733" b="1">
                <a:solidFill>
                  <a:srgbClr val="1174BA"/>
                </a:solidFill>
              </a:rPr>
              <a:t>Body Level Two</a:t>
            </a:r>
          </a:p>
          <a:p>
            <a:pPr lvl="2">
              <a:defRPr sz="1800" b="0">
                <a:solidFill>
                  <a:srgbClr val="000000"/>
                </a:solidFill>
              </a:defRPr>
            </a:pPr>
            <a:r>
              <a:rPr sz="3733" b="1">
                <a:solidFill>
                  <a:srgbClr val="1174BA"/>
                </a:solidFill>
              </a:rPr>
              <a:t>Body Level Three</a:t>
            </a:r>
          </a:p>
          <a:p>
            <a:pPr lvl="3">
              <a:defRPr sz="1800" b="0">
                <a:solidFill>
                  <a:srgbClr val="000000"/>
                </a:solidFill>
              </a:defRPr>
            </a:pPr>
            <a:r>
              <a:rPr sz="3733" b="1">
                <a:solidFill>
                  <a:srgbClr val="1174BA"/>
                </a:solidFill>
              </a:rPr>
              <a:t>Body Level Four</a:t>
            </a:r>
          </a:p>
          <a:p>
            <a:pPr lvl="4">
              <a:defRPr sz="1800" b="0">
                <a:solidFill>
                  <a:srgbClr val="000000"/>
                </a:solidFill>
              </a:defRPr>
            </a:pPr>
            <a:r>
              <a:rPr sz="3733" b="1">
                <a:solidFill>
                  <a:srgbClr val="1174BA"/>
                </a:solidFill>
              </a:rPr>
              <a:t>Body Level Five</a:t>
            </a:r>
          </a:p>
        </p:txBody>
      </p:sp>
    </p:spTree>
    <p:extLst>
      <p:ext uri="{BB962C8B-B14F-4D97-AF65-F5344CB8AC3E}">
        <p14:creationId xmlns:p14="http://schemas.microsoft.com/office/powerpoint/2010/main" val="1309905155"/>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ackground_1">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2D2D40"/>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437677DC-CEA9-4C88-BBA1-8CFE0CC54B8F}"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20749667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ackground_2">
    <p:spTree>
      <p:nvGrpSpPr>
        <p:cNvPr id="1" name=""/>
        <p:cNvGrpSpPr/>
        <p:nvPr/>
      </p:nvGrpSpPr>
      <p:grpSpPr>
        <a:xfrm>
          <a:off x="0" y="0"/>
          <a:ext cx="0" cy="0"/>
          <a:chOff x="0" y="0"/>
          <a:chExt cx="0" cy="0"/>
        </a:xfrm>
      </p:grpSpPr>
      <p:sp>
        <p:nvSpPr>
          <p:cNvPr id="2"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8E1F3A12-2A84-4D68-994D-D449F949910E}"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3"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sp>
        <p:nvSpPr>
          <p:cNvPr id="4" name="TextBox 38"/>
          <p:cNvSpPr txBox="1"/>
          <p:nvPr userDrawn="1"/>
        </p:nvSpPr>
        <p:spPr>
          <a:xfrm>
            <a:off x="3323170" y="50800"/>
            <a:ext cx="3496733" cy="1559129"/>
          </a:xfrm>
          <a:prstGeom prst="rect">
            <a:avLst/>
          </a:prstGeom>
          <a:noFill/>
        </p:spPr>
        <p:txBody>
          <a:bodyPr lIns="243824" tIns="121912" rIns="243824" bIns="121912">
            <a:spAutoFit/>
          </a:bodyPr>
          <a:lstStyle/>
          <a:p>
            <a:pPr defTabSz="1219127" hangingPunct="1">
              <a:defRPr/>
            </a:pPr>
            <a:r>
              <a:rPr lang="nb-NO" sz="2133" kern="1200" dirty="0">
                <a:solidFill>
                  <a:srgbClr val="FFFFFF"/>
                </a:solidFill>
                <a:latin typeface="Arial"/>
                <a:ea typeface=""/>
                <a:cs typeface="Arial"/>
              </a:rPr>
              <a:t>Innovate. Disrupt. Transform. Fast. @Enterprise Scale.</a:t>
            </a:r>
          </a:p>
          <a:p>
            <a:pPr defTabSz="1219127" hangingPunct="1">
              <a:defRPr/>
            </a:pPr>
            <a:endParaRPr lang="en-US" sz="2133" kern="1200" dirty="0">
              <a:solidFill>
                <a:srgbClr val="2D2D2D"/>
              </a:solidFill>
              <a:latin typeface="Arial"/>
              <a:ea typeface=""/>
              <a:cs typeface="Arial"/>
            </a:endParaRP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74276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genda">
    <p:bg>
      <p:bgRef idx="1001">
        <a:schemeClr val="bg1"/>
      </p:bgRef>
    </p:bg>
    <p:spTree>
      <p:nvGrpSpPr>
        <p:cNvPr id="1" name=""/>
        <p:cNvGrpSpPr/>
        <p:nvPr/>
      </p:nvGrpSpPr>
      <p:grpSpPr>
        <a:xfrm>
          <a:off x="0" y="0"/>
          <a:ext cx="0" cy="0"/>
          <a:chOff x="0" y="0"/>
          <a:chExt cx="0" cy="0"/>
        </a:xfrm>
      </p:grpSpPr>
      <p:sp>
        <p:nvSpPr>
          <p:cNvPr id="34" name="Shape 34"/>
          <p:cNvSpPr>
            <a:spLocks noGrp="1"/>
          </p:cNvSpPr>
          <p:nvPr>
            <p:ph type="body" sz="quarter" idx="17" hasCustomPrompt="1"/>
          </p:nvPr>
        </p:nvSpPr>
        <p:spPr>
          <a:xfrm>
            <a:off x="812800" y="1041400"/>
            <a:ext cx="21005800" cy="935695"/>
          </a:xfrm>
          <a:prstGeom prst="rect">
            <a:avLst/>
          </a:prstGeom>
        </p:spPr>
        <p:txBody>
          <a:bodyPr anchor="t"/>
          <a:lstStyle>
            <a:lvl1pPr algn="l">
              <a:lnSpc>
                <a:spcPct val="100000"/>
              </a:lnSpc>
              <a:spcBef>
                <a:spcPts val="0"/>
              </a:spcBef>
              <a:defRPr sz="6000" b="1">
                <a:solidFill>
                  <a:schemeClr val="accent1"/>
                </a:solidFill>
                <a:latin typeface="Helvetica"/>
                <a:ea typeface="+mn-ea"/>
                <a:cs typeface="Helvetica"/>
                <a:sym typeface="Lubalin Demi for IBM"/>
              </a:defRPr>
            </a:lvl1pPr>
          </a:lstStyle>
          <a:p>
            <a:r>
              <a:rPr lang="en-US" dirty="0" smtClean="0">
                <a:latin typeface="Helvetica"/>
                <a:cs typeface="Helvetica"/>
              </a:rPr>
              <a:t>Agenda</a:t>
            </a:r>
            <a:endParaRPr dirty="0"/>
          </a:p>
        </p:txBody>
      </p:sp>
    </p:spTree>
    <p:extLst>
      <p:ext uri="{BB962C8B-B14F-4D97-AF65-F5344CB8AC3E}">
        <p14:creationId xmlns:p14="http://schemas.microsoft.com/office/powerpoint/2010/main" val="1164187142"/>
      </p:ext>
    </p:extLst>
  </p:cSld>
  <p:clrMapOvr>
    <a:overrideClrMapping bg1="lt1" tx1="dk1" bg2="lt2" tx2="dk2" accent1="accent1" accent2="accent2" accent3="accent3" accent4="accent4" accent5="accent5" accent6="accent6" hlink="hlink" folHlink="folHlink"/>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6A6B436-326E-49BA-8D5E-C57C06137468}"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prstClr val="white"/>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25872216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ackground_3">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2D2D40"/>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F9F4E9B9-2BA5-4C15-B9D8-5A9C8367FBD8}"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70375465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ackground_4">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6210390-5759-4733-BAF2-6BD4545638CC}"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2335826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ackground_5">
    <p:spTree>
      <p:nvGrpSpPr>
        <p:cNvPr id="1" name=""/>
        <p:cNvGrpSpPr/>
        <p:nvPr/>
      </p:nvGrpSpPr>
      <p:grpSpPr>
        <a:xfrm>
          <a:off x="0" y="0"/>
          <a:ext cx="0" cy="0"/>
          <a:chOff x="0" y="0"/>
          <a:chExt cx="0" cy="0"/>
        </a:xfrm>
      </p:grpSpPr>
      <p:sp>
        <p:nvSpPr>
          <p:cNvPr id="2" name="Rectangle 23"/>
          <p:cNvSpPr/>
          <p:nvPr userDrawn="1"/>
        </p:nvSpPr>
        <p:spPr>
          <a:xfrm>
            <a:off x="8636002" y="1981202"/>
            <a:ext cx="4868333" cy="486833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3" name="Rectangle 26"/>
          <p:cNvSpPr/>
          <p:nvPr userDrawn="1"/>
        </p:nvSpPr>
        <p:spPr>
          <a:xfrm>
            <a:off x="13826068" y="1981202"/>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4" name="Rectangle 36"/>
          <p:cNvSpPr/>
          <p:nvPr userDrawn="1"/>
        </p:nvSpPr>
        <p:spPr>
          <a:xfrm>
            <a:off x="18973802" y="1981202"/>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5" name="Rectangle 38"/>
          <p:cNvSpPr/>
          <p:nvPr userDrawn="1"/>
        </p:nvSpPr>
        <p:spPr>
          <a:xfrm>
            <a:off x="8636002" y="7116236"/>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6" name="Rectangle 40"/>
          <p:cNvSpPr/>
          <p:nvPr userDrawn="1"/>
        </p:nvSpPr>
        <p:spPr>
          <a:xfrm>
            <a:off x="13826068" y="7116236"/>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7" name="Rectangle 41"/>
          <p:cNvSpPr/>
          <p:nvPr userDrawn="1"/>
        </p:nvSpPr>
        <p:spPr>
          <a:xfrm>
            <a:off x="18973802" y="7116236"/>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8" name="TextBox 1"/>
          <p:cNvSpPr txBox="1"/>
          <p:nvPr userDrawn="1"/>
        </p:nvSpPr>
        <p:spPr>
          <a:xfrm>
            <a:off x="-1468968" y="2853268"/>
            <a:ext cx="492475" cy="984869"/>
          </a:xfrm>
          <a:prstGeom prst="rect">
            <a:avLst/>
          </a:prstGeom>
          <a:noFill/>
        </p:spPr>
        <p:txBody>
          <a:bodyPr wrap="none" lIns="243824" tIns="121912" rIns="243824" bIns="121912">
            <a:spAutoFit/>
          </a:bodyPr>
          <a:lstStyle/>
          <a:p>
            <a:pPr defTabSz="1219127" hangingPunct="1">
              <a:defRPr/>
            </a:pPr>
            <a:endParaRPr lang="en-US" sz="4800" kern="1200" dirty="0">
              <a:solidFill>
                <a:prstClr val="black"/>
              </a:solidFill>
              <a:latin typeface="Arial"/>
              <a:ea typeface=""/>
              <a:cs typeface=""/>
            </a:endParaRPr>
          </a:p>
        </p:txBody>
      </p:sp>
      <p:sp>
        <p:nvSpPr>
          <p:cNvPr id="9" name="TextBox 20"/>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D572FE0-FFF3-4B6D-92A0-9576E19C7809}"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10" name="TextBox 21"/>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11"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57505456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pter_1">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9DE77FF1-4AAB-4BD5-9F72-4CCCC046D059}"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cxnSp>
        <p:nvCxnSpPr>
          <p:cNvPr id="5" name="Straight Connector 25"/>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27"/>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62337906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hapter_2">
    <p:spTree>
      <p:nvGrpSpPr>
        <p:cNvPr id="1" name=""/>
        <p:cNvGrpSpPr/>
        <p:nvPr/>
      </p:nvGrpSpPr>
      <p:grpSpPr>
        <a:xfrm>
          <a:off x="0" y="0"/>
          <a:ext cx="0" cy="0"/>
          <a:chOff x="0" y="0"/>
          <a:chExt cx="0" cy="0"/>
        </a:xfrm>
      </p:grpSpPr>
      <p:sp>
        <p:nvSpPr>
          <p:cNvPr id="2" name="Rectangle 17"/>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cxnSp>
        <p:nvCxnSpPr>
          <p:cNvPr id="3" name="Straight Connector 23"/>
          <p:cNvCxnSpPr/>
          <p:nvPr userDrawn="1"/>
        </p:nvCxnSpPr>
        <p:spPr>
          <a:xfrm>
            <a:off x="4064000" y="-38101"/>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8128000" y="0"/>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17286E1A-ECCA-4940-99F8-DABA604AC346}"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6" name="TextBox 2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3914204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hapter_3">
    <p:spTree>
      <p:nvGrpSpPr>
        <p:cNvPr id="1" name=""/>
        <p:cNvGrpSpPr/>
        <p:nvPr/>
      </p:nvGrpSpPr>
      <p:grpSpPr>
        <a:xfrm>
          <a:off x="0" y="0"/>
          <a:ext cx="0" cy="0"/>
          <a:chOff x="0" y="0"/>
          <a:chExt cx="0" cy="0"/>
        </a:xfrm>
      </p:grpSpPr>
      <p:sp>
        <p:nvSpPr>
          <p:cNvPr id="2" name="Rectangle 17"/>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pic>
        <p:nvPicPr>
          <p:cNvPr id="3" name="Picture 2" descr="544407561_20.jpg"/>
          <p:cNvPicPr>
            <a:picLocks/>
          </p:cNvPicPr>
          <p:nvPr userDrawn="1"/>
        </p:nvPicPr>
        <p:blipFill>
          <a:blip r:embed="rId2" cstate="hqprint">
            <a:extLst>
              <a:ext uri="{28A0092B-C50C-407E-A947-70E740481C1C}">
                <a14:useLocalDpi xmlns:a14="http://schemas.microsoft.com/office/drawing/2010/main"/>
              </a:ext>
            </a:extLst>
          </a:blip>
          <a:srcRect r="-116"/>
          <a:stretch>
            <a:fillRect/>
          </a:stretch>
        </p:blipFill>
        <p:spPr bwMode="auto">
          <a:xfrm>
            <a:off x="16256000" y="0"/>
            <a:ext cx="8128000" cy="13716000"/>
          </a:xfrm>
          <a:prstGeom prst="rect">
            <a:avLst/>
          </a:prstGeom>
          <a:noFill/>
          <a:ln w="9525">
            <a:noFill/>
            <a:miter lim="800000"/>
            <a:headEnd/>
            <a:tailEnd/>
          </a:ln>
        </p:spPr>
      </p:pic>
      <p:cxnSp>
        <p:nvCxnSpPr>
          <p:cNvPr id="4" name="Straight Connector 20"/>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21"/>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TextBox 14"/>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D2F7C895-94CB-4653-9074-5E742042F0F2}"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7"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8"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68261360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hapter_4">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C51EA2E3-FC83-4D28-8086-4C263D6C1D63}"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cxnSp>
        <p:nvCxnSpPr>
          <p:cNvPr id="5" name="Straight Connector 25"/>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27"/>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61049549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hapter_5">
    <p:spTree>
      <p:nvGrpSpPr>
        <p:cNvPr id="1" name=""/>
        <p:cNvGrpSpPr/>
        <p:nvPr/>
      </p:nvGrpSpPr>
      <p:grpSpPr>
        <a:xfrm>
          <a:off x="0" y="0"/>
          <a:ext cx="0" cy="0"/>
          <a:chOff x="0" y="0"/>
          <a:chExt cx="0" cy="0"/>
        </a:xfrm>
      </p:grpSpPr>
      <p:sp>
        <p:nvSpPr>
          <p:cNvPr id="2" name="Rectangle 17"/>
          <p:cNvSpPr/>
          <p:nvPr userDrawn="1"/>
        </p:nvSpPr>
        <p:spPr>
          <a:xfrm>
            <a:off x="0" y="0"/>
            <a:ext cx="2438400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cxnSp>
        <p:nvCxnSpPr>
          <p:cNvPr id="3" name="Straight Connector 23"/>
          <p:cNvCxnSpPr/>
          <p:nvPr userDrawn="1"/>
        </p:nvCxnSpPr>
        <p:spPr>
          <a:xfrm>
            <a:off x="4064000" y="-38101"/>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8128000" y="0"/>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EDCCECB6-7C9C-4C99-BF40-719233F282B3}"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6" name="TextBox 2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76220753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_Slide_1">
    <p:spTree>
      <p:nvGrpSpPr>
        <p:cNvPr id="1" name=""/>
        <p:cNvGrpSpPr/>
        <p:nvPr/>
      </p:nvGrpSpPr>
      <p:grpSpPr>
        <a:xfrm>
          <a:off x="0" y="0"/>
          <a:ext cx="0" cy="0"/>
          <a:chOff x="0" y="0"/>
          <a:chExt cx="0" cy="0"/>
        </a:xfrm>
      </p:grpSpPr>
      <p:sp>
        <p:nvSpPr>
          <p:cNvPr id="2" name="TextBox 20"/>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A1EC895-41EF-4C4D-9DF7-BD5AF23988DF}"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3" name="TextBox 2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4"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8656962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Section Break">
    <p:bg>
      <p:bgRef idx="1001">
        <a:schemeClr val="bg1"/>
      </p:bgRef>
    </p:bg>
    <p:spTree>
      <p:nvGrpSpPr>
        <p:cNvPr id="1" name=""/>
        <p:cNvGrpSpPr/>
        <p:nvPr/>
      </p:nvGrpSpPr>
      <p:grpSpPr>
        <a:xfrm>
          <a:off x="0" y="0"/>
          <a:ext cx="0" cy="0"/>
          <a:chOff x="0" y="0"/>
          <a:chExt cx="0" cy="0"/>
        </a:xfrm>
      </p:grpSpPr>
      <p:sp>
        <p:nvSpPr>
          <p:cNvPr id="42" name="Shape 42"/>
          <p:cNvSpPr/>
          <p:nvPr/>
        </p:nvSpPr>
        <p:spPr>
          <a:xfrm>
            <a:off x="819546" y="13071164"/>
            <a:ext cx="217367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solidFill>
                  <a:srgbClr val="DCDEE0"/>
                </a:solidFill>
                <a:latin typeface="HelvNeue Light for IBM"/>
                <a:ea typeface="HelvNeue Light for IBM"/>
                <a:cs typeface="HelvNeue Light for IBM"/>
                <a:sym typeface="HelvNeue Light for IBM"/>
              </a:defRPr>
            </a:pPr>
            <a:r>
              <a:rPr sz="1800" dirty="0">
                <a:solidFill>
                  <a:srgbClr val="DCDEE0"/>
                </a:solidFill>
                <a:latin typeface="HelvNeue Light for IBM"/>
                <a:ea typeface="HelvNeue Light for IBM"/>
                <a:cs typeface="HelvNeue Light for IBM"/>
                <a:sym typeface="HelvNeue Light for IBM"/>
              </a:rPr>
              <a:t>IBM </a:t>
            </a:r>
            <a:r>
              <a:rPr sz="1800" dirty="0">
                <a:solidFill>
                  <a:srgbClr val="DCDEE0"/>
                </a:solidFill>
                <a:latin typeface="HelvNeue Bold for IBM"/>
                <a:ea typeface="HelvNeue Bold for IBM"/>
                <a:cs typeface="HelvNeue Bold for IBM"/>
                <a:sym typeface="HelvNeue Bold for IBM"/>
              </a:rPr>
              <a:t>Bluemix Garage </a:t>
            </a:r>
            <a:endParaRPr sz="1800" dirty="0">
              <a:solidFill>
                <a:srgbClr val="DCDEE0"/>
              </a:solidFill>
              <a:latin typeface="HelvNeue Light for IBM"/>
              <a:ea typeface="HelvNeue Light for IBM"/>
              <a:cs typeface="HelvNeue Light for IBM"/>
              <a:sym typeface="HelvNeue Light for IBM"/>
            </a:endParaRPr>
          </a:p>
        </p:txBody>
      </p:sp>
      <p:sp>
        <p:nvSpPr>
          <p:cNvPr id="43" name="Shape 43"/>
          <p:cNvSpPr>
            <a:spLocks noGrp="1"/>
          </p:cNvSpPr>
          <p:nvPr>
            <p:ph type="body" sz="quarter" idx="13"/>
          </p:nvPr>
        </p:nvSpPr>
        <p:spPr>
          <a:xfrm>
            <a:off x="879676" y="5116251"/>
            <a:ext cx="6418024" cy="556261"/>
          </a:xfrm>
          <a:prstGeom prst="rect">
            <a:avLst/>
          </a:prstGeom>
        </p:spPr>
        <p:txBody>
          <a:bodyPr anchor="t">
            <a:spAutoFit/>
          </a:bodyPr>
          <a:lstStyle>
            <a:lvl1pPr algn="l">
              <a:spcBef>
                <a:spcPts val="1200"/>
              </a:spcBef>
              <a:defRPr sz="3600">
                <a:solidFill>
                  <a:schemeClr val="accent1"/>
                </a:solidFill>
              </a:defRPr>
            </a:lvl1pPr>
          </a:lstStyle>
          <a:p>
            <a:r>
              <a:rPr dirty="0"/>
              <a:t>Section description</a:t>
            </a:r>
          </a:p>
        </p:txBody>
      </p:sp>
      <p:sp>
        <p:nvSpPr>
          <p:cNvPr id="44" name="Shape 44"/>
          <p:cNvSpPr>
            <a:spLocks noGrp="1"/>
          </p:cNvSpPr>
          <p:nvPr>
            <p:ph type="body" sz="quarter" idx="14"/>
          </p:nvPr>
        </p:nvSpPr>
        <p:spPr>
          <a:xfrm>
            <a:off x="919242" y="1067034"/>
            <a:ext cx="1143001" cy="1025922"/>
          </a:xfrm>
          <a:prstGeom prst="rect">
            <a:avLst/>
          </a:prstGeom>
        </p:spPr>
        <p:txBody>
          <a:bodyPr>
            <a:spAutoFit/>
          </a:bodyPr>
          <a:lstStyle>
            <a:lvl1pPr algn="ctr">
              <a:lnSpc>
                <a:spcPct val="100000"/>
              </a:lnSpc>
              <a:spcBef>
                <a:spcPts val="0"/>
              </a:spcBef>
              <a:defRPr sz="6000" b="1">
                <a:solidFill>
                  <a:schemeClr val="accent1"/>
                </a:solidFill>
                <a:latin typeface="Helvetica"/>
                <a:ea typeface="+mn-ea"/>
                <a:cs typeface="Helvetica"/>
                <a:sym typeface="Lubalin Demi for IBM"/>
              </a:defRPr>
            </a:lvl1pPr>
          </a:lstStyle>
          <a:p>
            <a:r>
              <a:rPr dirty="0"/>
              <a:t>#</a:t>
            </a:r>
          </a:p>
        </p:txBody>
      </p:sp>
      <p:sp>
        <p:nvSpPr>
          <p:cNvPr id="45" name="Shape 45"/>
          <p:cNvSpPr/>
          <p:nvPr/>
        </p:nvSpPr>
        <p:spPr>
          <a:xfrm>
            <a:off x="865068" y="4833091"/>
            <a:ext cx="5969258" cy="1"/>
          </a:xfrm>
          <a:prstGeom prst="line">
            <a:avLst/>
          </a:prstGeom>
          <a:ln w="25400">
            <a:solidFill>
              <a:srgbClr val="00B39F"/>
            </a:solidFill>
            <a:miter lim="400000"/>
          </a:ln>
        </p:spPr>
        <p:txBody>
          <a:bodyPr lIns="50800" tIns="50800" rIns="50800" bIns="50800" anchor="ctr"/>
          <a:lstStyle/>
          <a:p>
            <a:pPr algn="ctr">
              <a:defRPr sz="3200">
                <a:solidFill>
                  <a:srgbClr val="FFFFFF"/>
                </a:solidFill>
              </a:defRPr>
            </a:pPr>
            <a:endParaRPr sz="3200">
              <a:solidFill>
                <a:srgbClr val="FFFFFF"/>
              </a:solidFill>
            </a:endParaRPr>
          </a:p>
        </p:txBody>
      </p:sp>
      <p:sp>
        <p:nvSpPr>
          <p:cNvPr id="46" name="Shape 46"/>
          <p:cNvSpPr/>
          <p:nvPr/>
        </p:nvSpPr>
        <p:spPr>
          <a:xfrm>
            <a:off x="910134" y="842026"/>
            <a:ext cx="1161217" cy="1161217"/>
          </a:xfrm>
          <a:prstGeom prst="ellipse">
            <a:avLst/>
          </a:prstGeom>
          <a:ln w="254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lgn="ctr">
              <a:defRPr sz="3200">
                <a:solidFill>
                  <a:srgbClr val="FFFFFF"/>
                </a:solidFill>
              </a:defRPr>
            </a:pPr>
            <a:endParaRPr sz="3200">
              <a:solidFill>
                <a:srgbClr val="FFFFFF"/>
              </a:solidFill>
            </a:endParaRPr>
          </a:p>
        </p:txBody>
      </p:sp>
      <p:sp>
        <p:nvSpPr>
          <p:cNvPr id="47" name="Shape 47"/>
          <p:cNvSpPr>
            <a:spLocks noGrp="1"/>
          </p:cNvSpPr>
          <p:nvPr>
            <p:ph type="body" sz="quarter" idx="15"/>
          </p:nvPr>
        </p:nvSpPr>
        <p:spPr>
          <a:xfrm>
            <a:off x="879676" y="2052011"/>
            <a:ext cx="5940042" cy="2563349"/>
          </a:xfrm>
          <a:prstGeom prst="rect">
            <a:avLst/>
          </a:prstGeom>
        </p:spPr>
        <p:txBody>
          <a:bodyPr anchor="b"/>
          <a:lstStyle>
            <a:lvl1pPr algn="l">
              <a:spcBef>
                <a:spcPts val="1200"/>
              </a:spcBef>
              <a:defRPr sz="3600" b="1">
                <a:solidFill>
                  <a:schemeClr val="accent1"/>
                </a:solidFill>
                <a:latin typeface="Helvetica"/>
                <a:ea typeface="Helvetica"/>
                <a:cs typeface="Helvetica"/>
                <a:sym typeface="Helvetica"/>
              </a:defRPr>
            </a:lvl1pPr>
          </a:lstStyle>
          <a:p>
            <a:r>
              <a:rPr dirty="0"/>
              <a:t>Section Title</a:t>
            </a:r>
          </a:p>
        </p:txBody>
      </p:sp>
    </p:spTree>
    <p:extLst>
      <p:ext uri="{BB962C8B-B14F-4D97-AF65-F5344CB8AC3E}">
        <p14:creationId xmlns:p14="http://schemas.microsoft.com/office/powerpoint/2010/main" val="1381678511"/>
      </p:ext>
    </p:extLst>
  </p:cSld>
  <p:clrMapOvr>
    <a:overrideClrMapping bg1="lt1" tx1="dk1" bg2="lt2" tx2="dk2" accent1="accent1" accent2="accent2" accent3="accent3" accent4="accent4" accent5="accent5" accent6="accent6" hlink="hlink" folHlink="folHlink"/>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_Slide_2">
    <p:spTree>
      <p:nvGrpSpPr>
        <p:cNvPr id="1" name=""/>
        <p:cNvGrpSpPr/>
        <p:nvPr/>
      </p:nvGrpSpPr>
      <p:grpSpPr>
        <a:xfrm>
          <a:off x="0" y="0"/>
          <a:ext cx="0" cy="0"/>
          <a:chOff x="0" y="0"/>
          <a:chExt cx="0" cy="0"/>
        </a:xfrm>
      </p:grpSpPr>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B24F80DE-42EC-452D-BBF2-80B4E5B97EEE}"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29" name="Content Placeholder 6"/>
          <p:cNvSpPr>
            <a:spLocks noGrp="1"/>
          </p:cNvSpPr>
          <p:nvPr>
            <p:ph sz="quarter" idx="33"/>
          </p:nvPr>
        </p:nvSpPr>
        <p:spPr>
          <a:xfrm>
            <a:off x="6490905" y="5842012"/>
            <a:ext cx="16598680" cy="5291667"/>
          </a:xfrm>
          <a:prstGeom prst="rect">
            <a:avLst/>
          </a:prstGeom>
          <a:solidFill>
            <a:schemeClr val="bg1">
              <a:lumMod val="85000"/>
            </a:schemeClr>
          </a:solidFill>
        </p:spPr>
        <p:txBody>
          <a:bodyPr vert="horz" lIns="91434" tIns="45717" rIns="91434" bIns="45717"/>
          <a:lstStyle>
            <a:lvl1pPr marL="0" indent="0">
              <a:buNone/>
              <a:defRPr sz="2133">
                <a:solidFill>
                  <a:srgbClr val="2D2D2D"/>
                </a:solidFill>
              </a:defRPr>
            </a:lvl1pPr>
          </a:lstStyle>
          <a:p>
            <a:pPr lvl="0"/>
            <a:endParaRPr lang="en-US" dirty="0"/>
          </a:p>
        </p:txBody>
      </p:sp>
    </p:spTree>
    <p:extLst>
      <p:ext uri="{BB962C8B-B14F-4D97-AF65-F5344CB8AC3E}">
        <p14:creationId xmlns:p14="http://schemas.microsoft.com/office/powerpoint/2010/main" val="8681124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_Slide_3">
    <p:spTree>
      <p:nvGrpSpPr>
        <p:cNvPr id="1" name=""/>
        <p:cNvGrpSpPr/>
        <p:nvPr/>
      </p:nvGrpSpPr>
      <p:grpSpPr>
        <a:xfrm>
          <a:off x="0" y="0"/>
          <a:ext cx="0" cy="0"/>
          <a:chOff x="0" y="0"/>
          <a:chExt cx="0" cy="0"/>
        </a:xfrm>
      </p:grpSpPr>
      <p:sp>
        <p:nvSpPr>
          <p:cNvPr id="4"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0B10EAF2-25C6-4FB1-A439-3AD45F25E954}"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5"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29" name="Content Placeholder 6"/>
          <p:cNvSpPr>
            <a:spLocks noGrp="1"/>
          </p:cNvSpPr>
          <p:nvPr>
            <p:ph sz="quarter" idx="33"/>
          </p:nvPr>
        </p:nvSpPr>
        <p:spPr>
          <a:xfrm>
            <a:off x="6490902" y="5842012"/>
            <a:ext cx="8184181" cy="5291667"/>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12" name="Content Placeholder 6"/>
          <p:cNvSpPr>
            <a:spLocks noGrp="1"/>
          </p:cNvSpPr>
          <p:nvPr>
            <p:ph sz="quarter" idx="36"/>
          </p:nvPr>
        </p:nvSpPr>
        <p:spPr>
          <a:xfrm>
            <a:off x="14896315" y="5842012"/>
            <a:ext cx="8184181" cy="5291667"/>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1037190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_Slide_4">
    <p:spTree>
      <p:nvGrpSpPr>
        <p:cNvPr id="1" name=""/>
        <p:cNvGrpSpPr/>
        <p:nvPr/>
      </p:nvGrpSpPr>
      <p:grpSpPr>
        <a:xfrm>
          <a:off x="0" y="0"/>
          <a:ext cx="0" cy="0"/>
          <a:chOff x="0" y="0"/>
          <a:chExt cx="0" cy="0"/>
        </a:xfrm>
      </p:grpSpPr>
      <p:sp>
        <p:nvSpPr>
          <p:cNvPr id="10" name="TextBox 19"/>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0EA48099-3C86-44BC-8171-7BA1B10B0404}"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11" name="TextBox 2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29" name="Content Placeholder 6"/>
          <p:cNvSpPr>
            <a:spLocks noGrp="1"/>
          </p:cNvSpPr>
          <p:nvPr>
            <p:ph sz="quarter" idx="33"/>
          </p:nvPr>
        </p:nvSpPr>
        <p:spPr>
          <a:xfrm>
            <a:off x="6490901"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31" name="Content Placeholder 6"/>
          <p:cNvSpPr>
            <a:spLocks noGrp="1"/>
          </p:cNvSpPr>
          <p:nvPr>
            <p:ph sz="quarter" idx="35"/>
          </p:nvPr>
        </p:nvSpPr>
        <p:spPr>
          <a:xfrm>
            <a:off x="10696971"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33" name="Content Placeholder 6"/>
          <p:cNvSpPr>
            <a:spLocks noGrp="1"/>
          </p:cNvSpPr>
          <p:nvPr>
            <p:ph sz="quarter" idx="36"/>
          </p:nvPr>
        </p:nvSpPr>
        <p:spPr>
          <a:xfrm>
            <a:off x="14903035"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35" name="Content Placeholder 6"/>
          <p:cNvSpPr>
            <a:spLocks noGrp="1"/>
          </p:cNvSpPr>
          <p:nvPr>
            <p:ph sz="quarter" idx="37"/>
          </p:nvPr>
        </p:nvSpPr>
        <p:spPr>
          <a:xfrm>
            <a:off x="19109099"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41" name="Content Placeholder 6"/>
          <p:cNvSpPr>
            <a:spLocks noGrp="1"/>
          </p:cNvSpPr>
          <p:nvPr>
            <p:ph sz="quarter" idx="38"/>
          </p:nvPr>
        </p:nvSpPr>
        <p:spPr>
          <a:xfrm>
            <a:off x="6490901"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45" name="Content Placeholder 6"/>
          <p:cNvSpPr>
            <a:spLocks noGrp="1"/>
          </p:cNvSpPr>
          <p:nvPr>
            <p:ph sz="quarter" idx="40"/>
          </p:nvPr>
        </p:nvSpPr>
        <p:spPr>
          <a:xfrm>
            <a:off x="14903035"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46" name="Content Placeholder 6"/>
          <p:cNvSpPr>
            <a:spLocks noGrp="1"/>
          </p:cNvSpPr>
          <p:nvPr>
            <p:ph sz="quarter" idx="41"/>
          </p:nvPr>
        </p:nvSpPr>
        <p:spPr>
          <a:xfrm>
            <a:off x="19109099"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51" name="Content Placeholder 6"/>
          <p:cNvSpPr>
            <a:spLocks noGrp="1"/>
          </p:cNvSpPr>
          <p:nvPr>
            <p:ph sz="quarter" idx="39"/>
          </p:nvPr>
        </p:nvSpPr>
        <p:spPr>
          <a:xfrm>
            <a:off x="10696971"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6678529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_Slide_5">
    <p:spTree>
      <p:nvGrpSpPr>
        <p:cNvPr id="1" name=""/>
        <p:cNvGrpSpPr/>
        <p:nvPr/>
      </p:nvGrpSpPr>
      <p:grpSpPr>
        <a:xfrm>
          <a:off x="0" y="0"/>
          <a:ext cx="0" cy="0"/>
          <a:chOff x="0" y="0"/>
          <a:chExt cx="0" cy="0"/>
        </a:xfrm>
      </p:grpSpPr>
      <p:sp>
        <p:nvSpPr>
          <p:cNvPr id="3" name="TextBox 19"/>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6700E7D-435D-4380-B9F9-B8924B5308C9}"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2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5" name="Content Placeholder 6"/>
          <p:cNvSpPr>
            <a:spLocks noGrp="1"/>
          </p:cNvSpPr>
          <p:nvPr>
            <p:ph sz="quarter" idx="37"/>
          </p:nvPr>
        </p:nvSpPr>
        <p:spPr>
          <a:xfrm>
            <a:off x="14876987" y="3159509"/>
            <a:ext cx="8193024" cy="8363712"/>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29613230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_Slide_6">
    <p:spTree>
      <p:nvGrpSpPr>
        <p:cNvPr id="1" name=""/>
        <p:cNvGrpSpPr/>
        <p:nvPr/>
      </p:nvGrpSpPr>
      <p:grpSpPr>
        <a:xfrm>
          <a:off x="0" y="0"/>
          <a:ext cx="0" cy="0"/>
          <a:chOff x="0" y="0"/>
          <a:chExt cx="0" cy="0"/>
        </a:xfrm>
      </p:grpSpPr>
      <p:sp>
        <p:nvSpPr>
          <p:cNvPr id="3" name="TextBox 19"/>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E7FE6820-FC41-43BD-9E16-9B1D54CDA910}"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2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5" name="Content Placeholder 6"/>
          <p:cNvSpPr>
            <a:spLocks noGrp="1"/>
          </p:cNvSpPr>
          <p:nvPr>
            <p:ph sz="quarter" idx="37"/>
          </p:nvPr>
        </p:nvSpPr>
        <p:spPr>
          <a:xfrm>
            <a:off x="671992" y="3201325"/>
            <a:ext cx="8193024" cy="8363712"/>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141844100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mage_7">
    <p:spTree>
      <p:nvGrpSpPr>
        <p:cNvPr id="1" name=""/>
        <p:cNvGrpSpPr/>
        <p:nvPr/>
      </p:nvGrpSpPr>
      <p:grpSpPr>
        <a:xfrm>
          <a:off x="0" y="0"/>
          <a:ext cx="0" cy="0"/>
          <a:chOff x="0" y="0"/>
          <a:chExt cx="0" cy="0"/>
        </a:xfrm>
      </p:grpSpPr>
      <p:sp>
        <p:nvSpPr>
          <p:cNvPr id="4" name="TextBox 8"/>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A228EE9D-E787-40E9-AD01-3FA3DA0F436A}"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5" name="TextBox 1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3" name="Picture Placeholder 2"/>
          <p:cNvSpPr>
            <a:spLocks noGrp="1"/>
          </p:cNvSpPr>
          <p:nvPr>
            <p:ph type="pic" sz="quarter" idx="30"/>
          </p:nvPr>
        </p:nvSpPr>
        <p:spPr>
          <a:xfrm>
            <a:off x="0" y="0"/>
            <a:ext cx="24384000" cy="13716000"/>
          </a:xfrm>
          <a:prstGeom prst="rect">
            <a:avLst/>
          </a:prstGeom>
          <a:solidFill>
            <a:schemeClr val="bg1">
              <a:lumMod val="85000"/>
            </a:schemeClr>
          </a:solidFill>
        </p:spPr>
        <p:txBody>
          <a:bodyPr vert="horz" lIns="91434" tIns="45717" rIns="91434" bIns="45717"/>
          <a:lstStyle>
            <a:lvl1pPr marL="0" indent="0" algn="ctr">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4438507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mage_8">
    <p:spTree>
      <p:nvGrpSpPr>
        <p:cNvPr id="1" name=""/>
        <p:cNvGrpSpPr/>
        <p:nvPr/>
      </p:nvGrpSpPr>
      <p:grpSpPr>
        <a:xfrm>
          <a:off x="0" y="0"/>
          <a:ext cx="0" cy="0"/>
          <a:chOff x="0" y="0"/>
          <a:chExt cx="0" cy="0"/>
        </a:xfrm>
      </p:grpSpPr>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8B14A85-6A84-4198-A890-368B875739DC}"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9" y="2950543"/>
            <a:ext cx="23121979" cy="8979005"/>
          </a:xfrm>
          <a:prstGeom prst="rect">
            <a:avLst/>
          </a:prstGeom>
          <a:solidFill>
            <a:schemeClr val="bg1">
              <a:lumMod val="85000"/>
            </a:schemeClr>
          </a:solidFill>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21178059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mage_9">
    <p:spTree>
      <p:nvGrpSpPr>
        <p:cNvPr id="1" name=""/>
        <p:cNvGrpSpPr/>
        <p:nvPr/>
      </p:nvGrpSpPr>
      <p:grpSpPr>
        <a:xfrm>
          <a:off x="0" y="0"/>
          <a:ext cx="0" cy="0"/>
          <a:chOff x="0" y="0"/>
          <a:chExt cx="0" cy="0"/>
        </a:xfrm>
      </p:grpSpPr>
      <p:sp>
        <p:nvSpPr>
          <p:cNvPr id="5"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A9F61F3-2161-466A-8152-DD32D08CF956}"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6"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3"/>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8401621"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16183053"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60442176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Image_10">
    <p:spTree>
      <p:nvGrpSpPr>
        <p:cNvPr id="1" name=""/>
        <p:cNvGrpSpPr/>
        <p:nvPr/>
      </p:nvGrpSpPr>
      <p:grpSpPr>
        <a:xfrm>
          <a:off x="0" y="0"/>
          <a:ext cx="0" cy="0"/>
          <a:chOff x="0" y="0"/>
          <a:chExt cx="0" cy="0"/>
        </a:xfrm>
      </p:grpSpPr>
      <p:sp>
        <p:nvSpPr>
          <p:cNvPr id="8" name="TextBox 16"/>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C332FFAD-6B47-4E6A-9D83-700180563384}"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9" name="TextBox 19"/>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10"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2"/>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8401621"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620187"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16183053"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8401621"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16183053"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31311800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mage_11">
    <p:spTree>
      <p:nvGrpSpPr>
        <p:cNvPr id="1" name=""/>
        <p:cNvGrpSpPr/>
        <p:nvPr/>
      </p:nvGrpSpPr>
      <p:grpSpPr>
        <a:xfrm>
          <a:off x="0" y="0"/>
          <a:ext cx="0" cy="0"/>
          <a:chOff x="0" y="0"/>
          <a:chExt cx="0" cy="0"/>
        </a:xfrm>
      </p:grpSpPr>
      <p:sp>
        <p:nvSpPr>
          <p:cNvPr id="5" name="TextBox 10"/>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34046B30-0E89-4EC4-843A-C7842CE5AAEB}"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6" name="TextBox 13"/>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30" name="Picture Placeholder 2"/>
          <p:cNvSpPr>
            <a:spLocks noGrp="1"/>
          </p:cNvSpPr>
          <p:nvPr>
            <p:ph type="pic" sz="quarter" idx="38"/>
          </p:nvPr>
        </p:nvSpPr>
        <p:spPr>
          <a:xfrm>
            <a:off x="6906697" y="1481768"/>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6906697" y="6829341"/>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15646406" y="1481768"/>
            <a:ext cx="8183621" cy="10447771"/>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189821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Page Detail - Text and Photo">
    <p:spTree>
      <p:nvGrpSpPr>
        <p:cNvPr id="1" name=""/>
        <p:cNvGrpSpPr/>
        <p:nvPr/>
      </p:nvGrpSpPr>
      <p:grpSpPr>
        <a:xfrm>
          <a:off x="0" y="0"/>
          <a:ext cx="0" cy="0"/>
          <a:chOff x="0" y="0"/>
          <a:chExt cx="0" cy="0"/>
        </a:xfrm>
      </p:grpSpPr>
      <p:sp>
        <p:nvSpPr>
          <p:cNvPr id="110" name="Shape 110"/>
          <p:cNvSpPr/>
          <p:nvPr/>
        </p:nvSpPr>
        <p:spPr>
          <a:xfrm>
            <a:off x="870835" y="2067496"/>
            <a:ext cx="23882119" cy="1"/>
          </a:xfrm>
          <a:prstGeom prst="line">
            <a:avLst/>
          </a:prstGeom>
          <a:ln w="25400">
            <a:solidFill>
              <a:srgbClr val="00B39F"/>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solidFill>
                <a:srgbClr val="000000"/>
              </a:solidFill>
              <a:latin typeface="Helvetica"/>
              <a:ea typeface="Helvetica"/>
              <a:cs typeface="Helvetica"/>
              <a:sym typeface="Helvetica"/>
            </a:endParaRPr>
          </a:p>
        </p:txBody>
      </p:sp>
      <p:sp>
        <p:nvSpPr>
          <p:cNvPr id="111" name="Shape 111"/>
          <p:cNvSpPr/>
          <p:nvPr/>
        </p:nvSpPr>
        <p:spPr>
          <a:xfrm>
            <a:off x="819546" y="13071164"/>
            <a:ext cx="217367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latin typeface="HelvNeue Light for IBM"/>
                <a:ea typeface="HelvNeue Light for IBM"/>
                <a:cs typeface="HelvNeue Light for IBM"/>
                <a:sym typeface="HelvNeue Light for IBM"/>
              </a:defRPr>
            </a:pPr>
            <a:r>
              <a:rPr sz="1800" dirty="0">
                <a:latin typeface="HelvNeue Light for IBM"/>
                <a:ea typeface="HelvNeue Light for IBM"/>
                <a:cs typeface="HelvNeue Light for IBM"/>
                <a:sym typeface="HelvNeue Light for IBM"/>
              </a:rPr>
              <a:t>IBM </a:t>
            </a:r>
            <a:r>
              <a:rPr sz="1800" dirty="0">
                <a:latin typeface="HelvNeue Bold for IBM"/>
                <a:ea typeface="HelvNeue Bold for IBM"/>
                <a:cs typeface="HelvNeue Bold for IBM"/>
                <a:sym typeface="HelvNeue Bold for IBM"/>
              </a:rPr>
              <a:t>Bluemix Garage </a:t>
            </a:r>
            <a:endParaRPr sz="1800" dirty="0">
              <a:latin typeface="HelvNeue Light for IBM"/>
              <a:ea typeface="HelvNeue Light for IBM"/>
              <a:cs typeface="HelvNeue Light for IBM"/>
              <a:sym typeface="HelvNeue Light for IBM"/>
            </a:endParaRPr>
          </a:p>
        </p:txBody>
      </p:sp>
      <p:sp>
        <p:nvSpPr>
          <p:cNvPr id="113" name="Shape 113"/>
          <p:cNvSpPr>
            <a:spLocks noGrp="1"/>
          </p:cNvSpPr>
          <p:nvPr>
            <p:ph type="body" sz="half" idx="14"/>
          </p:nvPr>
        </p:nvSpPr>
        <p:spPr>
          <a:xfrm>
            <a:off x="862810" y="2956496"/>
            <a:ext cx="12574892" cy="9656473"/>
          </a:xfrm>
          <a:prstGeom prst="rect">
            <a:avLst/>
          </a:prstGeom>
        </p:spPr>
        <p:txBody>
          <a:bodyPr anchor="t">
            <a:noAutofit/>
          </a:bodyPr>
          <a:lstStyle>
            <a:lvl1pPr marL="481263" indent="-481263" algn="l">
              <a:spcBef>
                <a:spcPts val="1200"/>
              </a:spcBef>
              <a:buSzPct val="75000"/>
              <a:buChar char="•"/>
              <a:defRPr sz="3600">
                <a:solidFill>
                  <a:srgbClr val="000000"/>
                </a:solidFill>
              </a:defRPr>
            </a:lvl1pPr>
            <a:lvl2pPr marL="1270000" indent="-635000" algn="l">
              <a:spcBef>
                <a:spcPts val="1200"/>
              </a:spcBef>
              <a:buSzPct val="75000"/>
              <a:buChar char="•"/>
              <a:defRPr sz="3600"/>
            </a:lvl2pPr>
            <a:lvl3pPr marL="1905000" indent="-635000" algn="l">
              <a:spcBef>
                <a:spcPts val="1200"/>
              </a:spcBef>
              <a:buSzPct val="75000"/>
              <a:buChar char="•"/>
              <a:defRPr sz="3600"/>
            </a:lvl3pPr>
            <a:lvl4pPr marL="2540000" indent="-635000" algn="l">
              <a:spcBef>
                <a:spcPts val="1200"/>
              </a:spcBef>
              <a:buSzPct val="75000"/>
              <a:buChar char="•"/>
              <a:defRPr sz="3600"/>
            </a:lvl4pPr>
            <a:lvl5pPr marL="3175000" indent="-635000" algn="l">
              <a:spcBef>
                <a:spcPts val="1200"/>
              </a:spcBef>
              <a:buSzPct val="75000"/>
              <a:buChar char="•"/>
              <a:defRPr sz="3600"/>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15" name="Shape 115"/>
          <p:cNvSpPr>
            <a:spLocks noGrp="1"/>
          </p:cNvSpPr>
          <p:nvPr>
            <p:ph type="sldNum" sz="quarter" idx="2"/>
          </p:nvPr>
        </p:nvSpPr>
        <p:spPr>
          <a:xfrm>
            <a:off x="12185650" y="13081000"/>
            <a:ext cx="453238" cy="469900"/>
          </a:xfrm>
          <a:prstGeom prst="rect">
            <a:avLst/>
          </a:prstGeom>
        </p:spPr>
        <p:txBody>
          <a:bodyPr/>
          <a:lstStyle/>
          <a:p>
            <a:fld id="{86CB4B4D-7CA3-9044-876B-883B54F8677D}" type="slidenum">
              <a:rPr/>
              <a:pPr/>
              <a:t>‹#›</a:t>
            </a:fld>
            <a:endParaRPr/>
          </a:p>
        </p:txBody>
      </p:sp>
      <p:sp>
        <p:nvSpPr>
          <p:cNvPr id="9" name="Shape 60"/>
          <p:cNvSpPr>
            <a:spLocks noGrp="1"/>
          </p:cNvSpPr>
          <p:nvPr>
            <p:ph type="body" sz="quarter" idx="17" hasCustomPrompt="1"/>
          </p:nvPr>
        </p:nvSpPr>
        <p:spPr>
          <a:xfrm>
            <a:off x="845551" y="806801"/>
            <a:ext cx="22395722" cy="948532"/>
          </a:xfrm>
          <a:prstGeom prst="rect">
            <a:avLst/>
          </a:prstGeom>
        </p:spPr>
        <p:txBody>
          <a:bodyPr anchor="t"/>
          <a:lstStyle>
            <a:lvl1pPr algn="l">
              <a:lnSpc>
                <a:spcPct val="100000"/>
              </a:lnSpc>
              <a:spcBef>
                <a:spcPts val="0"/>
              </a:spcBef>
              <a:defRPr sz="6000" b="1">
                <a:solidFill>
                  <a:srgbClr val="03A496"/>
                </a:solidFill>
                <a:latin typeface="Helvetica"/>
                <a:ea typeface="+mn-ea"/>
                <a:cs typeface="Helvetica"/>
                <a:sym typeface="Lubalin Demi for IBM"/>
              </a:defRPr>
            </a:lvl1pPr>
          </a:lstStyle>
          <a:p>
            <a:r>
              <a:rPr lang="en-US" dirty="0" smtClean="0"/>
              <a:t>Text</a:t>
            </a:r>
            <a:endParaRPr dirty="0"/>
          </a:p>
        </p:txBody>
      </p:sp>
      <p:sp>
        <p:nvSpPr>
          <p:cNvPr id="3" name="Picture Placeholder 2"/>
          <p:cNvSpPr>
            <a:spLocks noGrp="1"/>
          </p:cNvSpPr>
          <p:nvPr>
            <p:ph type="pic" sz="quarter" idx="18"/>
          </p:nvPr>
        </p:nvSpPr>
        <p:spPr>
          <a:xfrm>
            <a:off x="14000435" y="2956496"/>
            <a:ext cx="9240838" cy="9656192"/>
          </a:xfrm>
        </p:spPr>
        <p:txBody>
          <a:bodyPr vert="horz"/>
          <a:lstStyle/>
          <a:p>
            <a:endParaRPr lang="en-US"/>
          </a:p>
        </p:txBody>
      </p:sp>
    </p:spTree>
    <p:extLst>
      <p:ext uri="{BB962C8B-B14F-4D97-AF65-F5344CB8AC3E}">
        <p14:creationId xmlns:p14="http://schemas.microsoft.com/office/powerpoint/2010/main" val="562390294"/>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Image_12">
    <p:spTree>
      <p:nvGrpSpPr>
        <p:cNvPr id="1" name=""/>
        <p:cNvGrpSpPr/>
        <p:nvPr/>
      </p:nvGrpSpPr>
      <p:grpSpPr>
        <a:xfrm>
          <a:off x="0" y="0"/>
          <a:ext cx="0" cy="0"/>
          <a:chOff x="0" y="0"/>
          <a:chExt cx="0" cy="0"/>
        </a:xfrm>
      </p:grpSpPr>
      <p:sp>
        <p:nvSpPr>
          <p:cNvPr id="3" name="Rectangle 13"/>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4"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43531F13-65E0-4FEA-8516-B1A6A0A80E2B}"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5"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9" y="2950543"/>
            <a:ext cx="23121979" cy="8979005"/>
          </a:xfrm>
          <a:prstGeom prst="rect">
            <a:avLst/>
          </a:prstGeom>
          <a:solidFill>
            <a:schemeClr val="bg1">
              <a:lumMod val="85000"/>
            </a:schemeClr>
          </a:solidFill>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8218309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Image_13">
    <p:spTree>
      <p:nvGrpSpPr>
        <p:cNvPr id="1" name=""/>
        <p:cNvGrpSpPr/>
        <p:nvPr/>
      </p:nvGrpSpPr>
      <p:grpSpPr>
        <a:xfrm>
          <a:off x="0" y="0"/>
          <a:ext cx="0" cy="0"/>
          <a:chOff x="0" y="0"/>
          <a:chExt cx="0" cy="0"/>
        </a:xfrm>
      </p:grpSpPr>
      <p:sp>
        <p:nvSpPr>
          <p:cNvPr id="5" name="Rectangle 13"/>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6"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2AE6E22-F755-475A-B7BD-C5BCFCF714D2}"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7"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3"/>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8401621"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16183053"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58129744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Image_14">
    <p:spTree>
      <p:nvGrpSpPr>
        <p:cNvPr id="1" name=""/>
        <p:cNvGrpSpPr/>
        <p:nvPr/>
      </p:nvGrpSpPr>
      <p:grpSpPr>
        <a:xfrm>
          <a:off x="0" y="0"/>
          <a:ext cx="0" cy="0"/>
          <a:chOff x="0" y="0"/>
          <a:chExt cx="0" cy="0"/>
        </a:xfrm>
      </p:grpSpPr>
      <p:sp>
        <p:nvSpPr>
          <p:cNvPr id="8" name="Rectangle 16"/>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9"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19C92EFC-7D4C-4EE5-97BB-02C1D35F3A83}"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10"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2"/>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8401621"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620187"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16183053"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8401621"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16183053"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3795921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Image_15">
    <p:spTree>
      <p:nvGrpSpPr>
        <p:cNvPr id="1" name=""/>
        <p:cNvGrpSpPr/>
        <p:nvPr/>
      </p:nvGrpSpPr>
      <p:grpSpPr>
        <a:xfrm>
          <a:off x="0" y="0"/>
          <a:ext cx="0" cy="0"/>
          <a:chOff x="0" y="0"/>
          <a:chExt cx="0" cy="0"/>
        </a:xfrm>
      </p:grpSpPr>
      <p:sp>
        <p:nvSpPr>
          <p:cNvPr id="5" name="Rectangle 10"/>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6"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1227436D-A146-47D9-940B-65525B8904A5}" type="slidenum">
              <a:rPr lang="en-US" sz="2133" kern="1200">
                <a:solidFill>
                  <a:prstClr val="white"/>
                </a:solidFill>
                <a:latin typeface="Arial"/>
                <a:ea typeface=""/>
                <a:cs typeface=""/>
              </a:rPr>
              <a:pPr defTabSz="1219127" hangingPunct="1">
                <a:defRPr/>
              </a:pPr>
              <a:t>‹#›</a:t>
            </a:fld>
            <a:endParaRPr lang="en-US" sz="2133" kern="1200" dirty="0">
              <a:solidFill>
                <a:prstClr val="white"/>
              </a:solidFill>
              <a:latin typeface="Arial"/>
              <a:ea typeface=""/>
              <a:cs typeface=""/>
            </a:endParaRPr>
          </a:p>
        </p:txBody>
      </p:sp>
      <p:sp>
        <p:nvSpPr>
          <p:cNvPr id="7"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prstClr val="white"/>
                </a:solidFill>
                <a:latin typeface="Arial"/>
                <a:ea typeface=""/>
                <a:cs typeface="Arial"/>
              </a:rPr>
              <a:t>IBM</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30" name="Picture Placeholder 2"/>
          <p:cNvSpPr>
            <a:spLocks noGrp="1"/>
          </p:cNvSpPr>
          <p:nvPr>
            <p:ph type="pic" sz="quarter" idx="38"/>
          </p:nvPr>
        </p:nvSpPr>
        <p:spPr>
          <a:xfrm>
            <a:off x="6906697" y="1481768"/>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6906697" y="6829341"/>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15646406" y="1481768"/>
            <a:ext cx="8183621" cy="10447771"/>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30354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ackground_6">
    <p:spTree>
      <p:nvGrpSpPr>
        <p:cNvPr id="1" name=""/>
        <p:cNvGrpSpPr/>
        <p:nvPr/>
      </p:nvGrpSpPr>
      <p:grpSpPr>
        <a:xfrm>
          <a:off x="0" y="0"/>
          <a:ext cx="0" cy="0"/>
          <a:chOff x="0" y="0"/>
          <a:chExt cx="0" cy="0"/>
        </a:xfrm>
      </p:grpSpPr>
      <p:sp>
        <p:nvSpPr>
          <p:cNvPr id="2" name="Rectangle 10"/>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FFFFFF"/>
              </a:solidFill>
            </a:endParaRPr>
          </a:p>
        </p:txBody>
      </p:sp>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6AF9DF22-338D-4A1B-BA07-71C87354B6E0}"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4945650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ackground_7">
    <p:spTree>
      <p:nvGrpSpPr>
        <p:cNvPr id="1" name=""/>
        <p:cNvGrpSpPr/>
        <p:nvPr/>
      </p:nvGrpSpPr>
      <p:grpSpPr>
        <a:xfrm>
          <a:off x="0" y="0"/>
          <a:ext cx="0" cy="0"/>
          <a:chOff x="0" y="0"/>
          <a:chExt cx="0" cy="0"/>
        </a:xfrm>
      </p:grpSpPr>
      <p:pic>
        <p:nvPicPr>
          <p:cNvPr id="2" name="Picture 1" descr="IBM_Developer_Power_point_16x9_V35.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BA064D3-9BE9-4E30-9000-904AC2A44C02}"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1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50483486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ackground_8">
    <p:spTree>
      <p:nvGrpSpPr>
        <p:cNvPr id="1" name=""/>
        <p:cNvGrpSpPr/>
        <p:nvPr/>
      </p:nvGrpSpPr>
      <p:grpSpPr>
        <a:xfrm>
          <a:off x="0" y="0"/>
          <a:ext cx="0" cy="0"/>
          <a:chOff x="0" y="0"/>
          <a:chExt cx="0" cy="0"/>
        </a:xfrm>
      </p:grpSpPr>
      <p:pic>
        <p:nvPicPr>
          <p:cNvPr id="2" name="Picture 6" descr="IBM_Developer_Power_point_16x9_V33.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pic>
        <p:nvPicPr>
          <p:cNvPr id="3"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4"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AA71A528-6C52-455E-93F8-505CFD00FF56}"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5" name="TextBox 1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spTree>
    <p:extLst>
      <p:ext uri="{BB962C8B-B14F-4D97-AF65-F5344CB8AC3E}">
        <p14:creationId xmlns:p14="http://schemas.microsoft.com/office/powerpoint/2010/main" val="114092023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ackground_9">
    <p:spTree>
      <p:nvGrpSpPr>
        <p:cNvPr id="1" name=""/>
        <p:cNvGrpSpPr/>
        <p:nvPr/>
      </p:nvGrpSpPr>
      <p:grpSpPr>
        <a:xfrm>
          <a:off x="0" y="0"/>
          <a:ext cx="0" cy="0"/>
          <a:chOff x="0" y="0"/>
          <a:chExt cx="0" cy="0"/>
        </a:xfrm>
      </p:grpSpPr>
      <p:pic>
        <p:nvPicPr>
          <p:cNvPr id="2" name="Picture 3" descr="IBM_Developer_Power_point_16x9_V34.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EAFBBB44-3759-4C46-ABB3-34D58545F789}"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92544643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ackground_10">
    <p:spTree>
      <p:nvGrpSpPr>
        <p:cNvPr id="1" name=""/>
        <p:cNvGrpSpPr/>
        <p:nvPr/>
      </p:nvGrpSpPr>
      <p:grpSpPr>
        <a:xfrm>
          <a:off x="0" y="0"/>
          <a:ext cx="0" cy="0"/>
          <a:chOff x="0" y="0"/>
          <a:chExt cx="0" cy="0"/>
        </a:xfrm>
      </p:grpSpPr>
      <p:pic>
        <p:nvPicPr>
          <p:cNvPr id="2" name="Picture 3" descr="IBM_Developer_Power_point_16x9_V3.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9D9179F0-70FF-46A2-8A66-0072BA395C7F}"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81514720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ackground_11">
    <p:spTree>
      <p:nvGrpSpPr>
        <p:cNvPr id="1" name=""/>
        <p:cNvGrpSpPr/>
        <p:nvPr/>
      </p:nvGrpSpPr>
      <p:grpSpPr>
        <a:xfrm>
          <a:off x="0" y="0"/>
          <a:ext cx="0" cy="0"/>
          <a:chOff x="0" y="0"/>
          <a:chExt cx="0" cy="0"/>
        </a:xfrm>
      </p:grpSpPr>
      <p:sp>
        <p:nvSpPr>
          <p:cNvPr id="2" name="Rectangle 10"/>
          <p:cNvSpPr/>
          <p:nvPr userDrawn="1"/>
        </p:nvSpPr>
        <p:spPr>
          <a:xfrm>
            <a:off x="0" y="0"/>
            <a:ext cx="24384000" cy="13716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FFFFFF"/>
              </a:solidFill>
            </a:endParaRPr>
          </a:p>
        </p:txBody>
      </p:sp>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411AA0C4-7972-4128-87E5-98AE0007EAC4}"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896089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291118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ackground_12">
    <p:spTree>
      <p:nvGrpSpPr>
        <p:cNvPr id="1" name=""/>
        <p:cNvGrpSpPr/>
        <p:nvPr/>
      </p:nvGrpSpPr>
      <p:grpSpPr>
        <a:xfrm>
          <a:off x="0" y="0"/>
          <a:ext cx="0" cy="0"/>
          <a:chOff x="0" y="0"/>
          <a:chExt cx="0" cy="0"/>
        </a:xfrm>
      </p:grpSpPr>
      <p:sp>
        <p:nvSpPr>
          <p:cNvPr id="2" name="Rectangle 10"/>
          <p:cNvSpPr/>
          <p:nvPr userDrawn="1"/>
        </p:nvSpPr>
        <p:spPr>
          <a:xfrm>
            <a:off x="0" y="0"/>
            <a:ext cx="24384000" cy="13716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FFFFFF"/>
              </a:solidFill>
            </a:endParaRPr>
          </a:p>
        </p:txBody>
      </p:sp>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3A088258-6A78-47D8-8C00-ED415F4E444F}"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20291175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668308" y="13004801"/>
            <a:ext cx="163576" cy="147320"/>
          </a:xfrm>
          <a:prstGeom prst="rect">
            <a:avLst/>
          </a:prstGeom>
        </p:spPr>
        <p:txBody>
          <a:bodyPr lIns="34290" tIns="17145" rIns="34290" bIns="17145"/>
          <a:lstStyle/>
          <a:p>
            <a:pPr defTabSz="1214983" fontAlgn="base" hangingPunct="1">
              <a:spcBef>
                <a:spcPct val="0"/>
              </a:spcBef>
              <a:spcAft>
                <a:spcPct val="0"/>
              </a:spcAft>
            </a:pPr>
            <a:fld id="{86CB4B4D-7CA3-9044-876B-883B54F8677D}" type="slidenum">
              <a:rPr lang="uk-UA" sz="4800" kern="1200" smtClean="0">
                <a:solidFill>
                  <a:prstClr val="black"/>
                </a:solidFill>
                <a:latin typeface="Arial" charset="0"/>
                <a:ea typeface=""/>
                <a:cs typeface="Arial" charset="0"/>
              </a:rPr>
              <a:pPr defTabSz="1214983" fontAlgn="base" hangingPunct="1">
                <a:spcBef>
                  <a:spcPct val="0"/>
                </a:spcBef>
                <a:spcAft>
                  <a:spcPct val="0"/>
                </a:spcAft>
              </a:pPr>
              <a:t>‹#›</a:t>
            </a:fld>
            <a:endParaRPr lang="uk-UA" sz="4800" kern="1200">
              <a:solidFill>
                <a:prstClr val="black"/>
              </a:solidFill>
              <a:latin typeface="Arial" charset="0"/>
              <a:ea typeface=""/>
              <a:cs typeface="Arial" charset="0"/>
            </a:endParaRPr>
          </a:p>
        </p:txBody>
      </p:sp>
      <p:sp>
        <p:nvSpPr>
          <p:cNvPr id="12" name="Shape 12"/>
          <p:cNvSpPr>
            <a:spLocks noGrp="1"/>
          </p:cNvSpPr>
          <p:nvPr>
            <p:ph type="title"/>
          </p:nvPr>
        </p:nvSpPr>
        <p:spPr>
          <a:xfrm>
            <a:off x="555027" y="1"/>
            <a:ext cx="21792805" cy="1881112"/>
          </a:xfrm>
          <a:prstGeom prst="rect">
            <a:avLst/>
          </a:prstGeom>
        </p:spPr>
        <p:txBody>
          <a:bodyPr lIns="34290" tIns="17145" rIns="34290" bIns="17145"/>
          <a:lstStyle/>
          <a:p>
            <a:pPr lvl="0">
              <a:defRPr sz="1800" b="0"/>
            </a:pPr>
            <a:r>
              <a:rPr sz="6400" b="1"/>
              <a:t>Title Text</a:t>
            </a:r>
          </a:p>
        </p:txBody>
      </p:sp>
      <p:sp>
        <p:nvSpPr>
          <p:cNvPr id="13" name="Shape 13"/>
          <p:cNvSpPr>
            <a:spLocks noGrp="1"/>
          </p:cNvSpPr>
          <p:nvPr>
            <p:ph type="body" idx="1"/>
          </p:nvPr>
        </p:nvSpPr>
        <p:spPr>
          <a:xfrm>
            <a:off x="1244600" y="2425700"/>
            <a:ext cx="22208133" cy="11290301"/>
          </a:xfrm>
          <a:prstGeom prst="rect">
            <a:avLst/>
          </a:prstGeom>
        </p:spPr>
        <p:txBody>
          <a:bodyPr lIns="34290" tIns="17145" rIns="34290" bIns="17145"/>
          <a:lstStyle/>
          <a:p>
            <a:pPr lvl="0">
              <a:defRPr sz="1800" b="0">
                <a:solidFill>
                  <a:srgbClr val="000000"/>
                </a:solidFill>
              </a:defRPr>
            </a:pPr>
            <a:r>
              <a:rPr sz="3733" b="1">
                <a:solidFill>
                  <a:srgbClr val="1174BA"/>
                </a:solidFill>
              </a:rPr>
              <a:t>Body Level One</a:t>
            </a:r>
          </a:p>
          <a:p>
            <a:pPr lvl="1">
              <a:defRPr sz="1800" b="0">
                <a:solidFill>
                  <a:srgbClr val="000000"/>
                </a:solidFill>
              </a:defRPr>
            </a:pPr>
            <a:r>
              <a:rPr sz="3733" b="1">
                <a:solidFill>
                  <a:srgbClr val="1174BA"/>
                </a:solidFill>
              </a:rPr>
              <a:t>Body Level Two</a:t>
            </a:r>
          </a:p>
          <a:p>
            <a:pPr lvl="2">
              <a:defRPr sz="1800" b="0">
                <a:solidFill>
                  <a:srgbClr val="000000"/>
                </a:solidFill>
              </a:defRPr>
            </a:pPr>
            <a:r>
              <a:rPr sz="3733" b="1">
                <a:solidFill>
                  <a:srgbClr val="1174BA"/>
                </a:solidFill>
              </a:rPr>
              <a:t>Body Level Three</a:t>
            </a:r>
          </a:p>
          <a:p>
            <a:pPr lvl="3">
              <a:defRPr sz="1800" b="0">
                <a:solidFill>
                  <a:srgbClr val="000000"/>
                </a:solidFill>
              </a:defRPr>
            </a:pPr>
            <a:r>
              <a:rPr sz="3733" b="1">
                <a:solidFill>
                  <a:srgbClr val="1174BA"/>
                </a:solidFill>
              </a:rPr>
              <a:t>Body Level Four</a:t>
            </a:r>
          </a:p>
          <a:p>
            <a:pPr lvl="4">
              <a:defRPr sz="1800" b="0">
                <a:solidFill>
                  <a:srgbClr val="000000"/>
                </a:solidFill>
              </a:defRPr>
            </a:pPr>
            <a:r>
              <a:rPr sz="3733" b="1">
                <a:solidFill>
                  <a:srgbClr val="1174BA"/>
                </a:solidFill>
              </a:rPr>
              <a:t>Body Level Five</a:t>
            </a:r>
          </a:p>
        </p:txBody>
      </p:sp>
    </p:spTree>
    <p:extLst>
      <p:ext uri="{BB962C8B-B14F-4D97-AF65-F5344CB8AC3E}">
        <p14:creationId xmlns:p14="http://schemas.microsoft.com/office/powerpoint/2010/main" val="1331984905"/>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itle slide image">
    <p:spTree>
      <p:nvGrpSpPr>
        <p:cNvPr id="1" name=""/>
        <p:cNvGrpSpPr/>
        <p:nvPr/>
      </p:nvGrpSpPr>
      <p:grpSpPr>
        <a:xfrm>
          <a:off x="0" y="0"/>
          <a:ext cx="0" cy="0"/>
          <a:chOff x="0" y="0"/>
          <a:chExt cx="0" cy="0"/>
        </a:xfrm>
      </p:grpSpPr>
      <p:pic>
        <p:nvPicPr>
          <p:cNvPr id="2" name="Picture 1" descr="150831-CATK-IBM-Blue-20_low (1).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5451" y="-329229"/>
            <a:ext cx="24822974" cy="14139298"/>
          </a:xfrm>
          <a:prstGeom prst="rect">
            <a:avLst/>
          </a:prstGeom>
        </p:spPr>
      </p:pic>
      <p:sp>
        <p:nvSpPr>
          <p:cNvPr id="94" name="Subtitle 2"/>
          <p:cNvSpPr>
            <a:spLocks noGrp="1"/>
          </p:cNvSpPr>
          <p:nvPr>
            <p:ph type="subTitle" idx="11"/>
          </p:nvPr>
        </p:nvSpPr>
        <p:spPr>
          <a:xfrm>
            <a:off x="1593861" y="4720059"/>
            <a:ext cx="10598146" cy="615554"/>
          </a:xfrm>
        </p:spPr>
        <p:txBody>
          <a:bodyPr lIns="0" tIns="0" rIns="0" bIns="0">
            <a:spAutoFit/>
          </a:bodyPr>
          <a:lstStyle>
            <a:lvl1pPr marL="0" indent="0" algn="l">
              <a:spcBef>
                <a:spcPts val="0"/>
              </a:spcBef>
              <a:buNone/>
              <a:defRPr sz="4000" baseline="0">
                <a:solidFill>
                  <a:srgbClr val="FFFFFF"/>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smtClean="0"/>
              <a:t>Click to edit Master subtitle style</a:t>
            </a:r>
          </a:p>
        </p:txBody>
      </p:sp>
      <p:sp>
        <p:nvSpPr>
          <p:cNvPr id="95" name="Title 1"/>
          <p:cNvSpPr>
            <a:spLocks noGrp="1"/>
          </p:cNvSpPr>
          <p:nvPr>
            <p:ph type="title"/>
          </p:nvPr>
        </p:nvSpPr>
        <p:spPr>
          <a:xfrm>
            <a:off x="1581154" y="1587759"/>
            <a:ext cx="10566400" cy="769442"/>
          </a:xfrm>
        </p:spPr>
        <p:txBody>
          <a:bodyPr>
            <a:spAutoFit/>
          </a:bodyPr>
          <a:lstStyle>
            <a:lvl1pPr algn="l" defTabSz="1828800" rtl="0" eaLnBrk="1" latinLnBrk="0" hangingPunct="1">
              <a:lnSpc>
                <a:spcPts val="6000"/>
              </a:lnSpc>
              <a:spcBef>
                <a:spcPct val="0"/>
              </a:spcBef>
              <a:buNone/>
              <a:defRPr lang="en-US" sz="5600" kern="1200" baseline="0" dirty="0">
                <a:solidFill>
                  <a:srgbClr val="FFFFFF"/>
                </a:solidFill>
                <a:latin typeface="+mj-lt"/>
                <a:ea typeface="+mj-ea"/>
                <a:cs typeface="+mj-cs"/>
              </a:defRPr>
            </a:lvl1pPr>
          </a:lstStyle>
          <a:p>
            <a:r>
              <a:rPr lang="en-US" dirty="0" smtClean="0"/>
              <a:t>Click to edit Master title style</a:t>
            </a:r>
            <a:endParaRPr lang="en-US" dirty="0"/>
          </a:p>
        </p:txBody>
      </p:sp>
      <p:sp>
        <p:nvSpPr>
          <p:cNvPr id="46" name="Rectangle 45"/>
          <p:cNvSpPr/>
          <p:nvPr userDrawn="1"/>
        </p:nvSpPr>
        <p:spPr>
          <a:xfrm>
            <a:off x="1635128" y="12980464"/>
            <a:ext cx="3179232" cy="184666"/>
          </a:xfrm>
          <a:prstGeom prst="rect">
            <a:avLst/>
          </a:prstGeom>
        </p:spPr>
        <p:txBody>
          <a:bodyPr wrap="square" lIns="0" tIns="0" rIns="0" bIns="0">
            <a:spAutoFit/>
          </a:bodyPr>
          <a:lstStyle/>
          <a:p>
            <a:pPr defTabSz="1828800" hangingPunct="1"/>
            <a:r>
              <a:rPr lang="en-US" sz="1200" kern="1200" dirty="0" smtClean="0">
                <a:solidFill>
                  <a:srgbClr val="FFFFFF"/>
                </a:solidFill>
                <a:latin typeface="Arial"/>
                <a:ea typeface=""/>
                <a:cs typeface="Arial" panose="020B0604020202020204" pitchFamily="34" charset="0"/>
              </a:rPr>
              <a:t>© 2015 IBM Corporation</a:t>
            </a:r>
            <a:endParaRPr lang="en-US" sz="1200" kern="1200" dirty="0">
              <a:solidFill>
                <a:srgbClr val="FFFFFF"/>
              </a:solidFill>
              <a:latin typeface="Arial"/>
              <a:ea typeface=""/>
              <a:cs typeface="Arial" panose="020B0604020202020204" pitchFamily="34" charset="0"/>
            </a:endParaRPr>
          </a:p>
        </p:txBody>
      </p:sp>
      <p:grpSp>
        <p:nvGrpSpPr>
          <p:cNvPr id="47" name="Group 46"/>
          <p:cNvGrpSpPr/>
          <p:nvPr userDrawn="1"/>
        </p:nvGrpSpPr>
        <p:grpSpPr>
          <a:xfrm>
            <a:off x="21170825" y="12549593"/>
            <a:ext cx="1685274" cy="512218"/>
            <a:chOff x="1938338" y="2368551"/>
            <a:chExt cx="5260976" cy="2132013"/>
          </a:xfrm>
          <a:solidFill>
            <a:srgbClr val="FFFFFF"/>
          </a:solidFill>
        </p:grpSpPr>
        <p:sp>
          <p:nvSpPr>
            <p:cNvPr id="48"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49"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0"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1"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2"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0" name="Rectangle 9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1" name="Rectangle 10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2" name="Rectangle 10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3" name="Rectangle 10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4"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5"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3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grpSp>
    </p:spTree>
    <p:extLst>
      <p:ext uri="{BB962C8B-B14F-4D97-AF65-F5344CB8AC3E}">
        <p14:creationId xmlns:p14="http://schemas.microsoft.com/office/powerpoint/2010/main" val="1462119631"/>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1_Background_2">
    <p:spTree>
      <p:nvGrpSpPr>
        <p:cNvPr id="1" name=""/>
        <p:cNvGrpSpPr/>
        <p:nvPr/>
      </p:nvGrpSpPr>
      <p:grpSpPr>
        <a:xfrm>
          <a:off x="0" y="0"/>
          <a:ext cx="0" cy="0"/>
          <a:chOff x="0" y="0"/>
          <a:chExt cx="0" cy="0"/>
        </a:xfrm>
      </p:grpSpPr>
      <p:sp>
        <p:nvSpPr>
          <p:cNvPr id="357" name="Shape 357"/>
          <p:cNvSpPr/>
          <p:nvPr/>
        </p:nvSpPr>
        <p:spPr>
          <a:xfrm>
            <a:off x="0" y="0"/>
            <a:ext cx="9486704" cy="13716000"/>
          </a:xfrm>
          <a:prstGeom prst="rect">
            <a:avLst/>
          </a:prstGeom>
          <a:solidFill>
            <a:srgbClr val="1173B9"/>
          </a:solidFill>
          <a:ln w="12700">
            <a:miter lim="400000"/>
          </a:ln>
        </p:spPr>
        <p:txBody>
          <a:bodyPr lIns="121918" rIns="121918" anchor="ctr"/>
          <a:lstStyle/>
          <a:p>
            <a:pPr algn="ctr" defTabSz="1219052" hangingPunct="1">
              <a:defRPr>
                <a:solidFill>
                  <a:srgbClr val="FFFFFF"/>
                </a:solidFill>
                <a:latin typeface="+mj-lt"/>
                <a:ea typeface="+mj-ea"/>
                <a:cs typeface="+mj-cs"/>
                <a:sym typeface="Calibri"/>
              </a:defRPr>
            </a:pPr>
            <a:endParaRPr sz="4800" kern="1200">
              <a:solidFill>
                <a:srgbClr val="FFFFFF"/>
              </a:solidFill>
              <a:latin typeface="Arial"/>
              <a:ea typeface=""/>
              <a:cs typeface=""/>
              <a:sym typeface="Calibri"/>
            </a:endParaRPr>
          </a:p>
        </p:txBody>
      </p:sp>
      <p:sp>
        <p:nvSpPr>
          <p:cNvPr id="358" name="Shape 358"/>
          <p:cNvSpPr>
            <a:spLocks noGrp="1"/>
          </p:cNvSpPr>
          <p:nvPr>
            <p:ph type="sldNum" sz="quarter" idx="2"/>
          </p:nvPr>
        </p:nvSpPr>
        <p:spPr>
          <a:xfrm>
            <a:off x="23657654" y="12785597"/>
            <a:ext cx="597392" cy="582510"/>
          </a:xfrm>
          <a:prstGeom prst="rect">
            <a:avLst/>
          </a:prstGeom>
        </p:spPr>
        <p:txBody>
          <a:bodyPr/>
          <a:lstStyle>
            <a:lvl1pPr>
              <a:defRPr sz="2400">
                <a:latin typeface="+mj-lt"/>
                <a:ea typeface="+mj-ea"/>
                <a:cs typeface="+mj-cs"/>
                <a:sym typeface="Calibri"/>
              </a:defRPr>
            </a:lvl1pPr>
          </a:lstStyle>
          <a:p>
            <a:pPr defTabSz="1828800" hangingPunct="1"/>
            <a:fld id="{86CB4B4D-7CA3-9044-876B-883B54F8677D}" type="slidenum">
              <a:rPr lang="uk-UA" kern="1200" smtClean="0">
                <a:solidFill>
                  <a:srgbClr val="6D7777"/>
                </a:solidFill>
              </a:rPr>
              <a:pPr defTabSz="1828800" hangingPunct="1"/>
              <a:t>‹#›</a:t>
            </a:fld>
            <a:endParaRPr lang="uk-UA" kern="1200">
              <a:solidFill>
                <a:srgbClr val="6D7777"/>
              </a:solidFill>
            </a:endParaRPr>
          </a:p>
        </p:txBody>
      </p:sp>
    </p:spTree>
    <p:extLst>
      <p:ext uri="{BB962C8B-B14F-4D97-AF65-F5344CB8AC3E}">
        <p14:creationId xmlns:p14="http://schemas.microsoft.com/office/powerpoint/2010/main" val="563590765"/>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Large Type-Dar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1917" y="1562433"/>
            <a:ext cx="14535150" cy="1077218"/>
          </a:xfrm>
        </p:spPr>
        <p:txBody>
          <a:bodyPr>
            <a:spAutoFit/>
          </a:bodyPr>
          <a:lstStyle>
            <a:lvl1pPr algn="l" defTabSz="1828800" rtl="0" eaLnBrk="1" latinLnBrk="0" hangingPunct="1">
              <a:lnSpc>
                <a:spcPts val="8400"/>
              </a:lnSpc>
              <a:spcBef>
                <a:spcPct val="0"/>
              </a:spcBef>
              <a:buNone/>
              <a:defRPr lang="en-US" sz="8000" kern="1200" baseline="0" dirty="0">
                <a:solidFill>
                  <a:schemeClr val="accent5"/>
                </a:solidFill>
                <a:latin typeface="+mj-lt"/>
                <a:ea typeface="+mj-ea"/>
                <a:cs typeface="+mj-cs"/>
              </a:defRPr>
            </a:lvl1pPr>
          </a:lstStyle>
          <a:p>
            <a:r>
              <a:rPr lang="en-US" dirty="0" smtClean="0"/>
              <a:t>Click to edit Master title style</a:t>
            </a:r>
            <a:endParaRPr lang="en-US" dirty="0"/>
          </a:p>
        </p:txBody>
      </p:sp>
      <p:sp>
        <p:nvSpPr>
          <p:cNvPr id="10" name="Rectangle 9"/>
          <p:cNvSpPr/>
          <p:nvPr userDrawn="1"/>
        </p:nvSpPr>
        <p:spPr>
          <a:xfrm>
            <a:off x="1635128" y="12980464"/>
            <a:ext cx="3179232" cy="184666"/>
          </a:xfrm>
          <a:prstGeom prst="rect">
            <a:avLst/>
          </a:prstGeom>
        </p:spPr>
        <p:txBody>
          <a:bodyPr wrap="square" lIns="0" tIns="0" rIns="0" bIns="0">
            <a:spAutoFit/>
          </a:bodyPr>
          <a:lstStyle/>
          <a:p>
            <a:pPr defTabSz="1828800" hangingPunct="1"/>
            <a:r>
              <a:rPr lang="en-US" sz="1200" kern="1200" dirty="0" smtClean="0">
                <a:solidFill>
                  <a:srgbClr val="FFFFFF"/>
                </a:solidFill>
                <a:latin typeface="Arial"/>
                <a:ea typeface=""/>
                <a:cs typeface="Arial" panose="020B0604020202020204" pitchFamily="34" charset="0"/>
              </a:rPr>
              <a:t>© 2015 IBM Corporation</a:t>
            </a:r>
            <a:endParaRPr lang="en-US" sz="1200" kern="1200" dirty="0">
              <a:solidFill>
                <a:srgbClr val="FFFFFF"/>
              </a:solidFill>
              <a:latin typeface="Arial"/>
              <a:ea typeface=""/>
              <a:cs typeface="Arial" panose="020B0604020202020204" pitchFamily="34" charset="0"/>
            </a:endParaRPr>
          </a:p>
        </p:txBody>
      </p:sp>
    </p:spTree>
    <p:extLst>
      <p:ext uri="{BB962C8B-B14F-4D97-AF65-F5344CB8AC3E}">
        <p14:creationId xmlns:p14="http://schemas.microsoft.com/office/powerpoint/2010/main" val="1387306631"/>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and Content - Dark">
    <p:spTree>
      <p:nvGrpSpPr>
        <p:cNvPr id="1" name=""/>
        <p:cNvGrpSpPr/>
        <p:nvPr/>
      </p:nvGrpSpPr>
      <p:grpSpPr>
        <a:xfrm>
          <a:off x="0" y="0"/>
          <a:ext cx="0" cy="0"/>
          <a:chOff x="0" y="0"/>
          <a:chExt cx="0" cy="0"/>
        </a:xfrm>
      </p:grpSpPr>
      <p:sp>
        <p:nvSpPr>
          <p:cNvPr id="4" name="Text Box 40"/>
          <p:cNvSpPr txBox="1">
            <a:spLocks noChangeArrowheads="1"/>
          </p:cNvSpPr>
          <p:nvPr userDrawn="1"/>
        </p:nvSpPr>
        <p:spPr bwMode="auto">
          <a:xfrm>
            <a:off x="1210737" y="14275290"/>
            <a:ext cx="2700866" cy="328423"/>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2134" kern="1200" dirty="0">
                <a:solidFill>
                  <a:prstClr val="white"/>
                </a:solidFill>
              </a:rPr>
              <a:t>©</a:t>
            </a:r>
            <a:r>
              <a:rPr lang="en-US" sz="1866" kern="1200" dirty="0">
                <a:solidFill>
                  <a:prstClr val="white"/>
                </a:solidFill>
              </a:rPr>
              <a:t>2016 IBM Corporation</a:t>
            </a:r>
          </a:p>
        </p:txBody>
      </p:sp>
      <p:sp>
        <p:nvSpPr>
          <p:cNvPr id="5" name="Text Box 40"/>
          <p:cNvSpPr txBox="1">
            <a:spLocks noChangeArrowheads="1"/>
          </p:cNvSpPr>
          <p:nvPr userDrawn="1"/>
        </p:nvSpPr>
        <p:spPr bwMode="auto">
          <a:xfrm>
            <a:off x="22280037" y="14316584"/>
            <a:ext cx="905934" cy="287130"/>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75E046AA-7C6E-764A-871B-6ED50F89B318}" type="slidenum">
              <a:rPr lang="en-US" sz="1866" kern="1200" smtClean="0">
                <a:solidFill>
                  <a:srgbClr val="FFFFFF"/>
                </a:solidFill>
              </a:rPr>
              <a:pPr algn="r" eaLnBrk="1" hangingPunct="1">
                <a:spcBef>
                  <a:spcPct val="50000"/>
                </a:spcBef>
                <a:defRPr/>
              </a:pPr>
              <a:t>‹#›</a:t>
            </a:fld>
            <a:endParaRPr lang="en-US" sz="1866" kern="1200" dirty="0">
              <a:solidFill>
                <a:srgbClr val="FFFFFF"/>
              </a:solidFill>
            </a:endParaRPr>
          </a:p>
        </p:txBody>
      </p:sp>
      <p:sp>
        <p:nvSpPr>
          <p:cNvPr id="16" name="Content Placeholder 2"/>
          <p:cNvSpPr>
            <a:spLocks noGrp="1"/>
          </p:cNvSpPr>
          <p:nvPr>
            <p:ph idx="10"/>
          </p:nvPr>
        </p:nvSpPr>
        <p:spPr>
          <a:xfrm>
            <a:off x="1223409" y="2796663"/>
            <a:ext cx="21986398" cy="8665114"/>
          </a:xfrm>
        </p:spPr>
        <p:txBody>
          <a:bodyPr>
            <a:normAutofit/>
          </a:bodyPr>
          <a:lstStyle>
            <a:lvl1pPr marL="0" marR="0" indent="0" algn="l" defTabSz="2438340" rtl="0" eaLnBrk="1" fontAlgn="auto" latinLnBrk="0" hangingPunct="1">
              <a:lnSpc>
                <a:spcPct val="100000"/>
              </a:lnSpc>
              <a:spcBef>
                <a:spcPct val="20000"/>
              </a:spcBef>
              <a:spcAft>
                <a:spcPts val="0"/>
              </a:spcAft>
              <a:buClrTx/>
              <a:buSzTx/>
              <a:buFont typeface="Arial"/>
              <a:buNone/>
              <a:tabLst/>
              <a:defRPr sz="5334">
                <a:solidFill>
                  <a:schemeClr val="tx1"/>
                </a:solidFill>
              </a:defRPr>
            </a:lvl1pPr>
            <a:lvl2pPr marL="1219170" marR="0" indent="-365750" algn="l" defTabSz="2438340" rtl="0" eaLnBrk="1" fontAlgn="auto" latinLnBrk="0" hangingPunct="1">
              <a:lnSpc>
                <a:spcPct val="100000"/>
              </a:lnSpc>
              <a:spcBef>
                <a:spcPts val="800"/>
              </a:spcBef>
              <a:spcAft>
                <a:spcPts val="0"/>
              </a:spcAft>
              <a:buClrTx/>
              <a:buSzPct val="80000"/>
              <a:buFont typeface="Arial"/>
              <a:buChar char="•"/>
              <a:tabLst/>
              <a:defRPr>
                <a:solidFill>
                  <a:schemeClr val="tx1"/>
                </a:solidFill>
              </a:defRPr>
            </a:lvl2pPr>
            <a:lvl3pPr marL="1828754" marR="0" indent="-365750" algn="l" defTabSz="2438340" rtl="0" eaLnBrk="1" fontAlgn="auto" latinLnBrk="0" hangingPunct="1">
              <a:lnSpc>
                <a:spcPct val="100000"/>
              </a:lnSpc>
              <a:spcBef>
                <a:spcPct val="20000"/>
              </a:spcBef>
              <a:spcAft>
                <a:spcPts val="0"/>
              </a:spcAft>
              <a:buClrTx/>
              <a:buSzTx/>
              <a:buFont typeface="Lucida Grande"/>
              <a:buChar char="–"/>
              <a:tabLst/>
              <a:defRPr>
                <a:solidFill>
                  <a:schemeClr val="tx1"/>
                </a:solidFill>
              </a:defRPr>
            </a:lvl3pPr>
            <a:lvl4pPr marL="2438340" marR="0" indent="-365750" algn="l" defTabSz="2438340" rtl="0" eaLnBrk="1" fontAlgn="auto" latinLnBrk="0" hangingPunct="1">
              <a:lnSpc>
                <a:spcPct val="100000"/>
              </a:lnSpc>
              <a:spcBef>
                <a:spcPct val="20000"/>
              </a:spcBef>
              <a:spcAft>
                <a:spcPts val="0"/>
              </a:spcAft>
              <a:buClrTx/>
              <a:buSzPct val="80000"/>
              <a:buFont typeface="Arial"/>
              <a:buChar char="•"/>
              <a:tabLst/>
              <a:defRPr>
                <a:solidFill>
                  <a:schemeClr val="tx1"/>
                </a:solidFill>
              </a:defRPr>
            </a:lvl4pPr>
            <a:lvl5pPr marL="3047924" marR="0" indent="-365750" algn="l" defTabSz="2438340" rtl="0" eaLnBrk="1" fontAlgn="auto" latinLnBrk="0" hangingPunct="1">
              <a:lnSpc>
                <a:spcPct val="100000"/>
              </a:lnSpc>
              <a:spcBef>
                <a:spcPct val="20000"/>
              </a:spcBef>
              <a:spcAft>
                <a:spcPts val="0"/>
              </a:spcAft>
              <a:buClrTx/>
              <a:buSzTx/>
              <a:buFont typeface="Arial" pitchFamily="34" charset="0"/>
              <a:buChar char="»"/>
              <a:tabLst/>
              <a:defRPr>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154208160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Divider - photo">
    <p:spTree>
      <p:nvGrpSpPr>
        <p:cNvPr id="1" name=""/>
        <p:cNvGrpSpPr/>
        <p:nvPr/>
      </p:nvGrpSpPr>
      <p:grpSpPr>
        <a:xfrm>
          <a:off x="0" y="0"/>
          <a:ext cx="0" cy="0"/>
          <a:chOff x="0" y="0"/>
          <a:chExt cx="0" cy="0"/>
        </a:xfrm>
      </p:grpSpPr>
      <p:sp>
        <p:nvSpPr>
          <p:cNvPr id="4" name="Text Box 40"/>
          <p:cNvSpPr txBox="1">
            <a:spLocks noChangeArrowheads="1"/>
          </p:cNvSpPr>
          <p:nvPr userDrawn="1"/>
        </p:nvSpPr>
        <p:spPr bwMode="auto">
          <a:xfrm>
            <a:off x="22280081" y="12630438"/>
            <a:ext cx="905934" cy="276999"/>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587BF87C-5252-E14B-B8B7-CFDF5F40E57F}" type="slidenum">
              <a:rPr lang="en-US" sz="1800" kern="1200" smtClean="0">
                <a:solidFill>
                  <a:srgbClr val="FFFFFF"/>
                </a:solidFill>
              </a:rPr>
              <a:pPr algn="r" eaLnBrk="1" hangingPunct="1">
                <a:spcBef>
                  <a:spcPct val="50000"/>
                </a:spcBef>
                <a:defRPr/>
              </a:pPr>
              <a:t>‹#›</a:t>
            </a:fld>
            <a:endParaRPr lang="en-US" sz="1800" kern="1200" dirty="0" smtClean="0">
              <a:solidFill>
                <a:srgbClr val="FFFFFF"/>
              </a:solidFill>
            </a:endParaRPr>
          </a:p>
        </p:txBody>
      </p:sp>
      <p:sp>
        <p:nvSpPr>
          <p:cNvPr id="7" name="Text Box 40"/>
          <p:cNvSpPr txBox="1">
            <a:spLocks noChangeArrowheads="1"/>
          </p:cNvSpPr>
          <p:nvPr userDrawn="1"/>
        </p:nvSpPr>
        <p:spPr bwMode="auto">
          <a:xfrm>
            <a:off x="1210781" y="12568891"/>
            <a:ext cx="2700866" cy="338554"/>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2200" kern="1200" dirty="0" smtClean="0">
                <a:solidFill>
                  <a:srgbClr val="FFFFFF"/>
                </a:solidFill>
              </a:rPr>
              <a:t>©</a:t>
            </a:r>
            <a:r>
              <a:rPr lang="en-US" sz="1800" kern="1200" dirty="0" smtClean="0">
                <a:solidFill>
                  <a:srgbClr val="FFFFFF"/>
                </a:solidFill>
              </a:rPr>
              <a:t>2016 IBM Corporation</a:t>
            </a:r>
          </a:p>
        </p:txBody>
      </p:sp>
      <p:sp>
        <p:nvSpPr>
          <p:cNvPr id="5" name="Picture Placeholder 2"/>
          <p:cNvSpPr>
            <a:spLocks noGrp="1"/>
          </p:cNvSpPr>
          <p:nvPr>
            <p:ph type="pic" sz="quarter" idx="10"/>
          </p:nvPr>
        </p:nvSpPr>
        <p:spPr>
          <a:xfrm>
            <a:off x="0" y="0"/>
            <a:ext cx="24384000" cy="13716000"/>
          </a:xfrm>
        </p:spPr>
        <p:txBody>
          <a:bodyPr rtlCol="0">
            <a:normAutofit/>
          </a:bodyPr>
          <a:lstStyle/>
          <a:p>
            <a:pPr lvl="0"/>
            <a:endParaRPr lang="en-US" noProof="0" dirty="0"/>
          </a:p>
        </p:txBody>
      </p:sp>
      <p:sp>
        <p:nvSpPr>
          <p:cNvPr id="6" name="Title 1"/>
          <p:cNvSpPr>
            <a:spLocks noGrp="1"/>
          </p:cNvSpPr>
          <p:nvPr>
            <p:ph type="title"/>
          </p:nvPr>
        </p:nvSpPr>
        <p:spPr>
          <a:xfrm>
            <a:off x="1219202" y="6171404"/>
            <a:ext cx="16745008" cy="1323440"/>
          </a:xfrm>
        </p:spPr>
        <p:txBody>
          <a:bodyPr anchor="ctr"/>
          <a:lstStyle>
            <a:lvl1pPr>
              <a:defRPr sz="86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0099445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9" y="5654637"/>
            <a:ext cx="14716126" cy="1292662"/>
          </a:xfrm>
          <a:prstGeom prst="rect">
            <a:avLst/>
          </a:prstGeom>
        </p:spPr>
        <p:txBody>
          <a:bodyPr anchor="b"/>
          <a:lstStyle/>
          <a:p>
            <a:r>
              <a:t>Title Text</a:t>
            </a:r>
          </a:p>
        </p:txBody>
      </p:sp>
      <p:sp>
        <p:nvSpPr>
          <p:cNvPr id="12" name="Shape 12"/>
          <p:cNvSpPr>
            <a:spLocks noGrp="1"/>
          </p:cNvSpPr>
          <p:nvPr>
            <p:ph type="body" sz="quarter" idx="1"/>
          </p:nvPr>
        </p:nvSpPr>
        <p:spPr>
          <a:xfrm>
            <a:off x="4833939" y="7072313"/>
            <a:ext cx="14716126" cy="3385542"/>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11905652" y="13010554"/>
            <a:ext cx="554840" cy="513604"/>
          </a:xfrm>
          <a:prstGeom prst="rect">
            <a:avLst/>
          </a:prstGeom>
        </p:spPr>
        <p:txBody>
          <a:bodyPr/>
          <a:lstStyle/>
          <a:p>
            <a:pPr defTabSz="1828800" hangingPunct="1"/>
            <a:fld id="{86CB4B4D-7CA3-9044-876B-883B54F8677D}" type="slidenum">
              <a:rPr lang="uk-UA" sz="3600" kern="1200" smtClean="0">
                <a:solidFill>
                  <a:srgbClr val="6D7777"/>
                </a:solidFill>
              </a:rPr>
              <a:pPr defTabSz="1828800" hangingPunct="1"/>
              <a:t>‹#›</a:t>
            </a:fld>
            <a:endParaRPr lang="uk-UA" sz="3600" kern="1200">
              <a:solidFill>
                <a:srgbClr val="6D7777"/>
              </a:solidFill>
            </a:endParaRPr>
          </a:p>
        </p:txBody>
      </p:sp>
    </p:spTree>
    <p:extLst>
      <p:ext uri="{BB962C8B-B14F-4D97-AF65-F5344CB8AC3E}">
        <p14:creationId xmlns:p14="http://schemas.microsoft.com/office/powerpoint/2010/main" val="239067075"/>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88901" y="12701"/>
            <a:ext cx="24472901" cy="13745632"/>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1219215" hangingPunct="1">
              <a:defRPr/>
            </a:pPr>
            <a:endParaRPr lang="en-US" sz="4800" kern="1200" dirty="0">
              <a:solidFill>
                <a:prstClr val="white"/>
              </a:solidFill>
            </a:endParaRPr>
          </a:p>
        </p:txBody>
      </p:sp>
      <p:grpSp>
        <p:nvGrpSpPr>
          <p:cNvPr id="5" name="Group 482"/>
          <p:cNvGrpSpPr>
            <a:grpSpLocks noChangeAspect="1"/>
          </p:cNvGrpSpPr>
          <p:nvPr userDrawn="1"/>
        </p:nvGrpSpPr>
        <p:grpSpPr bwMode="auto">
          <a:xfrm>
            <a:off x="-33867" y="0"/>
            <a:ext cx="24451733" cy="13597467"/>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6 w 20226"/>
                <a:gd name="T1" fmla="*/ 0 h 11290"/>
                <a:gd name="T2" fmla="*/ 2147483646 w 20226"/>
                <a:gd name="T3" fmla="*/ 2147483646 h 11290"/>
                <a:gd name="T4" fmla="*/ 2147483646 w 20226"/>
                <a:gd name="T5" fmla="*/ 2147483646 h 11290"/>
                <a:gd name="T6" fmla="*/ 0 w 20226"/>
                <a:gd name="T7" fmla="*/ 2147483646 h 11290"/>
                <a:gd name="T8" fmla="*/ 2147483646 w 20226"/>
                <a:gd name="T9" fmla="*/ 0 h 11290"/>
                <a:gd name="T10" fmla="*/ 2147483646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rgbClr val="4178B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6 w 3073"/>
                <a:gd name="T3" fmla="*/ 0 h 5346"/>
                <a:gd name="T4" fmla="*/ 0 w 3073"/>
                <a:gd name="T5" fmla="*/ 2147483646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8" name="Group 302"/>
          <p:cNvGrpSpPr>
            <a:grpSpLocks/>
          </p:cNvGrpSpPr>
          <p:nvPr userDrawn="1"/>
        </p:nvGrpSpPr>
        <p:grpSpPr bwMode="auto">
          <a:xfrm>
            <a:off x="14761635" y="1143001"/>
            <a:ext cx="8716432" cy="1481667"/>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6 w 91"/>
                <a:gd name="T3" fmla="*/ 0 h 681"/>
                <a:gd name="T4" fmla="*/ 2147483646 w 91"/>
                <a:gd name="T5" fmla="*/ 2147483646 h 681"/>
                <a:gd name="T6" fmla="*/ 0 w 91"/>
                <a:gd name="T7" fmla="*/ 2147483646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 name="Freeform 48"/>
            <p:cNvSpPr>
              <a:spLocks noChangeArrowheads="1"/>
            </p:cNvSpPr>
            <p:nvPr/>
          </p:nvSpPr>
          <p:spPr bwMode="auto">
            <a:xfrm>
              <a:off x="5789875" y="2259330"/>
              <a:ext cx="147213" cy="182880"/>
            </a:xfrm>
            <a:custGeom>
              <a:avLst/>
              <a:gdLst>
                <a:gd name="T0" fmla="*/ 0 w 410"/>
                <a:gd name="T1" fmla="*/ 2147483646 h 506"/>
                <a:gd name="T2" fmla="*/ 2147483646 w 410"/>
                <a:gd name="T3" fmla="*/ 2147483646 h 506"/>
                <a:gd name="T4" fmla="*/ 2147483646 w 410"/>
                <a:gd name="T5" fmla="*/ 2147483646 h 506"/>
                <a:gd name="T6" fmla="*/ 2147483646 w 410"/>
                <a:gd name="T7" fmla="*/ 2147483646 h 506"/>
                <a:gd name="T8" fmla="*/ 2147483646 w 410"/>
                <a:gd name="T9" fmla="*/ 0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2147483646 w 410"/>
                <a:gd name="T23" fmla="*/ 2147483646 h 506"/>
                <a:gd name="T24" fmla="*/ 0 w 410"/>
                <a:gd name="T25" fmla="*/ 2147483646 h 506"/>
                <a:gd name="T26" fmla="*/ 0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 name="Freeform 49"/>
            <p:cNvSpPr>
              <a:spLocks noChangeArrowheads="1"/>
            </p:cNvSpPr>
            <p:nvPr/>
          </p:nvSpPr>
          <p:spPr bwMode="auto">
            <a:xfrm>
              <a:off x="5947240" y="2209800"/>
              <a:ext cx="96450" cy="232410"/>
            </a:xfrm>
            <a:custGeom>
              <a:avLst/>
              <a:gdLst>
                <a:gd name="T0" fmla="*/ 2147483646 w 267"/>
                <a:gd name="T1" fmla="*/ 2147483646 h 642"/>
                <a:gd name="T2" fmla="*/ 2147483646 w 267"/>
                <a:gd name="T3" fmla="*/ 2147483646 h 642"/>
                <a:gd name="T4" fmla="*/ 2147483646 w 267"/>
                <a:gd name="T5" fmla="*/ 2147483646 h 642"/>
                <a:gd name="T6" fmla="*/ 2147483646 w 267"/>
                <a:gd name="T7" fmla="*/ 2147483646 h 642"/>
                <a:gd name="T8" fmla="*/ 2147483646 w 267"/>
                <a:gd name="T9" fmla="*/ 2147483646 h 642"/>
                <a:gd name="T10" fmla="*/ 2147483646 w 267"/>
                <a:gd name="T11" fmla="*/ 2147483646 h 642"/>
                <a:gd name="T12" fmla="*/ 2147483646 w 267"/>
                <a:gd name="T13" fmla="*/ 2147483646 h 642"/>
                <a:gd name="T14" fmla="*/ 2147483646 w 267"/>
                <a:gd name="T15" fmla="*/ 2147483646 h 642"/>
                <a:gd name="T16" fmla="*/ 2147483646 w 267"/>
                <a:gd name="T17" fmla="*/ 2147483646 h 642"/>
                <a:gd name="T18" fmla="*/ 2147483646 w 267"/>
                <a:gd name="T19" fmla="*/ 2147483646 h 642"/>
                <a:gd name="T20" fmla="*/ 2147483646 w 267"/>
                <a:gd name="T21" fmla="*/ 2147483646 h 642"/>
                <a:gd name="T22" fmla="*/ 0 w 267"/>
                <a:gd name="T23" fmla="*/ 2147483646 h 642"/>
                <a:gd name="T24" fmla="*/ 0 w 267"/>
                <a:gd name="T25" fmla="*/ 2147483646 h 642"/>
                <a:gd name="T26" fmla="*/ 2147483646 w 267"/>
                <a:gd name="T27" fmla="*/ 2147483646 h 642"/>
                <a:gd name="T28" fmla="*/ 2147483646 w 267"/>
                <a:gd name="T29" fmla="*/ 0 h 642"/>
                <a:gd name="T30" fmla="*/ 2147483646 w 267"/>
                <a:gd name="T31" fmla="*/ 0 h 642"/>
                <a:gd name="T32" fmla="*/ 2147483646 w 267"/>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 name="Freeform 50"/>
            <p:cNvSpPr>
              <a:spLocks noChangeArrowheads="1"/>
            </p:cNvSpPr>
            <p:nvPr/>
          </p:nvSpPr>
          <p:spPr bwMode="auto">
            <a:xfrm>
              <a:off x="6044959" y="2259330"/>
              <a:ext cx="167518" cy="185420"/>
            </a:xfrm>
            <a:custGeom>
              <a:avLst/>
              <a:gdLst>
                <a:gd name="T0" fmla="*/ 2147483646 w 461"/>
                <a:gd name="T1" fmla="*/ 2147483646 h 517"/>
                <a:gd name="T2" fmla="*/ 0 w 461"/>
                <a:gd name="T3" fmla="*/ 2147483646 h 517"/>
                <a:gd name="T4" fmla="*/ 2147483646 w 461"/>
                <a:gd name="T5" fmla="*/ 0 h 517"/>
                <a:gd name="T6" fmla="*/ 2147483646 w 461"/>
                <a:gd name="T7" fmla="*/ 2147483646 h 517"/>
                <a:gd name="T8" fmla="*/ 2147483646 w 461"/>
                <a:gd name="T9" fmla="*/ 2147483646 h 517"/>
                <a:gd name="T10" fmla="*/ 2147483646 w 461"/>
                <a:gd name="T11" fmla="*/ 2147483646 h 517"/>
                <a:gd name="T12" fmla="*/ 2147483646 w 461"/>
                <a:gd name="T13" fmla="*/ 2147483646 h 517"/>
                <a:gd name="T14" fmla="*/ 2147483646 w 461"/>
                <a:gd name="T15" fmla="*/ 2147483646 h 517"/>
                <a:gd name="T16" fmla="*/ 2147483646 w 461"/>
                <a:gd name="T17" fmla="*/ 2147483646 h 517"/>
                <a:gd name="T18" fmla="*/ 2147483646 w 461"/>
                <a:gd name="T19" fmla="*/ 2147483646 h 517"/>
                <a:gd name="T20" fmla="*/ 2147483646 w 461"/>
                <a:gd name="T21" fmla="*/ 2147483646 h 517"/>
                <a:gd name="T22" fmla="*/ 2147483646 w 461"/>
                <a:gd name="T23" fmla="*/ 2147483646 h 517"/>
                <a:gd name="T24" fmla="*/ 2147483646 w 461"/>
                <a:gd name="T25" fmla="*/ 2147483646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 name="Freeform 51"/>
            <p:cNvSpPr>
              <a:spLocks noChangeArrowheads="1"/>
            </p:cNvSpPr>
            <p:nvPr/>
          </p:nvSpPr>
          <p:spPr bwMode="auto">
            <a:xfrm>
              <a:off x="6234051" y="2259330"/>
              <a:ext cx="93912" cy="182880"/>
            </a:xfrm>
            <a:custGeom>
              <a:avLst/>
              <a:gdLst>
                <a:gd name="T0" fmla="*/ 0 w 260"/>
                <a:gd name="T1" fmla="*/ 2147483646 h 509"/>
                <a:gd name="T2" fmla="*/ 2147483646 w 260"/>
                <a:gd name="T3" fmla="*/ 2147483646 h 509"/>
                <a:gd name="T4" fmla="*/ 2147483646 w 260"/>
                <a:gd name="T5" fmla="*/ 2147483646 h 509"/>
                <a:gd name="T6" fmla="*/ 2147483646 w 260"/>
                <a:gd name="T7" fmla="*/ 2147483646 h 509"/>
                <a:gd name="T8" fmla="*/ 2147483646 w 260"/>
                <a:gd name="T9" fmla="*/ 2147483646 h 509"/>
                <a:gd name="T10" fmla="*/ 2147483646 w 260"/>
                <a:gd name="T11" fmla="*/ 2147483646 h 509"/>
                <a:gd name="T12" fmla="*/ 2147483646 w 260"/>
                <a:gd name="T13" fmla="*/ 2147483646 h 509"/>
                <a:gd name="T14" fmla="*/ 2147483646 w 260"/>
                <a:gd name="T15" fmla="*/ 2147483646 h 509"/>
                <a:gd name="T16" fmla="*/ 0 w 260"/>
                <a:gd name="T17" fmla="*/ 2147483646 h 509"/>
                <a:gd name="T18" fmla="*/ 0 w 260"/>
                <a:gd name="T19" fmla="*/ 2147483646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 name="Freeform 52"/>
            <p:cNvSpPr>
              <a:spLocks noChangeArrowheads="1"/>
            </p:cNvSpPr>
            <p:nvPr/>
          </p:nvSpPr>
          <p:spPr bwMode="auto">
            <a:xfrm>
              <a:off x="6335577" y="2190750"/>
              <a:ext cx="220819" cy="257810"/>
            </a:xfrm>
            <a:custGeom>
              <a:avLst/>
              <a:gdLst>
                <a:gd name="T0" fmla="*/ 2147483646 w 611"/>
                <a:gd name="T1" fmla="*/ 2147483646 h 715"/>
                <a:gd name="T2" fmla="*/ 2147483646 w 611"/>
                <a:gd name="T3" fmla="*/ 2147483646 h 715"/>
                <a:gd name="T4" fmla="*/ 2147483646 w 611"/>
                <a:gd name="T5" fmla="*/ 2147483646 h 715"/>
                <a:gd name="T6" fmla="*/ 2147483646 w 611"/>
                <a:gd name="T7" fmla="*/ 2147483646 h 715"/>
                <a:gd name="T8" fmla="*/ 2147483646 w 611"/>
                <a:gd name="T9" fmla="*/ 2147483646 h 715"/>
                <a:gd name="T10" fmla="*/ 2147483646 w 611"/>
                <a:gd name="T11" fmla="*/ 2147483646 h 715"/>
                <a:gd name="T12" fmla="*/ 0 w 611"/>
                <a:gd name="T13" fmla="*/ 2147483646 h 715"/>
                <a:gd name="T14" fmla="*/ 2147483646 w 611"/>
                <a:gd name="T15" fmla="*/ 0 h 715"/>
                <a:gd name="T16" fmla="*/ 2147483646 w 611"/>
                <a:gd name="T17" fmla="*/ 2147483646 h 715"/>
                <a:gd name="T18" fmla="*/ 2147483646 w 611"/>
                <a:gd name="T19" fmla="*/ 2147483646 h 715"/>
                <a:gd name="T20" fmla="*/ 2147483646 w 611"/>
                <a:gd name="T21" fmla="*/ 2147483646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5" name="Freeform 53"/>
            <p:cNvSpPr>
              <a:spLocks noChangeArrowheads="1"/>
            </p:cNvSpPr>
            <p:nvPr/>
          </p:nvSpPr>
          <p:spPr bwMode="auto">
            <a:xfrm>
              <a:off x="6575433" y="2259330"/>
              <a:ext cx="172594" cy="185420"/>
            </a:xfrm>
            <a:custGeom>
              <a:avLst/>
              <a:gdLst>
                <a:gd name="T0" fmla="*/ 2147483646 w 481"/>
                <a:gd name="T1" fmla="*/ 0 h 517"/>
                <a:gd name="T2" fmla="*/ 2147483646 w 481"/>
                <a:gd name="T3" fmla="*/ 2147483646 h 517"/>
                <a:gd name="T4" fmla="*/ 2147483646 w 481"/>
                <a:gd name="T5" fmla="*/ 2147483646 h 517"/>
                <a:gd name="T6" fmla="*/ 0 w 481"/>
                <a:gd name="T7" fmla="*/ 2147483646 h 517"/>
                <a:gd name="T8" fmla="*/ 2147483646 w 481"/>
                <a:gd name="T9" fmla="*/ 0 h 517"/>
                <a:gd name="T10" fmla="*/ 2147483646 w 481"/>
                <a:gd name="T11" fmla="*/ 2147483646 h 517"/>
                <a:gd name="T12" fmla="*/ 2147483646 w 481"/>
                <a:gd name="T13" fmla="*/ 2147483646 h 517"/>
                <a:gd name="T14" fmla="*/ 2147483646 w 481"/>
                <a:gd name="T15" fmla="*/ 2147483646 h 517"/>
                <a:gd name="T16" fmla="*/ 2147483646 w 481"/>
                <a:gd name="T17" fmla="*/ 2147483646 h 517"/>
                <a:gd name="T18" fmla="*/ 2147483646 w 481"/>
                <a:gd name="T19" fmla="*/ 2147483646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6" name="Freeform 54"/>
            <p:cNvSpPr>
              <a:spLocks noChangeArrowheads="1"/>
            </p:cNvSpPr>
            <p:nvPr/>
          </p:nvSpPr>
          <p:spPr bwMode="auto">
            <a:xfrm>
              <a:off x="6773409" y="2259330"/>
              <a:ext cx="148481" cy="182880"/>
            </a:xfrm>
            <a:custGeom>
              <a:avLst/>
              <a:gdLst>
                <a:gd name="T0" fmla="*/ 2147483646 w 410"/>
                <a:gd name="T1" fmla="*/ 2147483646 h 506"/>
                <a:gd name="T2" fmla="*/ 2147483646 w 410"/>
                <a:gd name="T3" fmla="*/ 2147483646 h 506"/>
                <a:gd name="T4" fmla="*/ 2147483646 w 410"/>
                <a:gd name="T5" fmla="*/ 2147483646 h 506"/>
                <a:gd name="T6" fmla="*/ 2147483646 w 410"/>
                <a:gd name="T7" fmla="*/ 0 h 506"/>
                <a:gd name="T8" fmla="*/ 2147483646 w 410"/>
                <a:gd name="T9" fmla="*/ 2147483646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0 w 410"/>
                <a:gd name="T23" fmla="*/ 2147483646 h 506"/>
                <a:gd name="T24" fmla="*/ 0 w 410"/>
                <a:gd name="T25" fmla="*/ 2147483646 h 506"/>
                <a:gd name="T26" fmla="*/ 2147483646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7" name="Freeform 55"/>
            <p:cNvSpPr>
              <a:spLocks noChangeArrowheads="1"/>
            </p:cNvSpPr>
            <p:nvPr/>
          </p:nvSpPr>
          <p:spPr bwMode="auto">
            <a:xfrm>
              <a:off x="6951079" y="2259330"/>
              <a:ext cx="148481" cy="182880"/>
            </a:xfrm>
            <a:custGeom>
              <a:avLst/>
              <a:gdLst>
                <a:gd name="T0" fmla="*/ 0 w 410"/>
                <a:gd name="T1" fmla="*/ 2147483646 h 506"/>
                <a:gd name="T2" fmla="*/ 2147483646 w 410"/>
                <a:gd name="T3" fmla="*/ 2147483646 h 506"/>
                <a:gd name="T4" fmla="*/ 2147483646 w 410"/>
                <a:gd name="T5" fmla="*/ 2147483646 h 506"/>
                <a:gd name="T6" fmla="*/ 2147483646 w 410"/>
                <a:gd name="T7" fmla="*/ 2147483646 h 506"/>
                <a:gd name="T8" fmla="*/ 2147483646 w 410"/>
                <a:gd name="T9" fmla="*/ 0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2147483646 w 410"/>
                <a:gd name="T23" fmla="*/ 2147483646 h 506"/>
                <a:gd name="T24" fmla="*/ 0 w 410"/>
                <a:gd name="T25" fmla="*/ 2147483646 h 506"/>
                <a:gd name="T26" fmla="*/ 0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8" name="Freeform 56"/>
            <p:cNvSpPr>
              <a:spLocks noChangeArrowheads="1"/>
            </p:cNvSpPr>
            <p:nvPr/>
          </p:nvSpPr>
          <p:spPr bwMode="auto">
            <a:xfrm>
              <a:off x="7121135" y="2259330"/>
              <a:ext cx="167518" cy="185420"/>
            </a:xfrm>
            <a:custGeom>
              <a:avLst/>
              <a:gdLst>
                <a:gd name="T0" fmla="*/ 2147483646 w 461"/>
                <a:gd name="T1" fmla="*/ 2147483646 h 517"/>
                <a:gd name="T2" fmla="*/ 0 w 461"/>
                <a:gd name="T3" fmla="*/ 2147483646 h 517"/>
                <a:gd name="T4" fmla="*/ 2147483646 w 461"/>
                <a:gd name="T5" fmla="*/ 0 h 517"/>
                <a:gd name="T6" fmla="*/ 2147483646 w 461"/>
                <a:gd name="T7" fmla="*/ 2147483646 h 517"/>
                <a:gd name="T8" fmla="*/ 2147483646 w 461"/>
                <a:gd name="T9" fmla="*/ 2147483646 h 517"/>
                <a:gd name="T10" fmla="*/ 2147483646 w 461"/>
                <a:gd name="T11" fmla="*/ 2147483646 h 517"/>
                <a:gd name="T12" fmla="*/ 2147483646 w 461"/>
                <a:gd name="T13" fmla="*/ 2147483646 h 517"/>
                <a:gd name="T14" fmla="*/ 2147483646 w 461"/>
                <a:gd name="T15" fmla="*/ 2147483646 h 517"/>
                <a:gd name="T16" fmla="*/ 2147483646 w 461"/>
                <a:gd name="T17" fmla="*/ 2147483646 h 517"/>
                <a:gd name="T18" fmla="*/ 2147483646 w 461"/>
                <a:gd name="T19" fmla="*/ 2147483646 h 517"/>
                <a:gd name="T20" fmla="*/ 2147483646 w 461"/>
                <a:gd name="T21" fmla="*/ 2147483646 h 517"/>
                <a:gd name="T22" fmla="*/ 2147483646 w 461"/>
                <a:gd name="T23" fmla="*/ 2147483646 h 517"/>
                <a:gd name="T24" fmla="*/ 2147483646 w 461"/>
                <a:gd name="T25" fmla="*/ 2147483646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9" name="Freeform 57"/>
            <p:cNvSpPr>
              <a:spLocks noChangeArrowheads="1"/>
            </p:cNvSpPr>
            <p:nvPr/>
          </p:nvSpPr>
          <p:spPr bwMode="auto">
            <a:xfrm>
              <a:off x="7303882" y="2259330"/>
              <a:ext cx="162442" cy="185420"/>
            </a:xfrm>
            <a:custGeom>
              <a:avLst/>
              <a:gdLst>
                <a:gd name="T0" fmla="*/ 2147483646 w 450"/>
                <a:gd name="T1" fmla="*/ 2147483646 h 517"/>
                <a:gd name="T2" fmla="*/ 2147483646 w 450"/>
                <a:gd name="T3" fmla="*/ 2147483646 h 517"/>
                <a:gd name="T4" fmla="*/ 2147483646 w 450"/>
                <a:gd name="T5" fmla="*/ 2147483646 h 517"/>
                <a:gd name="T6" fmla="*/ 2147483646 w 450"/>
                <a:gd name="T7" fmla="*/ 2147483646 h 517"/>
                <a:gd name="T8" fmla="*/ 2147483646 w 450"/>
                <a:gd name="T9" fmla="*/ 2147483646 h 517"/>
                <a:gd name="T10" fmla="*/ 2147483646 w 450"/>
                <a:gd name="T11" fmla="*/ 2147483646 h 517"/>
                <a:gd name="T12" fmla="*/ 2147483646 w 450"/>
                <a:gd name="T13" fmla="*/ 2147483646 h 517"/>
                <a:gd name="T14" fmla="*/ 0 w 450"/>
                <a:gd name="T15" fmla="*/ 2147483646 h 517"/>
                <a:gd name="T16" fmla="*/ 2147483646 w 450"/>
                <a:gd name="T17" fmla="*/ 0 h 517"/>
                <a:gd name="T18" fmla="*/ 2147483646 w 450"/>
                <a:gd name="T19" fmla="*/ 2147483646 h 517"/>
                <a:gd name="T20" fmla="*/ 2147483646 w 450"/>
                <a:gd name="T21" fmla="*/ 2147483646 h 517"/>
                <a:gd name="T22" fmla="*/ 2147483646 w 450"/>
                <a:gd name="T23" fmla="*/ 2147483646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0" name="Freeform 58"/>
            <p:cNvSpPr>
              <a:spLocks noChangeArrowheads="1"/>
            </p:cNvSpPr>
            <p:nvPr/>
          </p:nvSpPr>
          <p:spPr bwMode="auto">
            <a:xfrm>
              <a:off x="7472668" y="2209800"/>
              <a:ext cx="95181" cy="232410"/>
            </a:xfrm>
            <a:custGeom>
              <a:avLst/>
              <a:gdLst>
                <a:gd name="T0" fmla="*/ 2147483646 w 266"/>
                <a:gd name="T1" fmla="*/ 2147483646 h 642"/>
                <a:gd name="T2" fmla="*/ 2147483646 w 266"/>
                <a:gd name="T3" fmla="*/ 2147483646 h 642"/>
                <a:gd name="T4" fmla="*/ 2147483646 w 266"/>
                <a:gd name="T5" fmla="*/ 2147483646 h 642"/>
                <a:gd name="T6" fmla="*/ 2147483646 w 266"/>
                <a:gd name="T7" fmla="*/ 2147483646 h 642"/>
                <a:gd name="T8" fmla="*/ 2147483646 w 266"/>
                <a:gd name="T9" fmla="*/ 2147483646 h 642"/>
                <a:gd name="T10" fmla="*/ 2147483646 w 266"/>
                <a:gd name="T11" fmla="*/ 2147483646 h 642"/>
                <a:gd name="T12" fmla="*/ 2147483646 w 266"/>
                <a:gd name="T13" fmla="*/ 2147483646 h 642"/>
                <a:gd name="T14" fmla="*/ 2147483646 w 266"/>
                <a:gd name="T15" fmla="*/ 2147483646 h 642"/>
                <a:gd name="T16" fmla="*/ 2147483646 w 266"/>
                <a:gd name="T17" fmla="*/ 2147483646 h 642"/>
                <a:gd name="T18" fmla="*/ 2147483646 w 266"/>
                <a:gd name="T19" fmla="*/ 2147483646 h 642"/>
                <a:gd name="T20" fmla="*/ 0 w 266"/>
                <a:gd name="T21" fmla="*/ 2147483646 h 642"/>
                <a:gd name="T22" fmla="*/ 0 w 266"/>
                <a:gd name="T23" fmla="*/ 2147483646 h 642"/>
                <a:gd name="T24" fmla="*/ 2147483646 w 266"/>
                <a:gd name="T25" fmla="*/ 2147483646 h 642"/>
                <a:gd name="T26" fmla="*/ 2147483646 w 266"/>
                <a:gd name="T27" fmla="*/ 0 h 642"/>
                <a:gd name="T28" fmla="*/ 2147483646 w 266"/>
                <a:gd name="T29" fmla="*/ 0 h 642"/>
                <a:gd name="T30" fmla="*/ 2147483646 w 266"/>
                <a:gd name="T31" fmla="*/ 2147483646 h 642"/>
                <a:gd name="T32" fmla="*/ 2147483646 w 266"/>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1" name="Freeform 59"/>
            <p:cNvSpPr>
              <a:spLocks noChangeArrowheads="1"/>
            </p:cNvSpPr>
            <p:nvPr/>
          </p:nvSpPr>
          <p:spPr bwMode="auto">
            <a:xfrm>
              <a:off x="7661761" y="2197100"/>
              <a:ext cx="161172" cy="242570"/>
            </a:xfrm>
            <a:custGeom>
              <a:avLst/>
              <a:gdLst>
                <a:gd name="T0" fmla="*/ 2147483646 w 450"/>
                <a:gd name="T1" fmla="*/ 2147483646 h 675"/>
                <a:gd name="T2" fmla="*/ 2147483646 w 450"/>
                <a:gd name="T3" fmla="*/ 0 h 675"/>
                <a:gd name="T4" fmla="*/ 2147483646 w 450"/>
                <a:gd name="T5" fmla="*/ 2147483646 h 675"/>
                <a:gd name="T6" fmla="*/ 2147483646 w 450"/>
                <a:gd name="T7" fmla="*/ 2147483646 h 675"/>
                <a:gd name="T8" fmla="*/ 2147483646 w 450"/>
                <a:gd name="T9" fmla="*/ 2147483646 h 675"/>
                <a:gd name="T10" fmla="*/ 2147483646 w 450"/>
                <a:gd name="T11" fmla="*/ 2147483646 h 675"/>
                <a:gd name="T12" fmla="*/ 2147483646 w 450"/>
                <a:gd name="T13" fmla="*/ 2147483646 h 675"/>
                <a:gd name="T14" fmla="*/ 0 w 450"/>
                <a:gd name="T15" fmla="*/ 2147483646 h 675"/>
                <a:gd name="T16" fmla="*/ 2147483646 w 450"/>
                <a:gd name="T17" fmla="*/ 2147483646 h 675"/>
                <a:gd name="T18" fmla="*/ 2147483646 w 450"/>
                <a:gd name="T19" fmla="*/ 2147483646 h 675"/>
                <a:gd name="T20" fmla="*/ 2147483646 w 450"/>
                <a:gd name="T21" fmla="*/ 2147483646 h 675"/>
                <a:gd name="T22" fmla="*/ 2147483646 w 450"/>
                <a:gd name="T23" fmla="*/ 2147483646 h 675"/>
                <a:gd name="T24" fmla="*/ 2147483646 w 450"/>
                <a:gd name="T25" fmla="*/ 214748364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2" name="Freeform 60"/>
            <p:cNvSpPr>
              <a:spLocks noChangeArrowheads="1"/>
            </p:cNvSpPr>
            <p:nvPr/>
          </p:nvSpPr>
          <p:spPr bwMode="auto">
            <a:xfrm>
              <a:off x="7845777" y="2197100"/>
              <a:ext cx="163711" cy="247650"/>
            </a:xfrm>
            <a:custGeom>
              <a:avLst/>
              <a:gdLst>
                <a:gd name="T0" fmla="*/ 2147483646 w 452"/>
                <a:gd name="T1" fmla="*/ 0 h 689"/>
                <a:gd name="T2" fmla="*/ 2147483646 w 452"/>
                <a:gd name="T3" fmla="*/ 2147483646 h 689"/>
                <a:gd name="T4" fmla="*/ 2147483646 w 452"/>
                <a:gd name="T5" fmla="*/ 2147483646 h 689"/>
                <a:gd name="T6" fmla="*/ 0 w 452"/>
                <a:gd name="T7" fmla="*/ 2147483646 h 689"/>
                <a:gd name="T8" fmla="*/ 2147483646 w 452"/>
                <a:gd name="T9" fmla="*/ 0 h 689"/>
                <a:gd name="T10" fmla="*/ 2147483646 w 452"/>
                <a:gd name="T11" fmla="*/ 2147483646 h 689"/>
                <a:gd name="T12" fmla="*/ 2147483646 w 452"/>
                <a:gd name="T13" fmla="*/ 2147483646 h 689"/>
                <a:gd name="T14" fmla="*/ 2147483646 w 452"/>
                <a:gd name="T15" fmla="*/ 2147483646 h 689"/>
                <a:gd name="T16" fmla="*/ 2147483646 w 452"/>
                <a:gd name="T17" fmla="*/ 2147483646 h 689"/>
                <a:gd name="T18" fmla="*/ 2147483646 w 452"/>
                <a:gd name="T19" fmla="*/ 2147483646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3" name="Freeform 61"/>
            <p:cNvSpPr>
              <a:spLocks noChangeArrowheads="1"/>
            </p:cNvSpPr>
            <p:nvPr/>
          </p:nvSpPr>
          <p:spPr bwMode="auto">
            <a:xfrm>
              <a:off x="8024716" y="2197100"/>
              <a:ext cx="93912" cy="245110"/>
            </a:xfrm>
            <a:custGeom>
              <a:avLst/>
              <a:gdLst>
                <a:gd name="T0" fmla="*/ 2147483646 w 258"/>
                <a:gd name="T1" fmla="*/ 2147483646 h 678"/>
                <a:gd name="T2" fmla="*/ 2147483646 w 258"/>
                <a:gd name="T3" fmla="*/ 2147483646 h 678"/>
                <a:gd name="T4" fmla="*/ 2147483646 w 258"/>
                <a:gd name="T5" fmla="*/ 2147483646 h 678"/>
                <a:gd name="T6" fmla="*/ 0 w 258"/>
                <a:gd name="T7" fmla="*/ 2147483646 h 678"/>
                <a:gd name="T8" fmla="*/ 0 w 258"/>
                <a:gd name="T9" fmla="*/ 2147483646 h 678"/>
                <a:gd name="T10" fmla="*/ 2147483646 w 258"/>
                <a:gd name="T11" fmla="*/ 0 h 678"/>
                <a:gd name="T12" fmla="*/ 2147483646 w 258"/>
                <a:gd name="T13" fmla="*/ 0 h 678"/>
                <a:gd name="T14" fmla="*/ 2147483646 w 258"/>
                <a:gd name="T15" fmla="*/ 2147483646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4" name="Freeform 62"/>
            <p:cNvSpPr>
              <a:spLocks noChangeArrowheads="1"/>
            </p:cNvSpPr>
            <p:nvPr/>
          </p:nvSpPr>
          <p:spPr bwMode="auto">
            <a:xfrm>
              <a:off x="8157969" y="2198370"/>
              <a:ext cx="164980" cy="247650"/>
            </a:xfrm>
            <a:custGeom>
              <a:avLst/>
              <a:gdLst>
                <a:gd name="T0" fmla="*/ 2147483646 w 458"/>
                <a:gd name="T1" fmla="*/ 2147483646 h 686"/>
                <a:gd name="T2" fmla="*/ 2147483646 w 458"/>
                <a:gd name="T3" fmla="*/ 2147483646 h 686"/>
                <a:gd name="T4" fmla="*/ 2147483646 w 458"/>
                <a:gd name="T5" fmla="*/ 2147483646 h 686"/>
                <a:gd name="T6" fmla="*/ 2147483646 w 458"/>
                <a:gd name="T7" fmla="*/ 2147483646 h 686"/>
                <a:gd name="T8" fmla="*/ 2147483646 w 458"/>
                <a:gd name="T9" fmla="*/ 2147483646 h 686"/>
                <a:gd name="T10" fmla="*/ 2147483646 w 458"/>
                <a:gd name="T11" fmla="*/ 2147483646 h 686"/>
                <a:gd name="T12" fmla="*/ 2147483646 w 458"/>
                <a:gd name="T13" fmla="*/ 2147483646 h 686"/>
                <a:gd name="T14" fmla="*/ 0 w 458"/>
                <a:gd name="T15" fmla="*/ 2147483646 h 686"/>
                <a:gd name="T16" fmla="*/ 2147483646 w 458"/>
                <a:gd name="T17" fmla="*/ 0 h 686"/>
                <a:gd name="T18" fmla="*/ 2147483646 w 458"/>
                <a:gd name="T19" fmla="*/ 2147483646 h 686"/>
                <a:gd name="T20" fmla="*/ 2147483646 w 458"/>
                <a:gd name="T21" fmla="*/ 2147483646 h 686"/>
                <a:gd name="T22" fmla="*/ 2147483646 w 458"/>
                <a:gd name="T23" fmla="*/ 2147483646 h 686"/>
                <a:gd name="T24" fmla="*/ 2147483646 w 458"/>
                <a:gd name="T25" fmla="*/ 2147483646 h 686"/>
                <a:gd name="T26" fmla="*/ 2147483646 w 458"/>
                <a:gd name="T27" fmla="*/ 2147483646 h 686"/>
                <a:gd name="T28" fmla="*/ 2147483646 w 458"/>
                <a:gd name="T29" fmla="*/ 2147483646 h 686"/>
                <a:gd name="T30" fmla="*/ 2147483646 w 458"/>
                <a:gd name="T31" fmla="*/ 2147483646 h 686"/>
                <a:gd name="T32" fmla="*/ 2147483646 w 458"/>
                <a:gd name="T33" fmla="*/ 2147483646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5" name="Freeform 63"/>
            <p:cNvSpPr>
              <a:spLocks noChangeArrowheads="1"/>
            </p:cNvSpPr>
            <p:nvPr/>
          </p:nvSpPr>
          <p:spPr bwMode="auto">
            <a:xfrm>
              <a:off x="5715000" y="2524760"/>
              <a:ext cx="87566" cy="107950"/>
            </a:xfrm>
            <a:custGeom>
              <a:avLst/>
              <a:gdLst>
                <a:gd name="T0" fmla="*/ 2147483646 w 241"/>
                <a:gd name="T1" fmla="*/ 2147483646 h 301"/>
                <a:gd name="T2" fmla="*/ 0 w 241"/>
                <a:gd name="T3" fmla="*/ 2147483646 h 301"/>
                <a:gd name="T4" fmla="*/ 0 w 241"/>
                <a:gd name="T5" fmla="*/ 0 h 301"/>
                <a:gd name="T6" fmla="*/ 2147483646 w 241"/>
                <a:gd name="T7" fmla="*/ 0 h 301"/>
                <a:gd name="T8" fmla="*/ 2147483646 w 241"/>
                <a:gd name="T9" fmla="*/ 2147483646 h 301"/>
                <a:gd name="T10" fmla="*/ 2147483646 w 241"/>
                <a:gd name="T11" fmla="*/ 2147483646 h 301"/>
                <a:gd name="T12" fmla="*/ 2147483646 w 241"/>
                <a:gd name="T13" fmla="*/ 2147483646 h 301"/>
                <a:gd name="T14" fmla="*/ 2147483646 w 241"/>
                <a:gd name="T15" fmla="*/ 2147483646 h 301"/>
                <a:gd name="T16" fmla="*/ 2147483646 w 241"/>
                <a:gd name="T17" fmla="*/ 2147483646 h 301"/>
                <a:gd name="T18" fmla="*/ 2147483646 w 241"/>
                <a:gd name="T19" fmla="*/ 2147483646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6" name="Freeform 64"/>
            <p:cNvSpPr>
              <a:spLocks noChangeArrowheads="1"/>
            </p:cNvSpPr>
            <p:nvPr/>
          </p:nvSpPr>
          <p:spPr bwMode="auto">
            <a:xfrm>
              <a:off x="5811450" y="2524760"/>
              <a:ext cx="67261" cy="107950"/>
            </a:xfrm>
            <a:custGeom>
              <a:avLst/>
              <a:gdLst>
                <a:gd name="T0" fmla="*/ 2147483646 w 184"/>
                <a:gd name="T1" fmla="*/ 0 h 298"/>
                <a:gd name="T2" fmla="*/ 2147483646 w 184"/>
                <a:gd name="T3" fmla="*/ 0 h 298"/>
                <a:gd name="T4" fmla="*/ 2147483646 w 184"/>
                <a:gd name="T5" fmla="*/ 2147483646 h 298"/>
                <a:gd name="T6" fmla="*/ 2147483646 w 184"/>
                <a:gd name="T7" fmla="*/ 2147483646 h 298"/>
                <a:gd name="T8" fmla="*/ 2147483646 w 184"/>
                <a:gd name="T9" fmla="*/ 2147483646 h 298"/>
                <a:gd name="T10" fmla="*/ 2147483646 w 184"/>
                <a:gd name="T11" fmla="*/ 2147483646 h 298"/>
                <a:gd name="T12" fmla="*/ 2147483646 w 184"/>
                <a:gd name="T13" fmla="*/ 2147483646 h 298"/>
                <a:gd name="T14" fmla="*/ 2147483646 w 184"/>
                <a:gd name="T15" fmla="*/ 2147483646 h 298"/>
                <a:gd name="T16" fmla="*/ 2147483646 w 184"/>
                <a:gd name="T17" fmla="*/ 2147483646 h 298"/>
                <a:gd name="T18" fmla="*/ 2147483646 w 184"/>
                <a:gd name="T19" fmla="*/ 2147483646 h 298"/>
                <a:gd name="T20" fmla="*/ 2147483646 w 184"/>
                <a:gd name="T21" fmla="*/ 2147483646 h 298"/>
                <a:gd name="T22" fmla="*/ 2147483646 w 184"/>
                <a:gd name="T23" fmla="*/ 2147483646 h 298"/>
                <a:gd name="T24" fmla="*/ 0 w 184"/>
                <a:gd name="T25" fmla="*/ 2147483646 h 298"/>
                <a:gd name="T26" fmla="*/ 0 w 184"/>
                <a:gd name="T27" fmla="*/ 0 h 298"/>
                <a:gd name="T28" fmla="*/ 2147483646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7" name="Freeform 65"/>
            <p:cNvSpPr>
              <a:spLocks noChangeArrowheads="1"/>
            </p:cNvSpPr>
            <p:nvPr/>
          </p:nvSpPr>
          <p:spPr bwMode="auto">
            <a:xfrm>
              <a:off x="5890132" y="2552700"/>
              <a:ext cx="72337"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8" name="Freeform 66"/>
            <p:cNvSpPr>
              <a:spLocks noChangeArrowheads="1"/>
            </p:cNvSpPr>
            <p:nvPr/>
          </p:nvSpPr>
          <p:spPr bwMode="auto">
            <a:xfrm>
              <a:off x="6011964" y="2524760"/>
              <a:ext cx="78683" cy="107950"/>
            </a:xfrm>
            <a:custGeom>
              <a:avLst/>
              <a:gdLst>
                <a:gd name="T0" fmla="*/ 2147483646 w 221"/>
                <a:gd name="T1" fmla="*/ 0 h 298"/>
                <a:gd name="T2" fmla="*/ 2147483646 w 221"/>
                <a:gd name="T3" fmla="*/ 2147483646 h 298"/>
                <a:gd name="T4" fmla="*/ 2147483646 w 221"/>
                <a:gd name="T5" fmla="*/ 2147483646 h 298"/>
                <a:gd name="T6" fmla="*/ 2147483646 w 221"/>
                <a:gd name="T7" fmla="*/ 2147483646 h 298"/>
                <a:gd name="T8" fmla="*/ 2147483646 w 221"/>
                <a:gd name="T9" fmla="*/ 2147483646 h 298"/>
                <a:gd name="T10" fmla="*/ 0 w 221"/>
                <a:gd name="T11" fmla="*/ 2147483646 h 298"/>
                <a:gd name="T12" fmla="*/ 0 w 221"/>
                <a:gd name="T13" fmla="*/ 0 h 298"/>
                <a:gd name="T14" fmla="*/ 2147483646 w 221"/>
                <a:gd name="T15" fmla="*/ 0 h 298"/>
                <a:gd name="T16" fmla="*/ 2147483646 w 221"/>
                <a:gd name="T17" fmla="*/ 2147483646 h 298"/>
                <a:gd name="T18" fmla="*/ 2147483646 w 221"/>
                <a:gd name="T19" fmla="*/ 2147483646 h 298"/>
                <a:gd name="T20" fmla="*/ 2147483646 w 221"/>
                <a:gd name="T21" fmla="*/ 2147483646 h 298"/>
                <a:gd name="T22" fmla="*/ 2147483646 w 221"/>
                <a:gd name="T23" fmla="*/ 2147483646 h 298"/>
                <a:gd name="T24" fmla="*/ 2147483646 w 221"/>
                <a:gd name="T25" fmla="*/ 2147483646 h 298"/>
                <a:gd name="T26" fmla="*/ 2147483646 w 221"/>
                <a:gd name="T27" fmla="*/ 2147483646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9" name="Freeform 67"/>
            <p:cNvSpPr>
              <a:spLocks noChangeArrowheads="1"/>
            </p:cNvSpPr>
            <p:nvPr/>
          </p:nvSpPr>
          <p:spPr bwMode="auto">
            <a:xfrm>
              <a:off x="6105875" y="2552700"/>
              <a:ext cx="40610" cy="80010"/>
            </a:xfrm>
            <a:custGeom>
              <a:avLst/>
              <a:gdLst>
                <a:gd name="T0" fmla="*/ 2147483646 w 116"/>
                <a:gd name="T1" fmla="*/ 2147483646 h 221"/>
                <a:gd name="T2" fmla="*/ 2147483646 w 116"/>
                <a:gd name="T3" fmla="*/ 2147483646 h 221"/>
                <a:gd name="T4" fmla="*/ 2147483646 w 116"/>
                <a:gd name="T5" fmla="*/ 2147483646 h 221"/>
                <a:gd name="T6" fmla="*/ 2147483646 w 116"/>
                <a:gd name="T7" fmla="*/ 2147483646 h 221"/>
                <a:gd name="T8" fmla="*/ 2147483646 w 116"/>
                <a:gd name="T9" fmla="*/ 0 h 221"/>
                <a:gd name="T10" fmla="*/ 2147483646 w 116"/>
                <a:gd name="T11" fmla="*/ 2147483646 h 221"/>
                <a:gd name="T12" fmla="*/ 2147483646 w 116"/>
                <a:gd name="T13" fmla="*/ 2147483646 h 221"/>
                <a:gd name="T14" fmla="*/ 2147483646 w 116"/>
                <a:gd name="T15" fmla="*/ 2147483646 h 221"/>
                <a:gd name="T16" fmla="*/ 0 w 116"/>
                <a:gd name="T17" fmla="*/ 2147483646 h 221"/>
                <a:gd name="T18" fmla="*/ 0 w 116"/>
                <a:gd name="T19" fmla="*/ 2147483646 h 221"/>
                <a:gd name="T20" fmla="*/ 2147483646 w 116"/>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0" name="Freeform 68"/>
            <p:cNvSpPr>
              <a:spLocks noChangeArrowheads="1"/>
            </p:cNvSpPr>
            <p:nvPr/>
          </p:nvSpPr>
          <p:spPr bwMode="auto">
            <a:xfrm>
              <a:off x="6146485" y="2552700"/>
              <a:ext cx="73606"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1" name="Freeform 69"/>
            <p:cNvSpPr>
              <a:spLocks noChangeArrowheads="1"/>
            </p:cNvSpPr>
            <p:nvPr/>
          </p:nvSpPr>
          <p:spPr bwMode="auto">
            <a:xfrm>
              <a:off x="6231513" y="2552700"/>
              <a:ext cx="109140" cy="81280"/>
            </a:xfrm>
            <a:custGeom>
              <a:avLst/>
              <a:gdLst>
                <a:gd name="T0" fmla="*/ 2147483646 w 306"/>
                <a:gd name="T1" fmla="*/ 2147483646 h 226"/>
                <a:gd name="T2" fmla="*/ 2147483646 w 306"/>
                <a:gd name="T3" fmla="*/ 2147483646 h 226"/>
                <a:gd name="T4" fmla="*/ 2147483646 w 306"/>
                <a:gd name="T5" fmla="*/ 2147483646 h 226"/>
                <a:gd name="T6" fmla="*/ 2147483646 w 306"/>
                <a:gd name="T7" fmla="*/ 2147483646 h 226"/>
                <a:gd name="T8" fmla="*/ 2147483646 w 306"/>
                <a:gd name="T9" fmla="*/ 0 h 226"/>
                <a:gd name="T10" fmla="*/ 2147483646 w 306"/>
                <a:gd name="T11" fmla="*/ 2147483646 h 226"/>
                <a:gd name="T12" fmla="*/ 2147483646 w 306"/>
                <a:gd name="T13" fmla="*/ 0 h 226"/>
                <a:gd name="T14" fmla="*/ 2147483646 w 306"/>
                <a:gd name="T15" fmla="*/ 2147483646 h 226"/>
                <a:gd name="T16" fmla="*/ 2147483646 w 306"/>
                <a:gd name="T17" fmla="*/ 2147483646 h 226"/>
                <a:gd name="T18" fmla="*/ 2147483646 w 306"/>
                <a:gd name="T19" fmla="*/ 2147483646 h 226"/>
                <a:gd name="T20" fmla="*/ 2147483646 w 306"/>
                <a:gd name="T21" fmla="*/ 2147483646 h 226"/>
                <a:gd name="T22" fmla="*/ 2147483646 w 306"/>
                <a:gd name="T23" fmla="*/ 2147483646 h 226"/>
                <a:gd name="T24" fmla="*/ 2147483646 w 306"/>
                <a:gd name="T25" fmla="*/ 2147483646 h 226"/>
                <a:gd name="T26" fmla="*/ 2147483646 w 306"/>
                <a:gd name="T27" fmla="*/ 2147483646 h 226"/>
                <a:gd name="T28" fmla="*/ 2147483646 w 306"/>
                <a:gd name="T29" fmla="*/ 2147483646 h 226"/>
                <a:gd name="T30" fmla="*/ 2147483646 w 306"/>
                <a:gd name="T31" fmla="*/ 2147483646 h 226"/>
                <a:gd name="T32" fmla="*/ 2147483646 w 306"/>
                <a:gd name="T33" fmla="*/ 2147483646 h 226"/>
                <a:gd name="T34" fmla="*/ 2147483646 w 306"/>
                <a:gd name="T35" fmla="*/ 2147483646 h 226"/>
                <a:gd name="T36" fmla="*/ 2147483646 w 306"/>
                <a:gd name="T37" fmla="*/ 2147483646 h 226"/>
                <a:gd name="T38" fmla="*/ 0 w 306"/>
                <a:gd name="T39" fmla="*/ 2147483646 h 226"/>
                <a:gd name="T40" fmla="*/ 0 w 306"/>
                <a:gd name="T41" fmla="*/ 2147483646 h 226"/>
                <a:gd name="T42" fmla="*/ 2147483646 w 306"/>
                <a:gd name="T43" fmla="*/ 2147483646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2" name="Freeform 70"/>
            <p:cNvSpPr>
              <a:spLocks noChangeArrowheads="1"/>
            </p:cNvSpPr>
            <p:nvPr/>
          </p:nvSpPr>
          <p:spPr bwMode="auto">
            <a:xfrm>
              <a:off x="6358421" y="2524760"/>
              <a:ext cx="13960" cy="107950"/>
            </a:xfrm>
            <a:custGeom>
              <a:avLst/>
              <a:gdLst>
                <a:gd name="T0" fmla="*/ 2147483646 w 38"/>
                <a:gd name="T1" fmla="*/ 2147483646 h 301"/>
                <a:gd name="T2" fmla="*/ 0 w 38"/>
                <a:gd name="T3" fmla="*/ 2147483646 h 301"/>
                <a:gd name="T4" fmla="*/ 0 w 38"/>
                <a:gd name="T5" fmla="*/ 0 h 301"/>
                <a:gd name="T6" fmla="*/ 2147483646 w 38"/>
                <a:gd name="T7" fmla="*/ 0 h 301"/>
                <a:gd name="T8" fmla="*/ 2147483646 w 38"/>
                <a:gd name="T9" fmla="*/ 2147483646 h 301"/>
                <a:gd name="T10" fmla="*/ 2147483646 w 38"/>
                <a:gd name="T11" fmla="*/ 2147483646 h 301"/>
                <a:gd name="T12" fmla="*/ 0 w 38"/>
                <a:gd name="T13" fmla="*/ 2147483646 h 301"/>
                <a:gd name="T14" fmla="*/ 2147483646 w 38"/>
                <a:gd name="T15" fmla="*/ 2147483646 h 301"/>
                <a:gd name="T16" fmla="*/ 2147483646 w 38"/>
                <a:gd name="T17" fmla="*/ 2147483646 h 301"/>
                <a:gd name="T18" fmla="*/ 0 w 38"/>
                <a:gd name="T19" fmla="*/ 2147483646 h 301"/>
                <a:gd name="T20" fmla="*/ 0 w 38"/>
                <a:gd name="T21" fmla="*/ 2147483646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3" name="Freeform 71"/>
            <p:cNvSpPr>
              <a:spLocks noChangeArrowheads="1"/>
            </p:cNvSpPr>
            <p:nvPr/>
          </p:nvSpPr>
          <p:spPr bwMode="auto">
            <a:xfrm>
              <a:off x="6383802" y="2552700"/>
              <a:ext cx="72338"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4" name="Freeform 72"/>
            <p:cNvSpPr>
              <a:spLocks noChangeArrowheads="1"/>
            </p:cNvSpPr>
            <p:nvPr/>
          </p:nvSpPr>
          <p:spPr bwMode="auto">
            <a:xfrm>
              <a:off x="6467561" y="2552700"/>
              <a:ext cx="43149" cy="80010"/>
            </a:xfrm>
            <a:custGeom>
              <a:avLst/>
              <a:gdLst>
                <a:gd name="T0" fmla="*/ 2147483646 w 117"/>
                <a:gd name="T1" fmla="*/ 2147483646 h 221"/>
                <a:gd name="T2" fmla="*/ 2147483646 w 117"/>
                <a:gd name="T3" fmla="*/ 2147483646 h 221"/>
                <a:gd name="T4" fmla="*/ 2147483646 w 117"/>
                <a:gd name="T5" fmla="*/ 2147483646 h 221"/>
                <a:gd name="T6" fmla="*/ 2147483646 w 117"/>
                <a:gd name="T7" fmla="*/ 2147483646 h 221"/>
                <a:gd name="T8" fmla="*/ 2147483646 w 117"/>
                <a:gd name="T9" fmla="*/ 0 h 221"/>
                <a:gd name="T10" fmla="*/ 2147483646 w 117"/>
                <a:gd name="T11" fmla="*/ 2147483646 h 221"/>
                <a:gd name="T12" fmla="*/ 2147483646 w 117"/>
                <a:gd name="T13" fmla="*/ 2147483646 h 221"/>
                <a:gd name="T14" fmla="*/ 2147483646 w 117"/>
                <a:gd name="T15" fmla="*/ 2147483646 h 221"/>
                <a:gd name="T16" fmla="*/ 0 w 117"/>
                <a:gd name="T17" fmla="*/ 2147483646 h 221"/>
                <a:gd name="T18" fmla="*/ 0 w 117"/>
                <a:gd name="T19" fmla="*/ 2147483646 h 221"/>
                <a:gd name="T20" fmla="*/ 2147483646 w 117"/>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5" name="Freeform 73"/>
            <p:cNvSpPr>
              <a:spLocks noChangeArrowheads="1"/>
            </p:cNvSpPr>
            <p:nvPr/>
          </p:nvSpPr>
          <p:spPr bwMode="auto">
            <a:xfrm>
              <a:off x="6548782" y="2522220"/>
              <a:ext cx="96450" cy="113030"/>
            </a:xfrm>
            <a:custGeom>
              <a:avLst/>
              <a:gdLst>
                <a:gd name="T0" fmla="*/ 2147483646 w 269"/>
                <a:gd name="T1" fmla="*/ 2147483646 h 314"/>
                <a:gd name="T2" fmla="*/ 2147483646 w 269"/>
                <a:gd name="T3" fmla="*/ 2147483646 h 314"/>
                <a:gd name="T4" fmla="*/ 2147483646 w 269"/>
                <a:gd name="T5" fmla="*/ 2147483646 h 314"/>
                <a:gd name="T6" fmla="*/ 2147483646 w 269"/>
                <a:gd name="T7" fmla="*/ 2147483646 h 314"/>
                <a:gd name="T8" fmla="*/ 2147483646 w 269"/>
                <a:gd name="T9" fmla="*/ 2147483646 h 314"/>
                <a:gd name="T10" fmla="*/ 2147483646 w 269"/>
                <a:gd name="T11" fmla="*/ 2147483646 h 314"/>
                <a:gd name="T12" fmla="*/ 0 w 269"/>
                <a:gd name="T13" fmla="*/ 2147483646 h 314"/>
                <a:gd name="T14" fmla="*/ 2147483646 w 269"/>
                <a:gd name="T15" fmla="*/ 0 h 314"/>
                <a:gd name="T16" fmla="*/ 2147483646 w 269"/>
                <a:gd name="T17" fmla="*/ 2147483646 h 314"/>
                <a:gd name="T18" fmla="*/ 2147483646 w 269"/>
                <a:gd name="T19" fmla="*/ 2147483646 h 314"/>
                <a:gd name="T20" fmla="*/ 2147483646 w 269"/>
                <a:gd name="T21" fmla="*/ 2147483646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6 w 38"/>
                <a:gd name="T3" fmla="*/ 0 h 301"/>
                <a:gd name="T4" fmla="*/ 2147483646 w 38"/>
                <a:gd name="T5" fmla="*/ 2147483646 h 301"/>
                <a:gd name="T6" fmla="*/ 0 w 38"/>
                <a:gd name="T7" fmla="*/ 2147483646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7" name="Freeform 75"/>
            <p:cNvSpPr>
              <a:spLocks noChangeArrowheads="1"/>
            </p:cNvSpPr>
            <p:nvPr/>
          </p:nvSpPr>
          <p:spPr bwMode="auto">
            <a:xfrm>
              <a:off x="6684573"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8" name="Freeform 76"/>
            <p:cNvSpPr>
              <a:spLocks noChangeArrowheads="1"/>
            </p:cNvSpPr>
            <p:nvPr/>
          </p:nvSpPr>
          <p:spPr bwMode="auto">
            <a:xfrm>
              <a:off x="6773409" y="2553970"/>
              <a:ext cx="67261"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2147483646 h 221"/>
                <a:gd name="T10" fmla="*/ 0 w 184"/>
                <a:gd name="T11" fmla="*/ 2147483646 h 221"/>
                <a:gd name="T12" fmla="*/ 0 w 184"/>
                <a:gd name="T13" fmla="*/ 0 h 221"/>
                <a:gd name="T14" fmla="*/ 2147483646 w 184"/>
                <a:gd name="T15" fmla="*/ 0 h 221"/>
                <a:gd name="T16" fmla="*/ 2147483646 w 184"/>
                <a:gd name="T17" fmla="*/ 2147483646 h 221"/>
                <a:gd name="T18" fmla="*/ 2147483646 w 184"/>
                <a:gd name="T19" fmla="*/ 2147483646 h 221"/>
                <a:gd name="T20" fmla="*/ 2147483646 w 184"/>
                <a:gd name="T21" fmla="*/ 2147483646 h 221"/>
                <a:gd name="T22" fmla="*/ 2147483646 w 184"/>
                <a:gd name="T23" fmla="*/ 0 h 221"/>
                <a:gd name="T24" fmla="*/ 2147483646 w 184"/>
                <a:gd name="T25" fmla="*/ 0 h 221"/>
                <a:gd name="T26" fmla="*/ 2147483646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9" name="Freeform 77"/>
            <p:cNvSpPr>
              <a:spLocks noChangeArrowheads="1"/>
            </p:cNvSpPr>
            <p:nvPr/>
          </p:nvSpPr>
          <p:spPr bwMode="auto">
            <a:xfrm>
              <a:off x="6849553" y="2524760"/>
              <a:ext cx="74875" cy="109220"/>
            </a:xfrm>
            <a:custGeom>
              <a:avLst/>
              <a:gdLst>
                <a:gd name="T0" fmla="*/ 2147483646 w 207"/>
                <a:gd name="T1" fmla="*/ 2147483646 h 306"/>
                <a:gd name="T2" fmla="*/ 2147483646 w 207"/>
                <a:gd name="T3" fmla="*/ 2147483646 h 306"/>
                <a:gd name="T4" fmla="*/ 2147483646 w 207"/>
                <a:gd name="T5" fmla="*/ 2147483646 h 306"/>
                <a:gd name="T6" fmla="*/ 2147483646 w 207"/>
                <a:gd name="T7" fmla="*/ 2147483646 h 306"/>
                <a:gd name="T8" fmla="*/ 2147483646 w 207"/>
                <a:gd name="T9" fmla="*/ 2147483646 h 306"/>
                <a:gd name="T10" fmla="*/ 0 w 207"/>
                <a:gd name="T11" fmla="*/ 2147483646 h 306"/>
                <a:gd name="T12" fmla="*/ 2147483646 w 207"/>
                <a:gd name="T13" fmla="*/ 2147483646 h 306"/>
                <a:gd name="T14" fmla="*/ 2147483646 w 207"/>
                <a:gd name="T15" fmla="*/ 2147483646 h 306"/>
                <a:gd name="T16" fmla="*/ 2147483646 w 207"/>
                <a:gd name="T17" fmla="*/ 2147483646 h 306"/>
                <a:gd name="T18" fmla="*/ 2147483646 w 207"/>
                <a:gd name="T19" fmla="*/ 0 h 306"/>
                <a:gd name="T20" fmla="*/ 2147483646 w 207"/>
                <a:gd name="T21" fmla="*/ 0 h 306"/>
                <a:gd name="T22" fmla="*/ 2147483646 w 207"/>
                <a:gd name="T23" fmla="*/ 2147483646 h 306"/>
                <a:gd name="T24" fmla="*/ 2147483646 w 207"/>
                <a:gd name="T25" fmla="*/ 2147483646 h 306"/>
                <a:gd name="T26" fmla="*/ 2147483646 w 207"/>
                <a:gd name="T27" fmla="*/ 2147483646 h 306"/>
                <a:gd name="T28" fmla="*/ 2147483646 w 207"/>
                <a:gd name="T29" fmla="*/ 2147483646 h 306"/>
                <a:gd name="T30" fmla="*/ 2147483646 w 207"/>
                <a:gd name="T31" fmla="*/ 2147483646 h 306"/>
                <a:gd name="T32" fmla="*/ 2147483646 w 207"/>
                <a:gd name="T33" fmla="*/ 2147483646 h 306"/>
                <a:gd name="T34" fmla="*/ 2147483646 w 207"/>
                <a:gd name="T35" fmla="*/ 2147483646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0" name="Freeform 78"/>
            <p:cNvSpPr>
              <a:spLocks noChangeArrowheads="1"/>
            </p:cNvSpPr>
            <p:nvPr/>
          </p:nvSpPr>
          <p:spPr bwMode="auto">
            <a:xfrm>
              <a:off x="6972653" y="2524760"/>
              <a:ext cx="91373" cy="109220"/>
            </a:xfrm>
            <a:custGeom>
              <a:avLst/>
              <a:gdLst>
                <a:gd name="T0" fmla="*/ 2147483646 w 257"/>
                <a:gd name="T1" fmla="*/ 2147483646 h 306"/>
                <a:gd name="T2" fmla="*/ 2147483646 w 257"/>
                <a:gd name="T3" fmla="*/ 2147483646 h 306"/>
                <a:gd name="T4" fmla="*/ 0 w 257"/>
                <a:gd name="T5" fmla="*/ 2147483646 h 306"/>
                <a:gd name="T6" fmla="*/ 2147483646 w 257"/>
                <a:gd name="T7" fmla="*/ 2147483646 h 306"/>
                <a:gd name="T8" fmla="*/ 2147483646 w 257"/>
                <a:gd name="T9" fmla="*/ 2147483646 h 306"/>
                <a:gd name="T10" fmla="*/ 2147483646 w 257"/>
                <a:gd name="T11" fmla="*/ 0 h 306"/>
                <a:gd name="T12" fmla="*/ 2147483646 w 257"/>
                <a:gd name="T13" fmla="*/ 2147483646 h 306"/>
                <a:gd name="T14" fmla="*/ 2147483646 w 257"/>
                <a:gd name="T15" fmla="*/ 2147483646 h 306"/>
                <a:gd name="T16" fmla="*/ 2147483646 w 257"/>
                <a:gd name="T17" fmla="*/ 2147483646 h 306"/>
                <a:gd name="T18" fmla="*/ 2147483646 w 257"/>
                <a:gd name="T19" fmla="*/ 2147483646 h 306"/>
                <a:gd name="T20" fmla="*/ 2147483646 w 257"/>
                <a:gd name="T21" fmla="*/ 2147483646 h 306"/>
                <a:gd name="T22" fmla="*/ 2147483646 w 257"/>
                <a:gd name="T23" fmla="*/ 2147483646 h 306"/>
                <a:gd name="T24" fmla="*/ 2147483646 w 257"/>
                <a:gd name="T25" fmla="*/ 2147483646 h 306"/>
                <a:gd name="T26" fmla="*/ 2147483646 w 257"/>
                <a:gd name="T27" fmla="*/ 2147483646 h 306"/>
                <a:gd name="T28" fmla="*/ 2147483646 w 257"/>
                <a:gd name="T29" fmla="*/ 2147483646 h 306"/>
                <a:gd name="T30" fmla="*/ 2147483646 w 257"/>
                <a:gd name="T31" fmla="*/ 2147483646 h 306"/>
                <a:gd name="T32" fmla="*/ 2147483646 w 257"/>
                <a:gd name="T33" fmla="*/ 2147483646 h 306"/>
                <a:gd name="T34" fmla="*/ 2147483646 w 257"/>
                <a:gd name="T35" fmla="*/ 2147483646 h 306"/>
                <a:gd name="T36" fmla="*/ 2147483646 w 257"/>
                <a:gd name="T37" fmla="*/ 2147483646 h 306"/>
                <a:gd name="T38" fmla="*/ 2147483646 w 257"/>
                <a:gd name="T39" fmla="*/ 2147483646 h 306"/>
                <a:gd name="T40" fmla="*/ 2147483646 w 257"/>
                <a:gd name="T41" fmla="*/ 2147483646 h 306"/>
                <a:gd name="T42" fmla="*/ 2147483646 w 257"/>
                <a:gd name="T43" fmla="*/ 2147483646 h 306"/>
                <a:gd name="T44" fmla="*/ 2147483646 w 257"/>
                <a:gd name="T45" fmla="*/ 2147483646 h 306"/>
                <a:gd name="T46" fmla="*/ 2147483646 w 257"/>
                <a:gd name="T47" fmla="*/ 2147483646 h 306"/>
                <a:gd name="T48" fmla="*/ 2147483646 w 257"/>
                <a:gd name="T49" fmla="*/ 2147483646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1" name="Freeform 79"/>
            <p:cNvSpPr>
              <a:spLocks noChangeArrowheads="1"/>
            </p:cNvSpPr>
            <p:nvPr/>
          </p:nvSpPr>
          <p:spPr bwMode="auto">
            <a:xfrm>
              <a:off x="7110982" y="2524760"/>
              <a:ext cx="104064" cy="107950"/>
            </a:xfrm>
            <a:custGeom>
              <a:avLst/>
              <a:gdLst>
                <a:gd name="T0" fmla="*/ 2147483646 w 291"/>
                <a:gd name="T1" fmla="*/ 0 h 301"/>
                <a:gd name="T2" fmla="*/ 2147483646 w 291"/>
                <a:gd name="T3" fmla="*/ 2147483646 h 301"/>
                <a:gd name="T4" fmla="*/ 2147483646 w 291"/>
                <a:gd name="T5" fmla="*/ 0 h 301"/>
                <a:gd name="T6" fmla="*/ 2147483646 w 291"/>
                <a:gd name="T7" fmla="*/ 0 h 301"/>
                <a:gd name="T8" fmla="*/ 2147483646 w 291"/>
                <a:gd name="T9" fmla="*/ 2147483646 h 301"/>
                <a:gd name="T10" fmla="*/ 2147483646 w 291"/>
                <a:gd name="T11" fmla="*/ 2147483646 h 301"/>
                <a:gd name="T12" fmla="*/ 2147483646 w 291"/>
                <a:gd name="T13" fmla="*/ 2147483646 h 301"/>
                <a:gd name="T14" fmla="*/ 2147483646 w 291"/>
                <a:gd name="T15" fmla="*/ 2147483646 h 301"/>
                <a:gd name="T16" fmla="*/ 2147483646 w 291"/>
                <a:gd name="T17" fmla="*/ 2147483646 h 301"/>
                <a:gd name="T18" fmla="*/ 2147483646 w 291"/>
                <a:gd name="T19" fmla="*/ 2147483646 h 301"/>
                <a:gd name="T20" fmla="*/ 2147483646 w 291"/>
                <a:gd name="T21" fmla="*/ 2147483646 h 301"/>
                <a:gd name="T22" fmla="*/ 0 w 291"/>
                <a:gd name="T23" fmla="*/ 2147483646 h 301"/>
                <a:gd name="T24" fmla="*/ 0 w 291"/>
                <a:gd name="T25" fmla="*/ 0 h 301"/>
                <a:gd name="T26" fmla="*/ 2147483646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2" name="Freeform 80"/>
            <p:cNvSpPr>
              <a:spLocks noChangeArrowheads="1"/>
            </p:cNvSpPr>
            <p:nvPr/>
          </p:nvSpPr>
          <p:spPr bwMode="auto">
            <a:xfrm>
              <a:off x="7229006"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3" name="Freeform 81"/>
            <p:cNvSpPr>
              <a:spLocks noChangeArrowheads="1"/>
            </p:cNvSpPr>
            <p:nvPr/>
          </p:nvSpPr>
          <p:spPr bwMode="auto">
            <a:xfrm>
              <a:off x="7316573" y="2524760"/>
              <a:ext cx="74875" cy="109220"/>
            </a:xfrm>
            <a:custGeom>
              <a:avLst/>
              <a:gdLst>
                <a:gd name="T0" fmla="*/ 2147483646 w 207"/>
                <a:gd name="T1" fmla="*/ 0 h 306"/>
                <a:gd name="T2" fmla="*/ 2147483646 w 207"/>
                <a:gd name="T3" fmla="*/ 0 h 306"/>
                <a:gd name="T4" fmla="*/ 2147483646 w 207"/>
                <a:gd name="T5" fmla="*/ 2147483646 h 306"/>
                <a:gd name="T6" fmla="*/ 2147483646 w 207"/>
                <a:gd name="T7" fmla="*/ 2147483646 h 306"/>
                <a:gd name="T8" fmla="*/ 2147483646 w 207"/>
                <a:gd name="T9" fmla="*/ 2147483646 h 306"/>
                <a:gd name="T10" fmla="*/ 2147483646 w 207"/>
                <a:gd name="T11" fmla="*/ 2147483646 h 306"/>
                <a:gd name="T12" fmla="*/ 2147483646 w 207"/>
                <a:gd name="T13" fmla="*/ 2147483646 h 306"/>
                <a:gd name="T14" fmla="*/ 2147483646 w 207"/>
                <a:gd name="T15" fmla="*/ 2147483646 h 306"/>
                <a:gd name="T16" fmla="*/ 2147483646 w 207"/>
                <a:gd name="T17" fmla="*/ 2147483646 h 306"/>
                <a:gd name="T18" fmla="*/ 2147483646 w 207"/>
                <a:gd name="T19" fmla="*/ 2147483646 h 306"/>
                <a:gd name="T20" fmla="*/ 0 w 207"/>
                <a:gd name="T21" fmla="*/ 2147483646 h 306"/>
                <a:gd name="T22" fmla="*/ 0 w 207"/>
                <a:gd name="T23" fmla="*/ 0 h 306"/>
                <a:gd name="T24" fmla="*/ 2147483646 w 207"/>
                <a:gd name="T25" fmla="*/ 0 h 306"/>
                <a:gd name="T26" fmla="*/ 2147483646 w 207"/>
                <a:gd name="T27" fmla="*/ 2147483646 h 306"/>
                <a:gd name="T28" fmla="*/ 2147483646 w 207"/>
                <a:gd name="T29" fmla="*/ 2147483646 h 306"/>
                <a:gd name="T30" fmla="*/ 2147483646 w 207"/>
                <a:gd name="T31" fmla="*/ 2147483646 h 306"/>
                <a:gd name="T32" fmla="*/ 2147483646 w 207"/>
                <a:gd name="T33" fmla="*/ 2147483646 h 306"/>
                <a:gd name="T34" fmla="*/ 2147483646 w 207"/>
                <a:gd name="T35" fmla="*/ 2147483646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4" name="Freeform 82"/>
            <p:cNvSpPr>
              <a:spLocks noChangeArrowheads="1"/>
            </p:cNvSpPr>
            <p:nvPr/>
          </p:nvSpPr>
          <p:spPr bwMode="auto">
            <a:xfrm>
              <a:off x="7405408" y="2524760"/>
              <a:ext cx="13959" cy="107950"/>
            </a:xfrm>
            <a:custGeom>
              <a:avLst/>
              <a:gdLst>
                <a:gd name="T0" fmla="*/ 2147483646 w 38"/>
                <a:gd name="T1" fmla="*/ 2147483646 h 301"/>
                <a:gd name="T2" fmla="*/ 0 w 38"/>
                <a:gd name="T3" fmla="*/ 2147483646 h 301"/>
                <a:gd name="T4" fmla="*/ 0 w 38"/>
                <a:gd name="T5" fmla="*/ 0 h 301"/>
                <a:gd name="T6" fmla="*/ 2147483646 w 38"/>
                <a:gd name="T7" fmla="*/ 0 h 301"/>
                <a:gd name="T8" fmla="*/ 2147483646 w 38"/>
                <a:gd name="T9" fmla="*/ 2147483646 h 301"/>
                <a:gd name="T10" fmla="*/ 0 w 38"/>
                <a:gd name="T11" fmla="*/ 2147483646 h 301"/>
                <a:gd name="T12" fmla="*/ 2147483646 w 38"/>
                <a:gd name="T13" fmla="*/ 2147483646 h 301"/>
                <a:gd name="T14" fmla="*/ 2147483646 w 38"/>
                <a:gd name="T15" fmla="*/ 2147483646 h 301"/>
                <a:gd name="T16" fmla="*/ 0 w 38"/>
                <a:gd name="T17" fmla="*/ 2147483646 h 301"/>
                <a:gd name="T18" fmla="*/ 0 w 38"/>
                <a:gd name="T19" fmla="*/ 2147483646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6 w 37"/>
                <a:gd name="T3" fmla="*/ 0 h 301"/>
                <a:gd name="T4" fmla="*/ 2147483646 w 37"/>
                <a:gd name="T5" fmla="*/ 2147483646 h 301"/>
                <a:gd name="T6" fmla="*/ 0 w 37"/>
                <a:gd name="T7" fmla="*/ 2147483646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6" name="Freeform 84"/>
            <p:cNvSpPr>
              <a:spLocks noChangeArrowheads="1"/>
            </p:cNvSpPr>
            <p:nvPr/>
          </p:nvSpPr>
          <p:spPr bwMode="auto">
            <a:xfrm>
              <a:off x="7459978" y="2552700"/>
              <a:ext cx="72338"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7" name="Freeform 85"/>
            <p:cNvSpPr>
              <a:spLocks noChangeArrowheads="1"/>
            </p:cNvSpPr>
            <p:nvPr/>
          </p:nvSpPr>
          <p:spPr bwMode="auto">
            <a:xfrm>
              <a:off x="7575464" y="2522220"/>
              <a:ext cx="96450" cy="113030"/>
            </a:xfrm>
            <a:custGeom>
              <a:avLst/>
              <a:gdLst>
                <a:gd name="T0" fmla="*/ 2147483646 w 269"/>
                <a:gd name="T1" fmla="*/ 2147483646 h 314"/>
                <a:gd name="T2" fmla="*/ 2147483646 w 269"/>
                <a:gd name="T3" fmla="*/ 2147483646 h 314"/>
                <a:gd name="T4" fmla="*/ 2147483646 w 269"/>
                <a:gd name="T5" fmla="*/ 2147483646 h 314"/>
                <a:gd name="T6" fmla="*/ 2147483646 w 269"/>
                <a:gd name="T7" fmla="*/ 2147483646 h 314"/>
                <a:gd name="T8" fmla="*/ 2147483646 w 269"/>
                <a:gd name="T9" fmla="*/ 2147483646 h 314"/>
                <a:gd name="T10" fmla="*/ 2147483646 w 269"/>
                <a:gd name="T11" fmla="*/ 2147483646 h 314"/>
                <a:gd name="T12" fmla="*/ 0 w 269"/>
                <a:gd name="T13" fmla="*/ 2147483646 h 314"/>
                <a:gd name="T14" fmla="*/ 2147483646 w 269"/>
                <a:gd name="T15" fmla="*/ 0 h 314"/>
                <a:gd name="T16" fmla="*/ 2147483646 w 269"/>
                <a:gd name="T17" fmla="*/ 2147483646 h 314"/>
                <a:gd name="T18" fmla="*/ 2147483646 w 269"/>
                <a:gd name="T19" fmla="*/ 2147483646 h 314"/>
                <a:gd name="T20" fmla="*/ 2147483646 w 269"/>
                <a:gd name="T21" fmla="*/ 2147483646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8" name="Freeform 86"/>
            <p:cNvSpPr>
              <a:spLocks noChangeArrowheads="1"/>
            </p:cNvSpPr>
            <p:nvPr/>
          </p:nvSpPr>
          <p:spPr bwMode="auto">
            <a:xfrm>
              <a:off x="7684604"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9" name="Freeform 87"/>
            <p:cNvSpPr>
              <a:spLocks noChangeArrowheads="1"/>
            </p:cNvSpPr>
            <p:nvPr/>
          </p:nvSpPr>
          <p:spPr bwMode="auto">
            <a:xfrm>
              <a:off x="7770901" y="2552700"/>
              <a:ext cx="65992"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0 h 221"/>
                <a:gd name="T10" fmla="*/ 2147483646 w 184"/>
                <a:gd name="T11" fmla="*/ 2147483646 h 221"/>
                <a:gd name="T12" fmla="*/ 2147483646 w 184"/>
                <a:gd name="T13" fmla="*/ 2147483646 h 221"/>
                <a:gd name="T14" fmla="*/ 2147483646 w 184"/>
                <a:gd name="T15" fmla="*/ 2147483646 h 221"/>
                <a:gd name="T16" fmla="*/ 2147483646 w 184"/>
                <a:gd name="T17" fmla="*/ 2147483646 h 221"/>
                <a:gd name="T18" fmla="*/ 2147483646 w 184"/>
                <a:gd name="T19" fmla="*/ 2147483646 h 221"/>
                <a:gd name="T20" fmla="*/ 2147483646 w 184"/>
                <a:gd name="T21" fmla="*/ 2147483646 h 221"/>
                <a:gd name="T22" fmla="*/ 2147483646 w 184"/>
                <a:gd name="T23" fmla="*/ 2147483646 h 221"/>
                <a:gd name="T24" fmla="*/ 0 w 184"/>
                <a:gd name="T25" fmla="*/ 2147483646 h 221"/>
                <a:gd name="T26" fmla="*/ 0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0" name="Freeform 88"/>
            <p:cNvSpPr>
              <a:spLocks noChangeArrowheads="1"/>
            </p:cNvSpPr>
            <p:nvPr/>
          </p:nvSpPr>
          <p:spPr bwMode="auto">
            <a:xfrm>
              <a:off x="7845777" y="2524760"/>
              <a:ext cx="41880" cy="109220"/>
            </a:xfrm>
            <a:custGeom>
              <a:avLst/>
              <a:gdLst>
                <a:gd name="T0" fmla="*/ 0 w 119"/>
                <a:gd name="T1" fmla="*/ 2147483646 h 303"/>
                <a:gd name="T2" fmla="*/ 0 w 119"/>
                <a:gd name="T3" fmla="*/ 2147483646 h 303"/>
                <a:gd name="T4" fmla="*/ 2147483646 w 119"/>
                <a:gd name="T5" fmla="*/ 2147483646 h 303"/>
                <a:gd name="T6" fmla="*/ 2147483646 w 119"/>
                <a:gd name="T7" fmla="*/ 2147483646 h 303"/>
                <a:gd name="T8" fmla="*/ 2147483646 w 119"/>
                <a:gd name="T9" fmla="*/ 0 h 303"/>
                <a:gd name="T10" fmla="*/ 2147483646 w 119"/>
                <a:gd name="T11" fmla="*/ 2147483646 h 303"/>
                <a:gd name="T12" fmla="*/ 2147483646 w 119"/>
                <a:gd name="T13" fmla="*/ 2147483646 h 303"/>
                <a:gd name="T14" fmla="*/ 2147483646 w 119"/>
                <a:gd name="T15" fmla="*/ 2147483646 h 303"/>
                <a:gd name="T16" fmla="*/ 2147483646 w 119"/>
                <a:gd name="T17" fmla="*/ 2147483646 h 303"/>
                <a:gd name="T18" fmla="*/ 2147483646 w 119"/>
                <a:gd name="T19" fmla="*/ 2147483646 h 303"/>
                <a:gd name="T20" fmla="*/ 2147483646 w 119"/>
                <a:gd name="T21" fmla="*/ 2147483646 h 303"/>
                <a:gd name="T22" fmla="*/ 2147483646 w 119"/>
                <a:gd name="T23" fmla="*/ 2147483646 h 303"/>
                <a:gd name="T24" fmla="*/ 2147483646 w 119"/>
                <a:gd name="T25" fmla="*/ 2147483646 h 303"/>
                <a:gd name="T26" fmla="*/ 2147483646 w 119"/>
                <a:gd name="T27" fmla="*/ 2147483646 h 303"/>
                <a:gd name="T28" fmla="*/ 2147483646 w 119"/>
                <a:gd name="T29" fmla="*/ 2147483646 h 303"/>
                <a:gd name="T30" fmla="*/ 2147483646 w 119"/>
                <a:gd name="T31" fmla="*/ 2147483646 h 303"/>
                <a:gd name="T32" fmla="*/ 0 w 119"/>
                <a:gd name="T33" fmla="*/ 2147483646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1" name="Freeform 89"/>
            <p:cNvSpPr>
              <a:spLocks noChangeArrowheads="1"/>
            </p:cNvSpPr>
            <p:nvPr/>
          </p:nvSpPr>
          <p:spPr bwMode="auto">
            <a:xfrm>
              <a:off x="7887656" y="2552700"/>
              <a:ext cx="73606"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2" name="Freeform 90"/>
            <p:cNvSpPr>
              <a:spLocks noChangeArrowheads="1"/>
            </p:cNvSpPr>
            <p:nvPr/>
          </p:nvSpPr>
          <p:spPr bwMode="auto">
            <a:xfrm>
              <a:off x="7971415" y="2552700"/>
              <a:ext cx="40610" cy="80010"/>
            </a:xfrm>
            <a:custGeom>
              <a:avLst/>
              <a:gdLst>
                <a:gd name="T0" fmla="*/ 2147483646 w 116"/>
                <a:gd name="T1" fmla="*/ 2147483646 h 221"/>
                <a:gd name="T2" fmla="*/ 2147483646 w 116"/>
                <a:gd name="T3" fmla="*/ 2147483646 h 221"/>
                <a:gd name="T4" fmla="*/ 2147483646 w 116"/>
                <a:gd name="T5" fmla="*/ 2147483646 h 221"/>
                <a:gd name="T6" fmla="*/ 2147483646 w 116"/>
                <a:gd name="T7" fmla="*/ 2147483646 h 221"/>
                <a:gd name="T8" fmla="*/ 2147483646 w 116"/>
                <a:gd name="T9" fmla="*/ 0 h 221"/>
                <a:gd name="T10" fmla="*/ 2147483646 w 116"/>
                <a:gd name="T11" fmla="*/ 2147483646 h 221"/>
                <a:gd name="T12" fmla="*/ 2147483646 w 116"/>
                <a:gd name="T13" fmla="*/ 2147483646 h 221"/>
                <a:gd name="T14" fmla="*/ 2147483646 w 116"/>
                <a:gd name="T15" fmla="*/ 2147483646 h 221"/>
                <a:gd name="T16" fmla="*/ 0 w 116"/>
                <a:gd name="T17" fmla="*/ 2147483646 h 221"/>
                <a:gd name="T18" fmla="*/ 0 w 116"/>
                <a:gd name="T19" fmla="*/ 2147483646 h 221"/>
                <a:gd name="T20" fmla="*/ 2147483646 w 116"/>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3" name="Freeform 91"/>
            <p:cNvSpPr>
              <a:spLocks noChangeArrowheads="1"/>
            </p:cNvSpPr>
            <p:nvPr/>
          </p:nvSpPr>
          <p:spPr bwMode="auto">
            <a:xfrm>
              <a:off x="8015833" y="2552700"/>
              <a:ext cx="72338"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4" name="Freeform 92"/>
            <p:cNvSpPr>
              <a:spLocks noChangeArrowheads="1"/>
            </p:cNvSpPr>
            <p:nvPr/>
          </p:nvSpPr>
          <p:spPr bwMode="auto">
            <a:xfrm>
              <a:off x="8098323" y="2552700"/>
              <a:ext cx="65992"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0 h 221"/>
                <a:gd name="T10" fmla="*/ 2147483646 w 184"/>
                <a:gd name="T11" fmla="*/ 2147483646 h 221"/>
                <a:gd name="T12" fmla="*/ 2147483646 w 184"/>
                <a:gd name="T13" fmla="*/ 2147483646 h 221"/>
                <a:gd name="T14" fmla="*/ 2147483646 w 184"/>
                <a:gd name="T15" fmla="*/ 2147483646 h 221"/>
                <a:gd name="T16" fmla="*/ 2147483646 w 184"/>
                <a:gd name="T17" fmla="*/ 2147483646 h 221"/>
                <a:gd name="T18" fmla="*/ 2147483646 w 184"/>
                <a:gd name="T19" fmla="*/ 2147483646 h 221"/>
                <a:gd name="T20" fmla="*/ 2147483646 w 184"/>
                <a:gd name="T21" fmla="*/ 2147483646 h 221"/>
                <a:gd name="T22" fmla="*/ 2147483646 w 184"/>
                <a:gd name="T23" fmla="*/ 2147483646 h 221"/>
                <a:gd name="T24" fmla="*/ 0 w 184"/>
                <a:gd name="T25" fmla="*/ 2147483646 h 221"/>
                <a:gd name="T26" fmla="*/ 0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5" name="Freeform 93"/>
            <p:cNvSpPr>
              <a:spLocks noChangeArrowheads="1"/>
            </p:cNvSpPr>
            <p:nvPr/>
          </p:nvSpPr>
          <p:spPr bwMode="auto">
            <a:xfrm>
              <a:off x="8175736" y="2552700"/>
              <a:ext cx="71068" cy="81280"/>
            </a:xfrm>
            <a:custGeom>
              <a:avLst/>
              <a:gdLst>
                <a:gd name="T0" fmla="*/ 2147483646 w 199"/>
                <a:gd name="T1" fmla="*/ 2147483646 h 227"/>
                <a:gd name="T2" fmla="*/ 2147483646 w 199"/>
                <a:gd name="T3" fmla="*/ 2147483646 h 227"/>
                <a:gd name="T4" fmla="*/ 2147483646 w 199"/>
                <a:gd name="T5" fmla="*/ 2147483646 h 227"/>
                <a:gd name="T6" fmla="*/ 2147483646 w 199"/>
                <a:gd name="T7" fmla="*/ 2147483646 h 227"/>
                <a:gd name="T8" fmla="*/ 2147483646 w 199"/>
                <a:gd name="T9" fmla="*/ 2147483646 h 227"/>
                <a:gd name="T10" fmla="*/ 2147483646 w 199"/>
                <a:gd name="T11" fmla="*/ 2147483646 h 227"/>
                <a:gd name="T12" fmla="*/ 0 w 199"/>
                <a:gd name="T13" fmla="*/ 2147483646 h 227"/>
                <a:gd name="T14" fmla="*/ 2147483646 w 199"/>
                <a:gd name="T15" fmla="*/ 0 h 227"/>
                <a:gd name="T16" fmla="*/ 2147483646 w 199"/>
                <a:gd name="T17" fmla="*/ 2147483646 h 227"/>
                <a:gd name="T18" fmla="*/ 2147483646 w 199"/>
                <a:gd name="T19" fmla="*/ 2147483646 h 227"/>
                <a:gd name="T20" fmla="*/ 2147483646 w 199"/>
                <a:gd name="T21" fmla="*/ 2147483646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6" name="Freeform 94"/>
            <p:cNvSpPr>
              <a:spLocks noChangeArrowheads="1"/>
            </p:cNvSpPr>
            <p:nvPr/>
          </p:nvSpPr>
          <p:spPr bwMode="auto">
            <a:xfrm>
              <a:off x="8254419" y="2552700"/>
              <a:ext cx="73606"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57" name="Group 351"/>
          <p:cNvGrpSpPr>
            <a:grpSpLocks/>
          </p:cNvGrpSpPr>
          <p:nvPr userDrawn="1"/>
        </p:nvGrpSpPr>
        <p:grpSpPr bwMode="auto">
          <a:xfrm>
            <a:off x="18897601" y="11722103"/>
            <a:ext cx="4580467" cy="1240365"/>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6 w 145"/>
                <a:gd name="T1" fmla="*/ 0 h 224"/>
                <a:gd name="T2" fmla="*/ 2147483646 w 145"/>
                <a:gd name="T3" fmla="*/ 2147483646 h 224"/>
                <a:gd name="T4" fmla="*/ 2147483646 w 145"/>
                <a:gd name="T5" fmla="*/ 2147483646 h 224"/>
                <a:gd name="T6" fmla="*/ 2147483646 w 145"/>
                <a:gd name="T7" fmla="*/ 2147483646 h 224"/>
                <a:gd name="T8" fmla="*/ 2147483646 w 145"/>
                <a:gd name="T9" fmla="*/ 2147483646 h 224"/>
                <a:gd name="T10" fmla="*/ 2147483646 w 145"/>
                <a:gd name="T11" fmla="*/ 2147483646 h 224"/>
                <a:gd name="T12" fmla="*/ 2147483646 w 145"/>
                <a:gd name="T13" fmla="*/ 2147483646 h 224"/>
                <a:gd name="T14" fmla="*/ 2147483646 w 145"/>
                <a:gd name="T15" fmla="*/ 2147483646 h 224"/>
                <a:gd name="T16" fmla="*/ 0 w 145"/>
                <a:gd name="T17" fmla="*/ 2147483646 h 224"/>
                <a:gd name="T18" fmla="*/ 0 w 145"/>
                <a:gd name="T19" fmla="*/ 0 h 224"/>
                <a:gd name="T20" fmla="*/ 2147483646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9" name="Freeform 96"/>
            <p:cNvSpPr>
              <a:spLocks noChangeArrowheads="1"/>
            </p:cNvSpPr>
            <p:nvPr/>
          </p:nvSpPr>
          <p:spPr bwMode="auto">
            <a:xfrm>
              <a:off x="7632870" y="5211730"/>
              <a:ext cx="53303" cy="62124"/>
            </a:xfrm>
            <a:custGeom>
              <a:avLst/>
              <a:gdLst>
                <a:gd name="T0" fmla="*/ 2147483646 w 151"/>
                <a:gd name="T1" fmla="*/ 2147483646 h 171"/>
                <a:gd name="T2" fmla="*/ 0 w 151"/>
                <a:gd name="T3" fmla="*/ 2147483646 h 171"/>
                <a:gd name="T4" fmla="*/ 2147483646 w 151"/>
                <a:gd name="T5" fmla="*/ 0 h 171"/>
                <a:gd name="T6" fmla="*/ 2147483646 w 151"/>
                <a:gd name="T7" fmla="*/ 2147483646 h 171"/>
                <a:gd name="T8" fmla="*/ 2147483646 w 151"/>
                <a:gd name="T9" fmla="*/ 2147483646 h 171"/>
                <a:gd name="T10" fmla="*/ 2147483646 w 151"/>
                <a:gd name="T11" fmla="*/ 2147483646 h 171"/>
                <a:gd name="T12" fmla="*/ 2147483646 w 151"/>
                <a:gd name="T13" fmla="*/ 2147483646 h 171"/>
                <a:gd name="T14" fmla="*/ 2147483646 w 151"/>
                <a:gd name="T15" fmla="*/ 2147483646 h 171"/>
                <a:gd name="T16" fmla="*/ 2147483646 w 151"/>
                <a:gd name="T17" fmla="*/ 2147483646 h 171"/>
                <a:gd name="T18" fmla="*/ 2147483646 w 151"/>
                <a:gd name="T19" fmla="*/ 2147483646 h 171"/>
                <a:gd name="T20" fmla="*/ 2147483646 w 151"/>
                <a:gd name="T21" fmla="*/ 2147483646 h 171"/>
                <a:gd name="T22" fmla="*/ 2147483646 w 151"/>
                <a:gd name="T23" fmla="*/ 2147483646 h 171"/>
                <a:gd name="T24" fmla="*/ 2147483646 w 151"/>
                <a:gd name="T25" fmla="*/ 2147483646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6 w 151"/>
                <a:gd name="T3" fmla="*/ 0 h 227"/>
                <a:gd name="T4" fmla="*/ 2147483646 w 151"/>
                <a:gd name="T5" fmla="*/ 2147483646 h 227"/>
                <a:gd name="T6" fmla="*/ 2147483646 w 151"/>
                <a:gd name="T7" fmla="*/ 2147483646 h 227"/>
                <a:gd name="T8" fmla="*/ 2147483646 w 151"/>
                <a:gd name="T9" fmla="*/ 2147483646 h 227"/>
                <a:gd name="T10" fmla="*/ 2147483646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2147483646 h 227"/>
                <a:gd name="T20" fmla="*/ 0 w 151"/>
                <a:gd name="T21" fmla="*/ 2147483646 h 227"/>
                <a:gd name="T22" fmla="*/ 0 w 151"/>
                <a:gd name="T23" fmla="*/ 0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1" name="Freeform 98"/>
            <p:cNvSpPr>
              <a:spLocks noChangeArrowheads="1"/>
            </p:cNvSpPr>
            <p:nvPr/>
          </p:nvSpPr>
          <p:spPr bwMode="auto">
            <a:xfrm>
              <a:off x="7755975" y="5211730"/>
              <a:ext cx="31728" cy="60856"/>
            </a:xfrm>
            <a:custGeom>
              <a:avLst/>
              <a:gdLst>
                <a:gd name="T0" fmla="*/ 0 w 86"/>
                <a:gd name="T1" fmla="*/ 2147483646 h 168"/>
                <a:gd name="T2" fmla="*/ 2147483646 w 86"/>
                <a:gd name="T3" fmla="*/ 2147483646 h 168"/>
                <a:gd name="T4" fmla="*/ 2147483646 w 86"/>
                <a:gd name="T5" fmla="*/ 2147483646 h 168"/>
                <a:gd name="T6" fmla="*/ 2147483646 w 86"/>
                <a:gd name="T7" fmla="*/ 2147483646 h 168"/>
                <a:gd name="T8" fmla="*/ 2147483646 w 86"/>
                <a:gd name="T9" fmla="*/ 2147483646 h 168"/>
                <a:gd name="T10" fmla="*/ 2147483646 w 86"/>
                <a:gd name="T11" fmla="*/ 2147483646 h 168"/>
                <a:gd name="T12" fmla="*/ 2147483646 w 86"/>
                <a:gd name="T13" fmla="*/ 2147483646 h 168"/>
                <a:gd name="T14" fmla="*/ 2147483646 w 86"/>
                <a:gd name="T15" fmla="*/ 2147483646 h 168"/>
                <a:gd name="T16" fmla="*/ 0 w 86"/>
                <a:gd name="T17" fmla="*/ 2147483646 h 168"/>
                <a:gd name="T18" fmla="*/ 0 w 86"/>
                <a:gd name="T19" fmla="*/ 214748364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2" name="Freeform 99"/>
            <p:cNvSpPr>
              <a:spLocks noChangeArrowheads="1"/>
            </p:cNvSpPr>
            <p:nvPr/>
          </p:nvSpPr>
          <p:spPr bwMode="auto">
            <a:xfrm>
              <a:off x="7791511" y="5215534"/>
              <a:ext cx="46957" cy="58320"/>
            </a:xfrm>
            <a:custGeom>
              <a:avLst/>
              <a:gdLst>
                <a:gd name="T0" fmla="*/ 2147483646 w 134"/>
                <a:gd name="T1" fmla="*/ 2147483646 h 165"/>
                <a:gd name="T2" fmla="*/ 2147483646 w 134"/>
                <a:gd name="T3" fmla="*/ 2147483646 h 165"/>
                <a:gd name="T4" fmla="*/ 2147483646 w 134"/>
                <a:gd name="T5" fmla="*/ 2147483646 h 165"/>
                <a:gd name="T6" fmla="*/ 0 w 134"/>
                <a:gd name="T7" fmla="*/ 2147483646 h 165"/>
                <a:gd name="T8" fmla="*/ 0 w 134"/>
                <a:gd name="T9" fmla="*/ 0 h 165"/>
                <a:gd name="T10" fmla="*/ 2147483646 w 134"/>
                <a:gd name="T11" fmla="*/ 0 h 165"/>
                <a:gd name="T12" fmla="*/ 2147483646 w 134"/>
                <a:gd name="T13" fmla="*/ 2147483646 h 165"/>
                <a:gd name="T14" fmla="*/ 2147483646 w 134"/>
                <a:gd name="T15" fmla="*/ 2147483646 h 165"/>
                <a:gd name="T16" fmla="*/ 2147483646 w 134"/>
                <a:gd name="T17" fmla="*/ 2147483646 h 165"/>
                <a:gd name="T18" fmla="*/ 2147483646 w 134"/>
                <a:gd name="T19" fmla="*/ 0 h 165"/>
                <a:gd name="T20" fmla="*/ 2147483646 w 134"/>
                <a:gd name="T21" fmla="*/ 0 h 165"/>
                <a:gd name="T22" fmla="*/ 2147483646 w 134"/>
                <a:gd name="T23" fmla="*/ 2147483646 h 165"/>
                <a:gd name="T24" fmla="*/ 2147483646 w 134"/>
                <a:gd name="T25" fmla="*/ 2147483646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3" name="Freeform 100"/>
            <p:cNvSpPr>
              <a:spLocks noChangeArrowheads="1"/>
            </p:cNvSpPr>
            <p:nvPr/>
          </p:nvSpPr>
          <p:spPr bwMode="auto">
            <a:xfrm>
              <a:off x="7844814" y="5215534"/>
              <a:ext cx="55841" cy="59588"/>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4" name="Freeform 101"/>
            <p:cNvSpPr>
              <a:spLocks noChangeArrowheads="1"/>
            </p:cNvSpPr>
            <p:nvPr/>
          </p:nvSpPr>
          <p:spPr bwMode="auto">
            <a:xfrm>
              <a:off x="7907000" y="5211730"/>
              <a:ext cx="31728" cy="60856"/>
            </a:xfrm>
            <a:custGeom>
              <a:avLst/>
              <a:gdLst>
                <a:gd name="T0" fmla="*/ 0 w 86"/>
                <a:gd name="T1" fmla="*/ 2147483646 h 168"/>
                <a:gd name="T2" fmla="*/ 2147483646 w 86"/>
                <a:gd name="T3" fmla="*/ 2147483646 h 168"/>
                <a:gd name="T4" fmla="*/ 2147483646 w 86"/>
                <a:gd name="T5" fmla="*/ 2147483646 h 168"/>
                <a:gd name="T6" fmla="*/ 2147483646 w 86"/>
                <a:gd name="T7" fmla="*/ 2147483646 h 168"/>
                <a:gd name="T8" fmla="*/ 2147483646 w 86"/>
                <a:gd name="T9" fmla="*/ 2147483646 h 168"/>
                <a:gd name="T10" fmla="*/ 2147483646 w 86"/>
                <a:gd name="T11" fmla="*/ 2147483646 h 168"/>
                <a:gd name="T12" fmla="*/ 2147483646 w 86"/>
                <a:gd name="T13" fmla="*/ 2147483646 h 168"/>
                <a:gd name="T14" fmla="*/ 2147483646 w 86"/>
                <a:gd name="T15" fmla="*/ 2147483646 h 168"/>
                <a:gd name="T16" fmla="*/ 0 w 86"/>
                <a:gd name="T17" fmla="*/ 2147483646 h 168"/>
                <a:gd name="T18" fmla="*/ 0 w 86"/>
                <a:gd name="T19" fmla="*/ 214748364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5" name="Freeform 102"/>
            <p:cNvSpPr>
              <a:spLocks noChangeArrowheads="1"/>
            </p:cNvSpPr>
            <p:nvPr/>
          </p:nvSpPr>
          <p:spPr bwMode="auto">
            <a:xfrm>
              <a:off x="7934921" y="5211730"/>
              <a:ext cx="54573" cy="82410"/>
            </a:xfrm>
            <a:custGeom>
              <a:avLst/>
              <a:gdLst>
                <a:gd name="T0" fmla="*/ 2147483646 w 154"/>
                <a:gd name="T1" fmla="*/ 2147483646 h 230"/>
                <a:gd name="T2" fmla="*/ 2147483646 w 154"/>
                <a:gd name="T3" fmla="*/ 2147483646 h 230"/>
                <a:gd name="T4" fmla="*/ 2147483646 w 154"/>
                <a:gd name="T5" fmla="*/ 2147483646 h 230"/>
                <a:gd name="T6" fmla="*/ 2147483646 w 154"/>
                <a:gd name="T7" fmla="*/ 2147483646 h 230"/>
                <a:gd name="T8" fmla="*/ 2147483646 w 154"/>
                <a:gd name="T9" fmla="*/ 2147483646 h 230"/>
                <a:gd name="T10" fmla="*/ 2147483646 w 154"/>
                <a:gd name="T11" fmla="*/ 2147483646 h 230"/>
                <a:gd name="T12" fmla="*/ 2147483646 w 154"/>
                <a:gd name="T13" fmla="*/ 2147483646 h 230"/>
                <a:gd name="T14" fmla="*/ 0 w 154"/>
                <a:gd name="T15" fmla="*/ 0 h 230"/>
                <a:gd name="T16" fmla="*/ 2147483646 w 154"/>
                <a:gd name="T17" fmla="*/ 0 h 230"/>
                <a:gd name="T18" fmla="*/ 2147483646 w 154"/>
                <a:gd name="T19" fmla="*/ 2147483646 h 230"/>
                <a:gd name="T20" fmla="*/ 2147483646 w 154"/>
                <a:gd name="T21" fmla="*/ 2147483646 h 230"/>
                <a:gd name="T22" fmla="*/ 2147483646 w 154"/>
                <a:gd name="T23" fmla="*/ 0 h 230"/>
                <a:gd name="T24" fmla="*/ 2147483646 w 154"/>
                <a:gd name="T25" fmla="*/ 0 h 230"/>
                <a:gd name="T26" fmla="*/ 2147483646 w 154"/>
                <a:gd name="T27" fmla="*/ 2147483646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6" name="Freeform 103"/>
            <p:cNvSpPr>
              <a:spLocks noChangeArrowheads="1"/>
            </p:cNvSpPr>
            <p:nvPr/>
          </p:nvSpPr>
          <p:spPr bwMode="auto">
            <a:xfrm>
              <a:off x="8017414" y="5192713"/>
              <a:ext cx="52034" cy="79873"/>
            </a:xfrm>
            <a:custGeom>
              <a:avLst/>
              <a:gdLst>
                <a:gd name="T0" fmla="*/ 2147483646 w 147"/>
                <a:gd name="T1" fmla="*/ 2147483646 h 221"/>
                <a:gd name="T2" fmla="*/ 2147483646 w 147"/>
                <a:gd name="T3" fmla="*/ 0 h 221"/>
                <a:gd name="T4" fmla="*/ 2147483646 w 147"/>
                <a:gd name="T5" fmla="*/ 2147483646 h 221"/>
                <a:gd name="T6" fmla="*/ 2147483646 w 147"/>
                <a:gd name="T7" fmla="*/ 2147483646 h 221"/>
                <a:gd name="T8" fmla="*/ 2147483646 w 147"/>
                <a:gd name="T9" fmla="*/ 2147483646 h 221"/>
                <a:gd name="T10" fmla="*/ 2147483646 w 147"/>
                <a:gd name="T11" fmla="*/ 2147483646 h 221"/>
                <a:gd name="T12" fmla="*/ 2147483646 w 147"/>
                <a:gd name="T13" fmla="*/ 2147483646 h 221"/>
                <a:gd name="T14" fmla="*/ 0 w 147"/>
                <a:gd name="T15" fmla="*/ 2147483646 h 221"/>
                <a:gd name="T16" fmla="*/ 2147483646 w 147"/>
                <a:gd name="T17" fmla="*/ 2147483646 h 221"/>
                <a:gd name="T18" fmla="*/ 2147483646 w 147"/>
                <a:gd name="T19" fmla="*/ 2147483646 h 221"/>
                <a:gd name="T20" fmla="*/ 2147483646 w 147"/>
                <a:gd name="T21" fmla="*/ 2147483646 h 221"/>
                <a:gd name="T22" fmla="*/ 2147483646 w 147"/>
                <a:gd name="T23" fmla="*/ 2147483646 h 221"/>
                <a:gd name="T24" fmla="*/ 2147483646 w 147"/>
                <a:gd name="T25" fmla="*/ 2147483646 h 221"/>
                <a:gd name="T26" fmla="*/ 2147483646 w 147"/>
                <a:gd name="T27" fmla="*/ 214748364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7" name="Freeform 104"/>
            <p:cNvSpPr>
              <a:spLocks noChangeArrowheads="1"/>
            </p:cNvSpPr>
            <p:nvPr/>
          </p:nvSpPr>
          <p:spPr bwMode="auto">
            <a:xfrm>
              <a:off x="8077062" y="5192713"/>
              <a:ext cx="30459" cy="79873"/>
            </a:xfrm>
            <a:custGeom>
              <a:avLst/>
              <a:gdLst>
                <a:gd name="T0" fmla="*/ 2147483646 w 83"/>
                <a:gd name="T1" fmla="*/ 2147483646 h 221"/>
                <a:gd name="T2" fmla="*/ 2147483646 w 83"/>
                <a:gd name="T3" fmla="*/ 2147483646 h 221"/>
                <a:gd name="T4" fmla="*/ 0 w 83"/>
                <a:gd name="T5" fmla="*/ 2147483646 h 221"/>
                <a:gd name="T6" fmla="*/ 0 w 83"/>
                <a:gd name="T7" fmla="*/ 2147483646 h 221"/>
                <a:gd name="T8" fmla="*/ 2147483646 w 83"/>
                <a:gd name="T9" fmla="*/ 0 h 221"/>
                <a:gd name="T10" fmla="*/ 2147483646 w 83"/>
                <a:gd name="T11" fmla="*/ 0 h 221"/>
                <a:gd name="T12" fmla="*/ 2147483646 w 83"/>
                <a:gd name="T13" fmla="*/ 2147483646 h 221"/>
                <a:gd name="T14" fmla="*/ 2147483646 w 83"/>
                <a:gd name="T15" fmla="*/ 2147483646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6 w 157"/>
                <a:gd name="T3" fmla="*/ 0 h 26"/>
                <a:gd name="T4" fmla="*/ 2147483646 w 157"/>
                <a:gd name="T5" fmla="*/ 2147483646 h 26"/>
                <a:gd name="T6" fmla="*/ 0 w 157"/>
                <a:gd name="T7" fmla="*/ 2147483646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9" name="Freeform 106"/>
            <p:cNvSpPr>
              <a:spLocks noChangeArrowheads="1"/>
            </p:cNvSpPr>
            <p:nvPr/>
          </p:nvSpPr>
          <p:spPr bwMode="auto">
            <a:xfrm>
              <a:off x="8220473" y="5192713"/>
              <a:ext cx="53303" cy="79873"/>
            </a:xfrm>
            <a:custGeom>
              <a:avLst/>
              <a:gdLst>
                <a:gd name="T0" fmla="*/ 2147483646 w 148"/>
                <a:gd name="T1" fmla="*/ 2147483646 h 221"/>
                <a:gd name="T2" fmla="*/ 2147483646 w 148"/>
                <a:gd name="T3" fmla="*/ 0 h 221"/>
                <a:gd name="T4" fmla="*/ 2147483646 w 148"/>
                <a:gd name="T5" fmla="*/ 2147483646 h 221"/>
                <a:gd name="T6" fmla="*/ 2147483646 w 148"/>
                <a:gd name="T7" fmla="*/ 2147483646 h 221"/>
                <a:gd name="T8" fmla="*/ 2147483646 w 148"/>
                <a:gd name="T9" fmla="*/ 2147483646 h 221"/>
                <a:gd name="T10" fmla="*/ 2147483646 w 148"/>
                <a:gd name="T11" fmla="*/ 2147483646 h 221"/>
                <a:gd name="T12" fmla="*/ 2147483646 w 148"/>
                <a:gd name="T13" fmla="*/ 2147483646 h 221"/>
                <a:gd name="T14" fmla="*/ 0 w 148"/>
                <a:gd name="T15" fmla="*/ 2147483646 h 221"/>
                <a:gd name="T16" fmla="*/ 2147483646 w 148"/>
                <a:gd name="T17" fmla="*/ 2147483646 h 221"/>
                <a:gd name="T18" fmla="*/ 2147483646 w 148"/>
                <a:gd name="T19" fmla="*/ 2147483646 h 221"/>
                <a:gd name="T20" fmla="*/ 2147483646 w 148"/>
                <a:gd name="T21" fmla="*/ 2147483646 h 221"/>
                <a:gd name="T22" fmla="*/ 2147483646 w 148"/>
                <a:gd name="T23" fmla="*/ 2147483646 h 221"/>
                <a:gd name="T24" fmla="*/ 2147483646 w 148"/>
                <a:gd name="T25" fmla="*/ 2147483646 h 221"/>
                <a:gd name="T26" fmla="*/ 2147483646 w 148"/>
                <a:gd name="T27" fmla="*/ 214748364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0" name="Freeform 107"/>
            <p:cNvSpPr>
              <a:spLocks noChangeArrowheads="1"/>
            </p:cNvSpPr>
            <p:nvPr/>
          </p:nvSpPr>
          <p:spPr bwMode="auto">
            <a:xfrm>
              <a:off x="8280122" y="5193980"/>
              <a:ext cx="52034" cy="79874"/>
            </a:xfrm>
            <a:custGeom>
              <a:avLst/>
              <a:gdLst>
                <a:gd name="T0" fmla="*/ 2147483646 w 147"/>
                <a:gd name="T1" fmla="*/ 2147483646 h 219"/>
                <a:gd name="T2" fmla="*/ 2147483646 w 147"/>
                <a:gd name="T3" fmla="*/ 2147483646 h 219"/>
                <a:gd name="T4" fmla="*/ 2147483646 w 147"/>
                <a:gd name="T5" fmla="*/ 2147483646 h 219"/>
                <a:gd name="T6" fmla="*/ 2147483646 w 147"/>
                <a:gd name="T7" fmla="*/ 2147483646 h 219"/>
                <a:gd name="T8" fmla="*/ 2147483646 w 147"/>
                <a:gd name="T9" fmla="*/ 2147483646 h 219"/>
                <a:gd name="T10" fmla="*/ 0 w 147"/>
                <a:gd name="T11" fmla="*/ 2147483646 h 219"/>
                <a:gd name="T12" fmla="*/ 2147483646 w 147"/>
                <a:gd name="T13" fmla="*/ 2147483646 h 219"/>
                <a:gd name="T14" fmla="*/ 2147483646 w 147"/>
                <a:gd name="T15" fmla="*/ 2147483646 h 219"/>
                <a:gd name="T16" fmla="*/ 2147483646 w 147"/>
                <a:gd name="T17" fmla="*/ 2147483646 h 219"/>
                <a:gd name="T18" fmla="*/ 2147483646 w 147"/>
                <a:gd name="T19" fmla="*/ 2147483646 h 219"/>
                <a:gd name="T20" fmla="*/ 2147483646 w 147"/>
                <a:gd name="T21" fmla="*/ 2147483646 h 219"/>
                <a:gd name="T22" fmla="*/ 2147483646 w 147"/>
                <a:gd name="T23" fmla="*/ 2147483646 h 219"/>
                <a:gd name="T24" fmla="*/ 2147483646 w 147"/>
                <a:gd name="T25" fmla="*/ 0 h 219"/>
                <a:gd name="T26" fmla="*/ 2147483646 w 147"/>
                <a:gd name="T27" fmla="*/ 0 h 219"/>
                <a:gd name="T28" fmla="*/ 2147483646 w 147"/>
                <a:gd name="T29" fmla="*/ 2147483646 h 219"/>
                <a:gd name="T30" fmla="*/ 2147483646 w 147"/>
                <a:gd name="T31" fmla="*/ 2147483646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1" name="Freeform 108"/>
            <p:cNvSpPr>
              <a:spLocks noChangeArrowheads="1"/>
            </p:cNvSpPr>
            <p:nvPr/>
          </p:nvSpPr>
          <p:spPr bwMode="auto">
            <a:xfrm>
              <a:off x="6962775"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2" name="Freeform 109"/>
            <p:cNvSpPr>
              <a:spLocks noChangeArrowheads="1"/>
            </p:cNvSpPr>
            <p:nvPr/>
          </p:nvSpPr>
          <p:spPr bwMode="auto">
            <a:xfrm>
              <a:off x="7055421" y="5324568"/>
              <a:ext cx="72339" cy="83677"/>
            </a:xfrm>
            <a:custGeom>
              <a:avLst/>
              <a:gdLst>
                <a:gd name="T0" fmla="*/ 2147483646 w 204"/>
                <a:gd name="T1" fmla="*/ 2147483646 h 235"/>
                <a:gd name="T2" fmla="*/ 2147483646 w 204"/>
                <a:gd name="T3" fmla="*/ 2147483646 h 235"/>
                <a:gd name="T4" fmla="*/ 0 w 204"/>
                <a:gd name="T5" fmla="*/ 2147483646 h 235"/>
                <a:gd name="T6" fmla="*/ 2147483646 w 204"/>
                <a:gd name="T7" fmla="*/ 0 h 235"/>
                <a:gd name="T8" fmla="*/ 2147483646 w 204"/>
                <a:gd name="T9" fmla="*/ 2147483646 h 235"/>
                <a:gd name="T10" fmla="*/ 2147483646 w 204"/>
                <a:gd name="T11" fmla="*/ 2147483646 h 235"/>
                <a:gd name="T12" fmla="*/ 2147483646 w 204"/>
                <a:gd name="T13" fmla="*/ 2147483646 h 235"/>
                <a:gd name="T14" fmla="*/ 2147483646 w 204"/>
                <a:gd name="T15" fmla="*/ 2147483646 h 235"/>
                <a:gd name="T16" fmla="*/ 2147483646 w 204"/>
                <a:gd name="T17" fmla="*/ 2147483646 h 235"/>
                <a:gd name="T18" fmla="*/ 2147483646 w 204"/>
                <a:gd name="T19" fmla="*/ 2147483646 h 235"/>
                <a:gd name="T20" fmla="*/ 2147483646 w 204"/>
                <a:gd name="T21" fmla="*/ 2147483646 h 235"/>
                <a:gd name="T22" fmla="*/ 2147483646 w 204"/>
                <a:gd name="T23" fmla="*/ 2147483646 h 235"/>
                <a:gd name="T24" fmla="*/ 2147483646 w 204"/>
                <a:gd name="T25" fmla="*/ 2147483646 h 235"/>
                <a:gd name="T26" fmla="*/ 2147483646 w 204"/>
                <a:gd name="T27" fmla="*/ 2147483646 h 235"/>
                <a:gd name="T28" fmla="*/ 2147483646 w 204"/>
                <a:gd name="T29" fmla="*/ 2147483646 h 235"/>
                <a:gd name="T30" fmla="*/ 2147483646 w 204"/>
                <a:gd name="T31" fmla="*/ 214748364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3" name="Freeform 110"/>
            <p:cNvSpPr>
              <a:spLocks noChangeArrowheads="1"/>
            </p:cNvSpPr>
            <p:nvPr/>
          </p:nvSpPr>
          <p:spPr bwMode="auto">
            <a:xfrm>
              <a:off x="7139183"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4" name="Freeform 111"/>
            <p:cNvSpPr>
              <a:spLocks noChangeArrowheads="1"/>
            </p:cNvSpPr>
            <p:nvPr/>
          </p:nvSpPr>
          <p:spPr bwMode="auto">
            <a:xfrm>
              <a:off x="7254673" y="5324568"/>
              <a:ext cx="73609" cy="83677"/>
            </a:xfrm>
            <a:custGeom>
              <a:avLst/>
              <a:gdLst>
                <a:gd name="T0" fmla="*/ 2147483646 w 204"/>
                <a:gd name="T1" fmla="*/ 2147483646 h 235"/>
                <a:gd name="T2" fmla="*/ 2147483646 w 204"/>
                <a:gd name="T3" fmla="*/ 2147483646 h 235"/>
                <a:gd name="T4" fmla="*/ 0 w 204"/>
                <a:gd name="T5" fmla="*/ 2147483646 h 235"/>
                <a:gd name="T6" fmla="*/ 2147483646 w 204"/>
                <a:gd name="T7" fmla="*/ 0 h 235"/>
                <a:gd name="T8" fmla="*/ 2147483646 w 204"/>
                <a:gd name="T9" fmla="*/ 2147483646 h 235"/>
                <a:gd name="T10" fmla="*/ 2147483646 w 204"/>
                <a:gd name="T11" fmla="*/ 2147483646 h 235"/>
                <a:gd name="T12" fmla="*/ 2147483646 w 204"/>
                <a:gd name="T13" fmla="*/ 2147483646 h 235"/>
                <a:gd name="T14" fmla="*/ 2147483646 w 204"/>
                <a:gd name="T15" fmla="*/ 2147483646 h 235"/>
                <a:gd name="T16" fmla="*/ 2147483646 w 204"/>
                <a:gd name="T17" fmla="*/ 2147483646 h 235"/>
                <a:gd name="T18" fmla="*/ 2147483646 w 204"/>
                <a:gd name="T19" fmla="*/ 2147483646 h 235"/>
                <a:gd name="T20" fmla="*/ 2147483646 w 204"/>
                <a:gd name="T21" fmla="*/ 2147483646 h 235"/>
                <a:gd name="T22" fmla="*/ 2147483646 w 204"/>
                <a:gd name="T23" fmla="*/ 2147483646 h 235"/>
                <a:gd name="T24" fmla="*/ 2147483646 w 204"/>
                <a:gd name="T25" fmla="*/ 2147483646 h 235"/>
                <a:gd name="T26" fmla="*/ 2147483646 w 204"/>
                <a:gd name="T27" fmla="*/ 2147483646 h 235"/>
                <a:gd name="T28" fmla="*/ 2147483646 w 204"/>
                <a:gd name="T29" fmla="*/ 2147483646 h 235"/>
                <a:gd name="T30" fmla="*/ 2147483646 w 204"/>
                <a:gd name="T31" fmla="*/ 214748364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5" name="Freeform 112"/>
            <p:cNvSpPr>
              <a:spLocks noChangeArrowheads="1"/>
            </p:cNvSpPr>
            <p:nvPr/>
          </p:nvSpPr>
          <p:spPr bwMode="auto">
            <a:xfrm>
              <a:off x="7338435" y="5346121"/>
              <a:ext cx="31728" cy="60856"/>
            </a:xfrm>
            <a:custGeom>
              <a:avLst/>
              <a:gdLst>
                <a:gd name="T0" fmla="*/ 0 w 86"/>
                <a:gd name="T1" fmla="*/ 2147483646 h 167"/>
                <a:gd name="T2" fmla="*/ 2147483646 w 86"/>
                <a:gd name="T3" fmla="*/ 2147483646 h 167"/>
                <a:gd name="T4" fmla="*/ 2147483646 w 86"/>
                <a:gd name="T5" fmla="*/ 2147483646 h 167"/>
                <a:gd name="T6" fmla="*/ 2147483646 w 86"/>
                <a:gd name="T7" fmla="*/ 2147483646 h 167"/>
                <a:gd name="T8" fmla="*/ 2147483646 w 86"/>
                <a:gd name="T9" fmla="*/ 2147483646 h 167"/>
                <a:gd name="T10" fmla="*/ 2147483646 w 86"/>
                <a:gd name="T11" fmla="*/ 2147483646 h 167"/>
                <a:gd name="T12" fmla="*/ 2147483646 w 86"/>
                <a:gd name="T13" fmla="*/ 2147483646 h 167"/>
                <a:gd name="T14" fmla="*/ 2147483646 w 86"/>
                <a:gd name="T15" fmla="*/ 2147483646 h 167"/>
                <a:gd name="T16" fmla="*/ 0 w 86"/>
                <a:gd name="T17" fmla="*/ 2147483646 h 167"/>
                <a:gd name="T18" fmla="*/ 0 w 86"/>
                <a:gd name="T19" fmla="*/ 2147483646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6" name="Freeform 113"/>
            <p:cNvSpPr>
              <a:spLocks noChangeArrowheads="1"/>
            </p:cNvSpPr>
            <p:nvPr/>
          </p:nvSpPr>
          <p:spPr bwMode="auto">
            <a:xfrm>
              <a:off x="7368893" y="5348656"/>
              <a:ext cx="55841"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7" name="Freeform 114"/>
            <p:cNvSpPr>
              <a:spLocks noChangeArrowheads="1"/>
            </p:cNvSpPr>
            <p:nvPr/>
          </p:nvSpPr>
          <p:spPr bwMode="auto">
            <a:xfrm>
              <a:off x="7431081" y="5346121"/>
              <a:ext cx="48227" cy="59589"/>
            </a:xfrm>
            <a:custGeom>
              <a:avLst/>
              <a:gdLst>
                <a:gd name="T0" fmla="*/ 2147483646 w 134"/>
                <a:gd name="T1" fmla="*/ 2147483646 h 164"/>
                <a:gd name="T2" fmla="*/ 2147483646 w 134"/>
                <a:gd name="T3" fmla="*/ 2147483646 h 164"/>
                <a:gd name="T4" fmla="*/ 2147483646 w 134"/>
                <a:gd name="T5" fmla="*/ 0 h 164"/>
                <a:gd name="T6" fmla="*/ 2147483646 w 134"/>
                <a:gd name="T7" fmla="*/ 2147483646 h 164"/>
                <a:gd name="T8" fmla="*/ 2147483646 w 134"/>
                <a:gd name="T9" fmla="*/ 2147483646 h 164"/>
                <a:gd name="T10" fmla="*/ 2147483646 w 134"/>
                <a:gd name="T11" fmla="*/ 2147483646 h 164"/>
                <a:gd name="T12" fmla="*/ 2147483646 w 134"/>
                <a:gd name="T13" fmla="*/ 2147483646 h 164"/>
                <a:gd name="T14" fmla="*/ 2147483646 w 134"/>
                <a:gd name="T15" fmla="*/ 2147483646 h 164"/>
                <a:gd name="T16" fmla="*/ 2147483646 w 134"/>
                <a:gd name="T17" fmla="*/ 2147483646 h 164"/>
                <a:gd name="T18" fmla="*/ 2147483646 w 134"/>
                <a:gd name="T19" fmla="*/ 2147483646 h 164"/>
                <a:gd name="T20" fmla="*/ 0 w 134"/>
                <a:gd name="T21" fmla="*/ 2147483646 h 164"/>
                <a:gd name="T22" fmla="*/ 0 w 134"/>
                <a:gd name="T23" fmla="*/ 2147483646 h 164"/>
                <a:gd name="T24" fmla="*/ 2147483646 w 134"/>
                <a:gd name="T25" fmla="*/ 2147483646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8" name="Freeform 115"/>
            <p:cNvSpPr>
              <a:spLocks noChangeArrowheads="1"/>
            </p:cNvSpPr>
            <p:nvPr/>
          </p:nvSpPr>
          <p:spPr bwMode="auto">
            <a:xfrm>
              <a:off x="7486922" y="5325835"/>
              <a:ext cx="53303" cy="81141"/>
            </a:xfrm>
            <a:custGeom>
              <a:avLst/>
              <a:gdLst>
                <a:gd name="T0" fmla="*/ 2147483646 w 151"/>
                <a:gd name="T1" fmla="*/ 2147483646 h 227"/>
                <a:gd name="T2" fmla="*/ 2147483646 w 151"/>
                <a:gd name="T3" fmla="*/ 2147483646 h 227"/>
                <a:gd name="T4" fmla="*/ 2147483646 w 151"/>
                <a:gd name="T5" fmla="*/ 2147483646 h 227"/>
                <a:gd name="T6" fmla="*/ 2147483646 w 151"/>
                <a:gd name="T7" fmla="*/ 2147483646 h 227"/>
                <a:gd name="T8" fmla="*/ 2147483646 w 151"/>
                <a:gd name="T9" fmla="*/ 2147483646 h 227"/>
                <a:gd name="T10" fmla="*/ 0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0 h 227"/>
                <a:gd name="T20" fmla="*/ 2147483646 w 151"/>
                <a:gd name="T21" fmla="*/ 0 h 227"/>
                <a:gd name="T22" fmla="*/ 2147483646 w 151"/>
                <a:gd name="T23" fmla="*/ 2147483646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9" name="Freeform 116"/>
            <p:cNvSpPr>
              <a:spLocks noChangeArrowheads="1"/>
            </p:cNvSpPr>
            <p:nvPr/>
          </p:nvSpPr>
          <p:spPr bwMode="auto">
            <a:xfrm>
              <a:off x="7574491" y="5327103"/>
              <a:ext cx="67264" cy="81141"/>
            </a:xfrm>
            <a:custGeom>
              <a:avLst/>
              <a:gdLst>
                <a:gd name="T0" fmla="*/ 2147483646 w 190"/>
                <a:gd name="T1" fmla="*/ 2147483646 h 224"/>
                <a:gd name="T2" fmla="*/ 2147483646 w 190"/>
                <a:gd name="T3" fmla="*/ 2147483646 h 224"/>
                <a:gd name="T4" fmla="*/ 0 w 190"/>
                <a:gd name="T5" fmla="*/ 2147483646 h 224"/>
                <a:gd name="T6" fmla="*/ 2147483646 w 190"/>
                <a:gd name="T7" fmla="*/ 2147483646 h 224"/>
                <a:gd name="T8" fmla="*/ 2147483646 w 190"/>
                <a:gd name="T9" fmla="*/ 2147483646 h 224"/>
                <a:gd name="T10" fmla="*/ 2147483646 w 190"/>
                <a:gd name="T11" fmla="*/ 0 h 224"/>
                <a:gd name="T12" fmla="*/ 2147483646 w 190"/>
                <a:gd name="T13" fmla="*/ 2147483646 h 224"/>
                <a:gd name="T14" fmla="*/ 2147483646 w 190"/>
                <a:gd name="T15" fmla="*/ 2147483646 h 224"/>
                <a:gd name="T16" fmla="*/ 2147483646 w 190"/>
                <a:gd name="T17" fmla="*/ 2147483646 h 224"/>
                <a:gd name="T18" fmla="*/ 2147483646 w 190"/>
                <a:gd name="T19" fmla="*/ 2147483646 h 224"/>
                <a:gd name="T20" fmla="*/ 2147483646 w 190"/>
                <a:gd name="T21" fmla="*/ 2147483646 h 224"/>
                <a:gd name="T22" fmla="*/ 2147483646 w 190"/>
                <a:gd name="T23" fmla="*/ 2147483646 h 224"/>
                <a:gd name="T24" fmla="*/ 2147483646 w 190"/>
                <a:gd name="T25" fmla="*/ 2147483646 h 224"/>
                <a:gd name="T26" fmla="*/ 2147483646 w 190"/>
                <a:gd name="T27" fmla="*/ 2147483646 h 224"/>
                <a:gd name="T28" fmla="*/ 2147483646 w 190"/>
                <a:gd name="T29" fmla="*/ 2147483646 h 224"/>
                <a:gd name="T30" fmla="*/ 2147483646 w 190"/>
                <a:gd name="T31" fmla="*/ 2147483646 h 224"/>
                <a:gd name="T32" fmla="*/ 2147483646 w 190"/>
                <a:gd name="T33" fmla="*/ 2147483646 h 224"/>
                <a:gd name="T34" fmla="*/ 2147483646 w 190"/>
                <a:gd name="T35" fmla="*/ 2147483646 h 224"/>
                <a:gd name="T36" fmla="*/ 2147483646 w 190"/>
                <a:gd name="T37" fmla="*/ 2147483646 h 224"/>
                <a:gd name="T38" fmla="*/ 2147483646 w 190"/>
                <a:gd name="T39" fmla="*/ 2147483646 h 224"/>
                <a:gd name="T40" fmla="*/ 2147483646 w 190"/>
                <a:gd name="T41" fmla="*/ 2147483646 h 224"/>
                <a:gd name="T42" fmla="*/ 2147483646 w 190"/>
                <a:gd name="T43" fmla="*/ 2147483646 h 224"/>
                <a:gd name="T44" fmla="*/ 2147483646 w 190"/>
                <a:gd name="T45" fmla="*/ 2147483646 h 224"/>
                <a:gd name="T46" fmla="*/ 2147483646 w 190"/>
                <a:gd name="T47" fmla="*/ 2147483646 h 224"/>
                <a:gd name="T48" fmla="*/ 2147483646 w 190"/>
                <a:gd name="T49" fmla="*/ 2147483646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0" name="Freeform 117"/>
            <p:cNvSpPr>
              <a:spLocks noChangeArrowheads="1"/>
            </p:cNvSpPr>
            <p:nvPr/>
          </p:nvSpPr>
          <p:spPr bwMode="auto">
            <a:xfrm>
              <a:off x="7670944"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1" name="Freeform 118"/>
            <p:cNvSpPr>
              <a:spLocks noChangeArrowheads="1"/>
            </p:cNvSpPr>
            <p:nvPr/>
          </p:nvSpPr>
          <p:spPr bwMode="auto">
            <a:xfrm>
              <a:off x="7759782" y="5348656"/>
              <a:ext cx="55841"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2" name="Freeform 119"/>
            <p:cNvSpPr>
              <a:spLocks noChangeArrowheads="1"/>
            </p:cNvSpPr>
            <p:nvPr/>
          </p:nvSpPr>
          <p:spPr bwMode="auto">
            <a:xfrm>
              <a:off x="7819431" y="5346121"/>
              <a:ext cx="48227" cy="59589"/>
            </a:xfrm>
            <a:custGeom>
              <a:avLst/>
              <a:gdLst>
                <a:gd name="T0" fmla="*/ 2147483646 w 134"/>
                <a:gd name="T1" fmla="*/ 2147483646 h 164"/>
                <a:gd name="T2" fmla="*/ 2147483646 w 134"/>
                <a:gd name="T3" fmla="*/ 2147483646 h 164"/>
                <a:gd name="T4" fmla="*/ 2147483646 w 134"/>
                <a:gd name="T5" fmla="*/ 0 h 164"/>
                <a:gd name="T6" fmla="*/ 2147483646 w 134"/>
                <a:gd name="T7" fmla="*/ 2147483646 h 164"/>
                <a:gd name="T8" fmla="*/ 2147483646 w 134"/>
                <a:gd name="T9" fmla="*/ 2147483646 h 164"/>
                <a:gd name="T10" fmla="*/ 2147483646 w 134"/>
                <a:gd name="T11" fmla="*/ 2147483646 h 164"/>
                <a:gd name="T12" fmla="*/ 2147483646 w 134"/>
                <a:gd name="T13" fmla="*/ 2147483646 h 164"/>
                <a:gd name="T14" fmla="*/ 2147483646 w 134"/>
                <a:gd name="T15" fmla="*/ 2147483646 h 164"/>
                <a:gd name="T16" fmla="*/ 2147483646 w 134"/>
                <a:gd name="T17" fmla="*/ 2147483646 h 164"/>
                <a:gd name="T18" fmla="*/ 2147483646 w 134"/>
                <a:gd name="T19" fmla="*/ 2147483646 h 164"/>
                <a:gd name="T20" fmla="*/ 0 w 134"/>
                <a:gd name="T21" fmla="*/ 2147483646 h 164"/>
                <a:gd name="T22" fmla="*/ 0 w 134"/>
                <a:gd name="T23" fmla="*/ 2147483646 h 164"/>
                <a:gd name="T24" fmla="*/ 2147483646 w 134"/>
                <a:gd name="T25" fmla="*/ 2147483646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3" name="Freeform 120"/>
            <p:cNvSpPr>
              <a:spLocks noChangeArrowheads="1"/>
            </p:cNvSpPr>
            <p:nvPr/>
          </p:nvSpPr>
          <p:spPr bwMode="auto">
            <a:xfrm>
              <a:off x="7876542" y="5325835"/>
              <a:ext cx="54573" cy="81141"/>
            </a:xfrm>
            <a:custGeom>
              <a:avLst/>
              <a:gdLst>
                <a:gd name="T0" fmla="*/ 2147483646 w 151"/>
                <a:gd name="T1" fmla="*/ 2147483646 h 227"/>
                <a:gd name="T2" fmla="*/ 2147483646 w 151"/>
                <a:gd name="T3" fmla="*/ 2147483646 h 227"/>
                <a:gd name="T4" fmla="*/ 2147483646 w 151"/>
                <a:gd name="T5" fmla="*/ 2147483646 h 227"/>
                <a:gd name="T6" fmla="*/ 2147483646 w 151"/>
                <a:gd name="T7" fmla="*/ 2147483646 h 227"/>
                <a:gd name="T8" fmla="*/ 2147483646 w 151"/>
                <a:gd name="T9" fmla="*/ 2147483646 h 227"/>
                <a:gd name="T10" fmla="*/ 0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0 h 227"/>
                <a:gd name="T20" fmla="*/ 2147483646 w 151"/>
                <a:gd name="T21" fmla="*/ 0 h 227"/>
                <a:gd name="T22" fmla="*/ 2147483646 w 151"/>
                <a:gd name="T23" fmla="*/ 2147483646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4" name="Freeform 121"/>
            <p:cNvSpPr>
              <a:spLocks noChangeArrowheads="1"/>
            </p:cNvSpPr>
            <p:nvPr/>
          </p:nvSpPr>
          <p:spPr bwMode="auto">
            <a:xfrm>
              <a:off x="7938729" y="5348656"/>
              <a:ext cx="55841" cy="59589"/>
            </a:xfrm>
            <a:custGeom>
              <a:avLst/>
              <a:gdLst>
                <a:gd name="T0" fmla="*/ 2147483646 w 154"/>
                <a:gd name="T1" fmla="*/ 2147483646 h 168"/>
                <a:gd name="T2" fmla="*/ 2147483646 w 154"/>
                <a:gd name="T3" fmla="*/ 2147483646 h 168"/>
                <a:gd name="T4" fmla="*/ 2147483646 w 154"/>
                <a:gd name="T5" fmla="*/ 2147483646 h 168"/>
                <a:gd name="T6" fmla="*/ 2147483646 w 154"/>
                <a:gd name="T7" fmla="*/ 2147483646 h 168"/>
                <a:gd name="T8" fmla="*/ 0 w 154"/>
                <a:gd name="T9" fmla="*/ 2147483646 h 168"/>
                <a:gd name="T10" fmla="*/ 2147483646 w 154"/>
                <a:gd name="T11" fmla="*/ 2147483646 h 168"/>
                <a:gd name="T12" fmla="*/ 2147483646 w 154"/>
                <a:gd name="T13" fmla="*/ 2147483646 h 168"/>
                <a:gd name="T14" fmla="*/ 2147483646 w 154"/>
                <a:gd name="T15" fmla="*/ 2147483646 h 168"/>
                <a:gd name="T16" fmla="*/ 2147483646 w 154"/>
                <a:gd name="T17" fmla="*/ 2147483646 h 168"/>
                <a:gd name="T18" fmla="*/ 2147483646 w 154"/>
                <a:gd name="T19" fmla="*/ 2147483646 h 168"/>
                <a:gd name="T20" fmla="*/ 2147483646 w 154"/>
                <a:gd name="T21" fmla="*/ 0 h 168"/>
                <a:gd name="T22" fmla="*/ 2147483646 w 154"/>
                <a:gd name="T23" fmla="*/ 2147483646 h 168"/>
                <a:gd name="T24" fmla="*/ 2147483646 w 154"/>
                <a:gd name="T25" fmla="*/ 2147483646 h 168"/>
                <a:gd name="T26" fmla="*/ 2147483646 w 154"/>
                <a:gd name="T27" fmla="*/ 2147483646 h 168"/>
                <a:gd name="T28" fmla="*/ 2147483646 w 154"/>
                <a:gd name="T29" fmla="*/ 2147483646 h 168"/>
                <a:gd name="T30" fmla="*/ 2147483646 w 154"/>
                <a:gd name="T31" fmla="*/ 2147483646 h 168"/>
                <a:gd name="T32" fmla="*/ 2147483646 w 154"/>
                <a:gd name="T33" fmla="*/ 2147483646 h 168"/>
                <a:gd name="T34" fmla="*/ 2147483646 w 154"/>
                <a:gd name="T35" fmla="*/ 2147483646 h 168"/>
                <a:gd name="T36" fmla="*/ 2147483646 w 154"/>
                <a:gd name="T37" fmla="*/ 2147483646 h 168"/>
                <a:gd name="T38" fmla="*/ 2147483646 w 154"/>
                <a:gd name="T39" fmla="*/ 2147483646 h 168"/>
                <a:gd name="T40" fmla="*/ 2147483646 w 154"/>
                <a:gd name="T41" fmla="*/ 2147483646 h 168"/>
                <a:gd name="T42" fmla="*/ 2147483646 w 154"/>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6 w 26"/>
                <a:gd name="T3" fmla="*/ 0 h 224"/>
                <a:gd name="T4" fmla="*/ 2147483646 w 26"/>
                <a:gd name="T5" fmla="*/ 2147483646 h 224"/>
                <a:gd name="T6" fmla="*/ 0 w 26"/>
                <a:gd name="T7" fmla="*/ 2147483646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6" name="Freeform 123"/>
            <p:cNvSpPr>
              <a:spLocks noChangeArrowheads="1"/>
            </p:cNvSpPr>
            <p:nvPr/>
          </p:nvSpPr>
          <p:spPr bwMode="auto">
            <a:xfrm>
              <a:off x="8017414" y="5348656"/>
              <a:ext cx="54572"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7" name="Freeform 124"/>
            <p:cNvSpPr>
              <a:spLocks noChangeArrowheads="1"/>
            </p:cNvSpPr>
            <p:nvPr/>
          </p:nvSpPr>
          <p:spPr bwMode="auto">
            <a:xfrm>
              <a:off x="8070717" y="5346121"/>
              <a:ext cx="55841" cy="81141"/>
            </a:xfrm>
            <a:custGeom>
              <a:avLst/>
              <a:gdLst>
                <a:gd name="T0" fmla="*/ 2147483646 w 154"/>
                <a:gd name="T1" fmla="*/ 2147483646 h 226"/>
                <a:gd name="T2" fmla="*/ 2147483646 w 154"/>
                <a:gd name="T3" fmla="*/ 2147483646 h 226"/>
                <a:gd name="T4" fmla="*/ 2147483646 w 154"/>
                <a:gd name="T5" fmla="*/ 2147483646 h 226"/>
                <a:gd name="T6" fmla="*/ 2147483646 w 154"/>
                <a:gd name="T7" fmla="*/ 2147483646 h 226"/>
                <a:gd name="T8" fmla="*/ 2147483646 w 154"/>
                <a:gd name="T9" fmla="*/ 2147483646 h 226"/>
                <a:gd name="T10" fmla="*/ 2147483646 w 154"/>
                <a:gd name="T11" fmla="*/ 2147483646 h 226"/>
                <a:gd name="T12" fmla="*/ 2147483646 w 154"/>
                <a:gd name="T13" fmla="*/ 2147483646 h 226"/>
                <a:gd name="T14" fmla="*/ 0 w 154"/>
                <a:gd name="T15" fmla="*/ 0 h 226"/>
                <a:gd name="T16" fmla="*/ 2147483646 w 154"/>
                <a:gd name="T17" fmla="*/ 0 h 226"/>
                <a:gd name="T18" fmla="*/ 2147483646 w 154"/>
                <a:gd name="T19" fmla="*/ 2147483646 h 226"/>
                <a:gd name="T20" fmla="*/ 2147483646 w 154"/>
                <a:gd name="T21" fmla="*/ 2147483646 h 226"/>
                <a:gd name="T22" fmla="*/ 2147483646 w 154"/>
                <a:gd name="T23" fmla="*/ 0 h 226"/>
                <a:gd name="T24" fmla="*/ 2147483646 w 154"/>
                <a:gd name="T25" fmla="*/ 0 h 226"/>
                <a:gd name="T26" fmla="*/ 2147483646 w 154"/>
                <a:gd name="T27" fmla="*/ 2147483646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8" name="Freeform 125"/>
            <p:cNvSpPr>
              <a:spLocks noChangeArrowheads="1"/>
            </p:cNvSpPr>
            <p:nvPr/>
          </p:nvSpPr>
          <p:spPr bwMode="auto">
            <a:xfrm>
              <a:off x="8157017" y="5325835"/>
              <a:ext cx="63456" cy="81141"/>
            </a:xfrm>
            <a:custGeom>
              <a:avLst/>
              <a:gdLst>
                <a:gd name="T0" fmla="*/ 2147483646 w 176"/>
                <a:gd name="T1" fmla="*/ 0 h 224"/>
                <a:gd name="T2" fmla="*/ 2147483646 w 176"/>
                <a:gd name="T3" fmla="*/ 0 h 224"/>
                <a:gd name="T4" fmla="*/ 2147483646 w 176"/>
                <a:gd name="T5" fmla="*/ 2147483646 h 224"/>
                <a:gd name="T6" fmla="*/ 2147483646 w 176"/>
                <a:gd name="T7" fmla="*/ 2147483646 h 224"/>
                <a:gd name="T8" fmla="*/ 2147483646 w 176"/>
                <a:gd name="T9" fmla="*/ 2147483646 h 224"/>
                <a:gd name="T10" fmla="*/ 2147483646 w 176"/>
                <a:gd name="T11" fmla="*/ 2147483646 h 224"/>
                <a:gd name="T12" fmla="*/ 2147483646 w 176"/>
                <a:gd name="T13" fmla="*/ 2147483646 h 224"/>
                <a:gd name="T14" fmla="*/ 2147483646 w 176"/>
                <a:gd name="T15" fmla="*/ 2147483646 h 224"/>
                <a:gd name="T16" fmla="*/ 0 w 176"/>
                <a:gd name="T17" fmla="*/ 2147483646 h 224"/>
                <a:gd name="T18" fmla="*/ 0 w 176"/>
                <a:gd name="T19" fmla="*/ 0 h 224"/>
                <a:gd name="T20" fmla="*/ 2147483646 w 176"/>
                <a:gd name="T21" fmla="*/ 0 h 224"/>
                <a:gd name="T22" fmla="*/ 2147483646 w 176"/>
                <a:gd name="T23" fmla="*/ 2147483646 h 224"/>
                <a:gd name="T24" fmla="*/ 2147483646 w 176"/>
                <a:gd name="T25" fmla="*/ 2147483646 h 224"/>
                <a:gd name="T26" fmla="*/ 2147483646 w 176"/>
                <a:gd name="T27" fmla="*/ 2147483646 h 224"/>
                <a:gd name="T28" fmla="*/ 2147483646 w 176"/>
                <a:gd name="T29" fmla="*/ 2147483646 h 224"/>
                <a:gd name="T30" fmla="*/ 2147483646 w 176"/>
                <a:gd name="T31" fmla="*/ 2147483646 h 224"/>
                <a:gd name="T32" fmla="*/ 2147483646 w 176"/>
                <a:gd name="T33" fmla="*/ 2147483646 h 224"/>
                <a:gd name="T34" fmla="*/ 2147483646 w 176"/>
                <a:gd name="T35" fmla="*/ 2147483646 h 224"/>
                <a:gd name="T36" fmla="*/ 2147483646 w 176"/>
                <a:gd name="T37" fmla="*/ 2147483646 h 224"/>
                <a:gd name="T38" fmla="*/ 2147483646 w 176"/>
                <a:gd name="T39" fmla="*/ 2147483646 h 224"/>
                <a:gd name="T40" fmla="*/ 2147483646 w 176"/>
                <a:gd name="T41" fmla="*/ 2147483646 h 224"/>
                <a:gd name="T42" fmla="*/ 2147483646 w 176"/>
                <a:gd name="T43" fmla="*/ 2147483646 h 224"/>
                <a:gd name="T44" fmla="*/ 2147483646 w 176"/>
                <a:gd name="T45" fmla="*/ 2147483646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9" name="Freeform 126"/>
            <p:cNvSpPr>
              <a:spLocks noChangeArrowheads="1"/>
            </p:cNvSpPr>
            <p:nvPr/>
          </p:nvSpPr>
          <p:spPr bwMode="auto">
            <a:xfrm>
              <a:off x="8226819" y="5348656"/>
              <a:ext cx="54573"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0" name="Freeform 127"/>
            <p:cNvSpPr>
              <a:spLocks noChangeArrowheads="1"/>
            </p:cNvSpPr>
            <p:nvPr/>
          </p:nvSpPr>
          <p:spPr bwMode="auto">
            <a:xfrm>
              <a:off x="8280122" y="5346121"/>
              <a:ext cx="55841" cy="81141"/>
            </a:xfrm>
            <a:custGeom>
              <a:avLst/>
              <a:gdLst>
                <a:gd name="T0" fmla="*/ 2147483646 w 153"/>
                <a:gd name="T1" fmla="*/ 2147483646 h 226"/>
                <a:gd name="T2" fmla="*/ 2147483646 w 153"/>
                <a:gd name="T3" fmla="*/ 2147483646 h 226"/>
                <a:gd name="T4" fmla="*/ 2147483646 w 153"/>
                <a:gd name="T5" fmla="*/ 2147483646 h 226"/>
                <a:gd name="T6" fmla="*/ 2147483646 w 153"/>
                <a:gd name="T7" fmla="*/ 2147483646 h 226"/>
                <a:gd name="T8" fmla="*/ 2147483646 w 153"/>
                <a:gd name="T9" fmla="*/ 2147483646 h 226"/>
                <a:gd name="T10" fmla="*/ 2147483646 w 153"/>
                <a:gd name="T11" fmla="*/ 2147483646 h 226"/>
                <a:gd name="T12" fmla="*/ 2147483646 w 153"/>
                <a:gd name="T13" fmla="*/ 2147483646 h 226"/>
                <a:gd name="T14" fmla="*/ 0 w 153"/>
                <a:gd name="T15" fmla="*/ 0 h 226"/>
                <a:gd name="T16" fmla="*/ 2147483646 w 153"/>
                <a:gd name="T17" fmla="*/ 0 h 226"/>
                <a:gd name="T18" fmla="*/ 2147483646 w 153"/>
                <a:gd name="T19" fmla="*/ 2147483646 h 226"/>
                <a:gd name="T20" fmla="*/ 2147483646 w 153"/>
                <a:gd name="T21" fmla="*/ 2147483646 h 226"/>
                <a:gd name="T22" fmla="*/ 2147483646 w 153"/>
                <a:gd name="T23" fmla="*/ 0 h 226"/>
                <a:gd name="T24" fmla="*/ 2147483646 w 153"/>
                <a:gd name="T25" fmla="*/ 0 h 226"/>
                <a:gd name="T26" fmla="*/ 2147483646 w 153"/>
                <a:gd name="T27" fmla="*/ 2147483646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6 w 148"/>
                <a:gd name="T3" fmla="*/ 0 h 224"/>
                <a:gd name="T4" fmla="*/ 2147483646 w 148"/>
                <a:gd name="T5" fmla="*/ 2147483646 h 224"/>
                <a:gd name="T6" fmla="*/ 2147483646 w 148"/>
                <a:gd name="T7" fmla="*/ 2147483646 h 224"/>
                <a:gd name="T8" fmla="*/ 2147483646 w 148"/>
                <a:gd name="T9" fmla="*/ 2147483646 h 224"/>
                <a:gd name="T10" fmla="*/ 0 w 148"/>
                <a:gd name="T11" fmla="*/ 2147483646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2" name="Freeform 129"/>
            <p:cNvSpPr>
              <a:spLocks noChangeArrowheads="1"/>
            </p:cNvSpPr>
            <p:nvPr/>
          </p:nvSpPr>
          <p:spPr bwMode="auto">
            <a:xfrm>
              <a:off x="7489460"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3" name="Freeform 130"/>
            <p:cNvSpPr>
              <a:spLocks noChangeArrowheads="1"/>
            </p:cNvSpPr>
            <p:nvPr/>
          </p:nvSpPr>
          <p:spPr bwMode="auto">
            <a:xfrm>
              <a:off x="7550378" y="5481779"/>
              <a:ext cx="49495" cy="59588"/>
            </a:xfrm>
            <a:custGeom>
              <a:avLst/>
              <a:gdLst>
                <a:gd name="T0" fmla="*/ 2147483646 w 136"/>
                <a:gd name="T1" fmla="*/ 2147483646 h 167"/>
                <a:gd name="T2" fmla="*/ 2147483646 w 136"/>
                <a:gd name="T3" fmla="*/ 2147483646 h 167"/>
                <a:gd name="T4" fmla="*/ 0 w 136"/>
                <a:gd name="T5" fmla="*/ 2147483646 h 167"/>
                <a:gd name="T6" fmla="*/ 2147483646 w 136"/>
                <a:gd name="T7" fmla="*/ 0 h 167"/>
                <a:gd name="T8" fmla="*/ 2147483646 w 136"/>
                <a:gd name="T9" fmla="*/ 2147483646 h 167"/>
                <a:gd name="T10" fmla="*/ 2147483646 w 136"/>
                <a:gd name="T11" fmla="*/ 2147483646 h 167"/>
                <a:gd name="T12" fmla="*/ 2147483646 w 136"/>
                <a:gd name="T13" fmla="*/ 2147483646 h 167"/>
                <a:gd name="T14" fmla="*/ 2147483646 w 136"/>
                <a:gd name="T15" fmla="*/ 2147483646 h 167"/>
                <a:gd name="T16" fmla="*/ 2147483646 w 136"/>
                <a:gd name="T17" fmla="*/ 2147483646 h 167"/>
                <a:gd name="T18" fmla="*/ 2147483646 w 136"/>
                <a:gd name="T19" fmla="*/ 2147483646 h 167"/>
                <a:gd name="T20" fmla="*/ 2147483646 w 136"/>
                <a:gd name="T21" fmla="*/ 2147483646 h 167"/>
                <a:gd name="T22" fmla="*/ 0 w 136"/>
                <a:gd name="T23" fmla="*/ 2147483646 h 167"/>
                <a:gd name="T24" fmla="*/ 2147483646 w 136"/>
                <a:gd name="T25" fmla="*/ 2147483646 h 167"/>
                <a:gd name="T26" fmla="*/ 2147483646 w 136"/>
                <a:gd name="T27" fmla="*/ 2147483646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4" name="Freeform 131"/>
            <p:cNvSpPr>
              <a:spLocks noChangeArrowheads="1"/>
            </p:cNvSpPr>
            <p:nvPr/>
          </p:nvSpPr>
          <p:spPr bwMode="auto">
            <a:xfrm>
              <a:off x="7622717" y="5458958"/>
              <a:ext cx="68532" cy="81141"/>
            </a:xfrm>
            <a:custGeom>
              <a:avLst/>
              <a:gdLst>
                <a:gd name="T0" fmla="*/ 2147483646 w 190"/>
                <a:gd name="T1" fmla="*/ 2147483646 h 224"/>
                <a:gd name="T2" fmla="*/ 2147483646 w 190"/>
                <a:gd name="T3" fmla="*/ 2147483646 h 224"/>
                <a:gd name="T4" fmla="*/ 0 w 190"/>
                <a:gd name="T5" fmla="*/ 0 h 224"/>
                <a:gd name="T6" fmla="*/ 2147483646 w 190"/>
                <a:gd name="T7" fmla="*/ 0 h 224"/>
                <a:gd name="T8" fmla="*/ 2147483646 w 190"/>
                <a:gd name="T9" fmla="*/ 2147483646 h 224"/>
                <a:gd name="T10" fmla="*/ 2147483646 w 190"/>
                <a:gd name="T11" fmla="*/ 2147483646 h 224"/>
                <a:gd name="T12" fmla="*/ 2147483646 w 190"/>
                <a:gd name="T13" fmla="*/ 0 h 224"/>
                <a:gd name="T14" fmla="*/ 2147483646 w 190"/>
                <a:gd name="T15" fmla="*/ 0 h 224"/>
                <a:gd name="T16" fmla="*/ 2147483646 w 190"/>
                <a:gd name="T17" fmla="*/ 2147483646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5" name="Freeform 132"/>
            <p:cNvSpPr>
              <a:spLocks noChangeArrowheads="1"/>
            </p:cNvSpPr>
            <p:nvPr/>
          </p:nvSpPr>
          <p:spPr bwMode="auto">
            <a:xfrm>
              <a:off x="7695058" y="5480511"/>
              <a:ext cx="53303" cy="60856"/>
            </a:xfrm>
            <a:custGeom>
              <a:avLst/>
              <a:gdLst>
                <a:gd name="T0" fmla="*/ 2147483646 w 151"/>
                <a:gd name="T1" fmla="*/ 2147483646 h 170"/>
                <a:gd name="T2" fmla="*/ 0 w 151"/>
                <a:gd name="T3" fmla="*/ 2147483646 h 170"/>
                <a:gd name="T4" fmla="*/ 2147483646 w 151"/>
                <a:gd name="T5" fmla="*/ 0 h 170"/>
                <a:gd name="T6" fmla="*/ 2147483646 w 151"/>
                <a:gd name="T7" fmla="*/ 2147483646 h 170"/>
                <a:gd name="T8" fmla="*/ 2147483646 w 151"/>
                <a:gd name="T9" fmla="*/ 2147483646 h 170"/>
                <a:gd name="T10" fmla="*/ 2147483646 w 151"/>
                <a:gd name="T11" fmla="*/ 2147483646 h 170"/>
                <a:gd name="T12" fmla="*/ 2147483646 w 151"/>
                <a:gd name="T13" fmla="*/ 2147483646 h 170"/>
                <a:gd name="T14" fmla="*/ 2147483646 w 151"/>
                <a:gd name="T15" fmla="*/ 2147483646 h 170"/>
                <a:gd name="T16" fmla="*/ 2147483646 w 151"/>
                <a:gd name="T17" fmla="*/ 2147483646 h 170"/>
                <a:gd name="T18" fmla="*/ 2147483646 w 151"/>
                <a:gd name="T19" fmla="*/ 2147483646 h 170"/>
                <a:gd name="T20" fmla="*/ 2147483646 w 151"/>
                <a:gd name="T21" fmla="*/ 2147483646 h 170"/>
                <a:gd name="T22" fmla="*/ 2147483646 w 151"/>
                <a:gd name="T23" fmla="*/ 2147483646 h 170"/>
                <a:gd name="T24" fmla="*/ 2147483646 w 151"/>
                <a:gd name="T25" fmla="*/ 2147483646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6" name="Freeform 133"/>
            <p:cNvSpPr>
              <a:spLocks noChangeArrowheads="1"/>
            </p:cNvSpPr>
            <p:nvPr/>
          </p:nvSpPr>
          <p:spPr bwMode="auto">
            <a:xfrm>
              <a:off x="7753437" y="5477975"/>
              <a:ext cx="53303" cy="86213"/>
            </a:xfrm>
            <a:custGeom>
              <a:avLst/>
              <a:gdLst>
                <a:gd name="T0" fmla="*/ 2147483646 w 148"/>
                <a:gd name="T1" fmla="*/ 2147483646 h 236"/>
                <a:gd name="T2" fmla="*/ 2147483646 w 148"/>
                <a:gd name="T3" fmla="*/ 2147483646 h 236"/>
                <a:gd name="T4" fmla="*/ 2147483646 w 148"/>
                <a:gd name="T5" fmla="*/ 2147483646 h 236"/>
                <a:gd name="T6" fmla="*/ 2147483646 w 148"/>
                <a:gd name="T7" fmla="*/ 2147483646 h 236"/>
                <a:gd name="T8" fmla="*/ 2147483646 w 148"/>
                <a:gd name="T9" fmla="*/ 2147483646 h 236"/>
                <a:gd name="T10" fmla="*/ 2147483646 w 148"/>
                <a:gd name="T11" fmla="*/ 2147483646 h 236"/>
                <a:gd name="T12" fmla="*/ 2147483646 w 148"/>
                <a:gd name="T13" fmla="*/ 2147483646 h 236"/>
                <a:gd name="T14" fmla="*/ 0 w 148"/>
                <a:gd name="T15" fmla="*/ 2147483646 h 236"/>
                <a:gd name="T16" fmla="*/ 2147483646 w 148"/>
                <a:gd name="T17" fmla="*/ 0 h 236"/>
                <a:gd name="T18" fmla="*/ 2147483646 w 148"/>
                <a:gd name="T19" fmla="*/ 2147483646 h 236"/>
                <a:gd name="T20" fmla="*/ 2147483646 w 148"/>
                <a:gd name="T21" fmla="*/ 2147483646 h 236"/>
                <a:gd name="T22" fmla="*/ 2147483646 w 148"/>
                <a:gd name="T23" fmla="*/ 2147483646 h 236"/>
                <a:gd name="T24" fmla="*/ 2147483646 w 148"/>
                <a:gd name="T25" fmla="*/ 2147483646 h 236"/>
                <a:gd name="T26" fmla="*/ 2147483646 w 148"/>
                <a:gd name="T27" fmla="*/ 2147483646 h 236"/>
                <a:gd name="T28" fmla="*/ 2147483646 w 148"/>
                <a:gd name="T29" fmla="*/ 2147483646 h 236"/>
                <a:gd name="T30" fmla="*/ 2147483646 w 148"/>
                <a:gd name="T31" fmla="*/ 2147483646 h 236"/>
                <a:gd name="T32" fmla="*/ 2147483646 w 148"/>
                <a:gd name="T33" fmla="*/ 2147483646 h 236"/>
                <a:gd name="T34" fmla="*/ 2147483646 w 148"/>
                <a:gd name="T35" fmla="*/ 2147483646 h 236"/>
                <a:gd name="T36" fmla="*/ 2147483646 w 148"/>
                <a:gd name="T37" fmla="*/ 2147483646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7" name="Freeform 134"/>
            <p:cNvSpPr>
              <a:spLocks noChangeArrowheads="1"/>
            </p:cNvSpPr>
            <p:nvPr/>
          </p:nvSpPr>
          <p:spPr bwMode="auto">
            <a:xfrm>
              <a:off x="7811817"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8" name="Freeform 135"/>
            <p:cNvSpPr>
              <a:spLocks noChangeArrowheads="1"/>
            </p:cNvSpPr>
            <p:nvPr/>
          </p:nvSpPr>
          <p:spPr bwMode="auto">
            <a:xfrm>
              <a:off x="7872735" y="5481779"/>
              <a:ext cx="49495" cy="59588"/>
            </a:xfrm>
            <a:custGeom>
              <a:avLst/>
              <a:gdLst>
                <a:gd name="T0" fmla="*/ 2147483646 w 136"/>
                <a:gd name="T1" fmla="*/ 2147483646 h 167"/>
                <a:gd name="T2" fmla="*/ 2147483646 w 136"/>
                <a:gd name="T3" fmla="*/ 2147483646 h 167"/>
                <a:gd name="T4" fmla="*/ 0 w 136"/>
                <a:gd name="T5" fmla="*/ 2147483646 h 167"/>
                <a:gd name="T6" fmla="*/ 2147483646 w 136"/>
                <a:gd name="T7" fmla="*/ 0 h 167"/>
                <a:gd name="T8" fmla="*/ 2147483646 w 136"/>
                <a:gd name="T9" fmla="*/ 2147483646 h 167"/>
                <a:gd name="T10" fmla="*/ 2147483646 w 136"/>
                <a:gd name="T11" fmla="*/ 2147483646 h 167"/>
                <a:gd name="T12" fmla="*/ 2147483646 w 136"/>
                <a:gd name="T13" fmla="*/ 2147483646 h 167"/>
                <a:gd name="T14" fmla="*/ 2147483646 w 136"/>
                <a:gd name="T15" fmla="*/ 2147483646 h 167"/>
                <a:gd name="T16" fmla="*/ 2147483646 w 136"/>
                <a:gd name="T17" fmla="*/ 2147483646 h 167"/>
                <a:gd name="T18" fmla="*/ 2147483646 w 136"/>
                <a:gd name="T19" fmla="*/ 2147483646 h 167"/>
                <a:gd name="T20" fmla="*/ 2147483646 w 136"/>
                <a:gd name="T21" fmla="*/ 2147483646 h 167"/>
                <a:gd name="T22" fmla="*/ 0 w 136"/>
                <a:gd name="T23" fmla="*/ 2147483646 h 167"/>
                <a:gd name="T24" fmla="*/ 2147483646 w 136"/>
                <a:gd name="T25" fmla="*/ 2147483646 h 167"/>
                <a:gd name="T26" fmla="*/ 2147483646 w 136"/>
                <a:gd name="T27" fmla="*/ 2147483646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6 w 34"/>
                <a:gd name="T3" fmla="*/ 0 h 80"/>
                <a:gd name="T4" fmla="*/ 2147483646 w 34"/>
                <a:gd name="T5" fmla="*/ 2147483646 h 80"/>
                <a:gd name="T6" fmla="*/ 0 w 34"/>
                <a:gd name="T7" fmla="*/ 2147483646 h 80"/>
                <a:gd name="T8" fmla="*/ 0 w 34"/>
                <a:gd name="T9" fmla="*/ 2147483646 h 80"/>
                <a:gd name="T10" fmla="*/ 2147483646 w 34"/>
                <a:gd name="T11" fmla="*/ 2147483646 h 80"/>
                <a:gd name="T12" fmla="*/ 0 w 34"/>
                <a:gd name="T13" fmla="*/ 2147483646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6 w 176"/>
                <a:gd name="T3" fmla="*/ 0 h 224"/>
                <a:gd name="T4" fmla="*/ 2147483646 w 176"/>
                <a:gd name="T5" fmla="*/ 2147483646 h 224"/>
                <a:gd name="T6" fmla="*/ 2147483646 w 176"/>
                <a:gd name="T7" fmla="*/ 2147483646 h 224"/>
                <a:gd name="T8" fmla="*/ 2147483646 w 176"/>
                <a:gd name="T9" fmla="*/ 0 h 224"/>
                <a:gd name="T10" fmla="*/ 2147483646 w 176"/>
                <a:gd name="T11" fmla="*/ 0 h 224"/>
                <a:gd name="T12" fmla="*/ 2147483646 w 176"/>
                <a:gd name="T13" fmla="*/ 2147483646 h 224"/>
                <a:gd name="T14" fmla="*/ 2147483646 w 176"/>
                <a:gd name="T15" fmla="*/ 2147483646 h 224"/>
                <a:gd name="T16" fmla="*/ 2147483646 w 176"/>
                <a:gd name="T17" fmla="*/ 2147483646 h 224"/>
                <a:gd name="T18" fmla="*/ 2147483646 w 176"/>
                <a:gd name="T19" fmla="*/ 2147483646 h 224"/>
                <a:gd name="T20" fmla="*/ 2147483646 w 176"/>
                <a:gd name="T21" fmla="*/ 2147483646 h 224"/>
                <a:gd name="T22" fmla="*/ 0 w 176"/>
                <a:gd name="T23" fmla="*/ 2147483646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1" name="Freeform 138"/>
            <p:cNvSpPr>
              <a:spLocks noChangeArrowheads="1"/>
            </p:cNvSpPr>
            <p:nvPr/>
          </p:nvSpPr>
          <p:spPr bwMode="auto">
            <a:xfrm>
              <a:off x="8049142" y="5480511"/>
              <a:ext cx="53303" cy="60856"/>
            </a:xfrm>
            <a:custGeom>
              <a:avLst/>
              <a:gdLst>
                <a:gd name="T0" fmla="*/ 2147483646 w 151"/>
                <a:gd name="T1" fmla="*/ 2147483646 h 170"/>
                <a:gd name="T2" fmla="*/ 0 w 151"/>
                <a:gd name="T3" fmla="*/ 2147483646 h 170"/>
                <a:gd name="T4" fmla="*/ 2147483646 w 151"/>
                <a:gd name="T5" fmla="*/ 0 h 170"/>
                <a:gd name="T6" fmla="*/ 2147483646 w 151"/>
                <a:gd name="T7" fmla="*/ 2147483646 h 170"/>
                <a:gd name="T8" fmla="*/ 2147483646 w 151"/>
                <a:gd name="T9" fmla="*/ 2147483646 h 170"/>
                <a:gd name="T10" fmla="*/ 2147483646 w 151"/>
                <a:gd name="T11" fmla="*/ 2147483646 h 170"/>
                <a:gd name="T12" fmla="*/ 2147483646 w 151"/>
                <a:gd name="T13" fmla="*/ 2147483646 h 170"/>
                <a:gd name="T14" fmla="*/ 2147483646 w 151"/>
                <a:gd name="T15" fmla="*/ 2147483646 h 170"/>
                <a:gd name="T16" fmla="*/ 2147483646 w 151"/>
                <a:gd name="T17" fmla="*/ 2147483646 h 170"/>
                <a:gd name="T18" fmla="*/ 2147483646 w 151"/>
                <a:gd name="T19" fmla="*/ 2147483646 h 170"/>
                <a:gd name="T20" fmla="*/ 2147483646 w 151"/>
                <a:gd name="T21" fmla="*/ 2147483646 h 170"/>
                <a:gd name="T22" fmla="*/ 2147483646 w 151"/>
                <a:gd name="T23" fmla="*/ 2147483646 h 170"/>
                <a:gd name="T24" fmla="*/ 2147483646 w 151"/>
                <a:gd name="T25" fmla="*/ 2147483646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2" name="Freeform 139"/>
            <p:cNvSpPr>
              <a:spLocks noChangeArrowheads="1"/>
            </p:cNvSpPr>
            <p:nvPr/>
          </p:nvSpPr>
          <p:spPr bwMode="auto">
            <a:xfrm>
              <a:off x="8103714" y="5483047"/>
              <a:ext cx="54572" cy="58320"/>
            </a:xfrm>
            <a:custGeom>
              <a:avLst/>
              <a:gdLst>
                <a:gd name="T0" fmla="*/ 2147483646 w 148"/>
                <a:gd name="T1" fmla="*/ 2147483646 h 162"/>
                <a:gd name="T2" fmla="*/ 2147483646 w 148"/>
                <a:gd name="T3" fmla="*/ 2147483646 h 162"/>
                <a:gd name="T4" fmla="*/ 0 w 148"/>
                <a:gd name="T5" fmla="*/ 0 h 162"/>
                <a:gd name="T6" fmla="*/ 2147483646 w 148"/>
                <a:gd name="T7" fmla="*/ 0 h 162"/>
                <a:gd name="T8" fmla="*/ 2147483646 w 148"/>
                <a:gd name="T9" fmla="*/ 2147483646 h 162"/>
                <a:gd name="T10" fmla="*/ 2147483646 w 148"/>
                <a:gd name="T11" fmla="*/ 2147483646 h 162"/>
                <a:gd name="T12" fmla="*/ 2147483646 w 148"/>
                <a:gd name="T13" fmla="*/ 0 h 162"/>
                <a:gd name="T14" fmla="*/ 2147483646 w 148"/>
                <a:gd name="T15" fmla="*/ 0 h 162"/>
                <a:gd name="T16" fmla="*/ 2147483646 w 148"/>
                <a:gd name="T17" fmla="*/ 2147483646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 name="Freeform 140"/>
            <p:cNvSpPr>
              <a:spLocks noChangeArrowheads="1"/>
            </p:cNvSpPr>
            <p:nvPr/>
          </p:nvSpPr>
          <p:spPr bwMode="auto">
            <a:xfrm>
              <a:off x="8159556"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 name="Freeform 141"/>
            <p:cNvSpPr>
              <a:spLocks noChangeArrowheads="1"/>
            </p:cNvSpPr>
            <p:nvPr/>
          </p:nvSpPr>
          <p:spPr bwMode="auto">
            <a:xfrm>
              <a:off x="8217935" y="5458958"/>
              <a:ext cx="54572" cy="81141"/>
            </a:xfrm>
            <a:custGeom>
              <a:avLst/>
              <a:gdLst>
                <a:gd name="T0" fmla="*/ 2147483646 w 150"/>
                <a:gd name="T1" fmla="*/ 2147483646 h 226"/>
                <a:gd name="T2" fmla="*/ 2147483646 w 150"/>
                <a:gd name="T3" fmla="*/ 2147483646 h 226"/>
                <a:gd name="T4" fmla="*/ 2147483646 w 150"/>
                <a:gd name="T5" fmla="*/ 2147483646 h 226"/>
                <a:gd name="T6" fmla="*/ 2147483646 w 150"/>
                <a:gd name="T7" fmla="*/ 2147483646 h 226"/>
                <a:gd name="T8" fmla="*/ 2147483646 w 150"/>
                <a:gd name="T9" fmla="*/ 2147483646 h 226"/>
                <a:gd name="T10" fmla="*/ 0 w 150"/>
                <a:gd name="T11" fmla="*/ 2147483646 h 226"/>
                <a:gd name="T12" fmla="*/ 2147483646 w 150"/>
                <a:gd name="T13" fmla="*/ 2147483646 h 226"/>
                <a:gd name="T14" fmla="*/ 2147483646 w 150"/>
                <a:gd name="T15" fmla="*/ 2147483646 h 226"/>
                <a:gd name="T16" fmla="*/ 2147483646 w 150"/>
                <a:gd name="T17" fmla="*/ 2147483646 h 226"/>
                <a:gd name="T18" fmla="*/ 2147483646 w 150"/>
                <a:gd name="T19" fmla="*/ 0 h 226"/>
                <a:gd name="T20" fmla="*/ 2147483646 w 150"/>
                <a:gd name="T21" fmla="*/ 0 h 226"/>
                <a:gd name="T22" fmla="*/ 2147483646 w 150"/>
                <a:gd name="T23" fmla="*/ 2147483646 h 226"/>
                <a:gd name="T24" fmla="*/ 2147483646 w 150"/>
                <a:gd name="T25" fmla="*/ 2147483646 h 226"/>
                <a:gd name="T26" fmla="*/ 2147483646 w 150"/>
                <a:gd name="T27" fmla="*/ 2147483646 h 226"/>
                <a:gd name="T28" fmla="*/ 2147483646 w 150"/>
                <a:gd name="T29" fmla="*/ 2147483646 h 226"/>
                <a:gd name="T30" fmla="*/ 2147483646 w 150"/>
                <a:gd name="T31" fmla="*/ 2147483646 h 226"/>
                <a:gd name="T32" fmla="*/ 2147483646 w 150"/>
                <a:gd name="T33" fmla="*/ 2147483646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5" name="Freeform 142"/>
            <p:cNvSpPr>
              <a:spLocks noChangeArrowheads="1"/>
            </p:cNvSpPr>
            <p:nvPr/>
          </p:nvSpPr>
          <p:spPr bwMode="auto">
            <a:xfrm>
              <a:off x="8278853"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106" name="Group 441"/>
          <p:cNvGrpSpPr>
            <a:grpSpLocks/>
          </p:cNvGrpSpPr>
          <p:nvPr userDrawn="1"/>
        </p:nvGrpSpPr>
        <p:grpSpPr bwMode="auto">
          <a:xfrm>
            <a:off x="2307168" y="11912600"/>
            <a:ext cx="1909232" cy="778933"/>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6 w 230"/>
                <a:gd name="T3" fmla="*/ 0 h 43"/>
                <a:gd name="T4" fmla="*/ 2147483646 w 230"/>
                <a:gd name="T5" fmla="*/ 2147483646 h 43"/>
                <a:gd name="T6" fmla="*/ 0 w 230"/>
                <a:gd name="T7" fmla="*/ 2147483646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8" name="Freeform 144"/>
            <p:cNvSpPr>
              <a:spLocks noChangeArrowheads="1"/>
            </p:cNvSpPr>
            <p:nvPr/>
          </p:nvSpPr>
          <p:spPr bwMode="auto">
            <a:xfrm>
              <a:off x="2451037" y="5477109"/>
              <a:ext cx="83866" cy="15219"/>
            </a:xfrm>
            <a:custGeom>
              <a:avLst/>
              <a:gdLst>
                <a:gd name="T0" fmla="*/ 2147483646 w 233"/>
                <a:gd name="T1" fmla="*/ 2147483646 h 43"/>
                <a:gd name="T2" fmla="*/ 0 w 233"/>
                <a:gd name="T3" fmla="*/ 2147483646 h 43"/>
                <a:gd name="T4" fmla="*/ 2147483646 w 233"/>
                <a:gd name="T5" fmla="*/ 0 h 43"/>
                <a:gd name="T6" fmla="*/ 2147483646 w 233"/>
                <a:gd name="T7" fmla="*/ 0 h 43"/>
                <a:gd name="T8" fmla="*/ 2147483646 w 233"/>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6 w 131"/>
                <a:gd name="T3" fmla="*/ 0 h 44"/>
                <a:gd name="T4" fmla="*/ 2147483646 w 131"/>
                <a:gd name="T5" fmla="*/ 2147483646 h 44"/>
                <a:gd name="T6" fmla="*/ 2147483646 w 131"/>
                <a:gd name="T7" fmla="*/ 2147483646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0" name="Freeform 146"/>
            <p:cNvSpPr>
              <a:spLocks noChangeArrowheads="1"/>
            </p:cNvSpPr>
            <p:nvPr/>
          </p:nvSpPr>
          <p:spPr bwMode="auto">
            <a:xfrm>
              <a:off x="2442142" y="5507547"/>
              <a:ext cx="47016" cy="16487"/>
            </a:xfrm>
            <a:custGeom>
              <a:avLst/>
              <a:gdLst>
                <a:gd name="T0" fmla="*/ 2147483646 w 131"/>
                <a:gd name="T1" fmla="*/ 2147483646 h 47"/>
                <a:gd name="T2" fmla="*/ 0 w 131"/>
                <a:gd name="T3" fmla="*/ 2147483646 h 47"/>
                <a:gd name="T4" fmla="*/ 2147483646 w 131"/>
                <a:gd name="T5" fmla="*/ 0 h 47"/>
                <a:gd name="T6" fmla="*/ 2147483646 w 131"/>
                <a:gd name="T7" fmla="*/ 0 h 47"/>
                <a:gd name="T8" fmla="*/ 2147483646 w 131"/>
                <a:gd name="T9" fmla="*/ 214748364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1" name="Freeform 147"/>
            <p:cNvSpPr>
              <a:spLocks noChangeArrowheads="1"/>
            </p:cNvSpPr>
            <p:nvPr/>
          </p:nvSpPr>
          <p:spPr bwMode="auto">
            <a:xfrm>
              <a:off x="2406562" y="5539254"/>
              <a:ext cx="73701" cy="15219"/>
            </a:xfrm>
            <a:custGeom>
              <a:avLst/>
              <a:gdLst>
                <a:gd name="T0" fmla="*/ 2147483646 w 202"/>
                <a:gd name="T1" fmla="*/ 2147483646 h 43"/>
                <a:gd name="T2" fmla="*/ 2147483646 w 202"/>
                <a:gd name="T3" fmla="*/ 2147483646 h 43"/>
                <a:gd name="T4" fmla="*/ 0 w 202"/>
                <a:gd name="T5" fmla="*/ 0 h 43"/>
                <a:gd name="T6" fmla="*/ 2147483646 w 202"/>
                <a:gd name="T7" fmla="*/ 0 h 43"/>
                <a:gd name="T8" fmla="*/ 2147483646 w 202"/>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2" name="Freeform 148"/>
            <p:cNvSpPr>
              <a:spLocks noChangeArrowheads="1"/>
            </p:cNvSpPr>
            <p:nvPr/>
          </p:nvSpPr>
          <p:spPr bwMode="auto">
            <a:xfrm>
              <a:off x="2349380" y="5568424"/>
              <a:ext cx="48287"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3" name="Freeform 149"/>
            <p:cNvSpPr>
              <a:spLocks noChangeArrowheads="1"/>
            </p:cNvSpPr>
            <p:nvPr/>
          </p:nvSpPr>
          <p:spPr bwMode="auto">
            <a:xfrm>
              <a:off x="2487887" y="5568424"/>
              <a:ext cx="47016"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4" name="Freeform 150"/>
            <p:cNvSpPr>
              <a:spLocks noChangeArrowheads="1"/>
            </p:cNvSpPr>
            <p:nvPr/>
          </p:nvSpPr>
          <p:spPr bwMode="auto">
            <a:xfrm>
              <a:off x="2349380" y="5539254"/>
              <a:ext cx="48287"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5" name="Freeform 151"/>
            <p:cNvSpPr>
              <a:spLocks noChangeArrowheads="1"/>
            </p:cNvSpPr>
            <p:nvPr/>
          </p:nvSpPr>
          <p:spPr bwMode="auto">
            <a:xfrm>
              <a:off x="2487887" y="5539254"/>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6" name="Freeform 152"/>
            <p:cNvSpPr>
              <a:spLocks noChangeArrowheads="1"/>
            </p:cNvSpPr>
            <p:nvPr/>
          </p:nvSpPr>
          <p:spPr bwMode="auto">
            <a:xfrm>
              <a:off x="2349380" y="5507547"/>
              <a:ext cx="48287"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7" name="Freeform 153"/>
            <p:cNvSpPr>
              <a:spLocks noChangeArrowheads="1"/>
            </p:cNvSpPr>
            <p:nvPr/>
          </p:nvSpPr>
          <p:spPr bwMode="auto">
            <a:xfrm>
              <a:off x="2487887" y="5507547"/>
              <a:ext cx="47016"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8" name="Freeform 154"/>
            <p:cNvSpPr>
              <a:spLocks noChangeArrowheads="1"/>
            </p:cNvSpPr>
            <p:nvPr/>
          </p:nvSpPr>
          <p:spPr bwMode="auto">
            <a:xfrm>
              <a:off x="2317613" y="5600131"/>
              <a:ext cx="77513" cy="16488"/>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9" name="Freeform 155"/>
            <p:cNvSpPr>
              <a:spLocks noChangeArrowheads="1"/>
            </p:cNvSpPr>
            <p:nvPr/>
          </p:nvSpPr>
          <p:spPr bwMode="auto">
            <a:xfrm>
              <a:off x="2317613" y="5631838"/>
              <a:ext cx="77513" cy="16487"/>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0" name="Freeform 156"/>
            <p:cNvSpPr>
              <a:spLocks noChangeArrowheads="1"/>
            </p:cNvSpPr>
            <p:nvPr/>
          </p:nvSpPr>
          <p:spPr bwMode="auto">
            <a:xfrm>
              <a:off x="2146068" y="5568424"/>
              <a:ext cx="48287"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1" name="Freeform 157"/>
            <p:cNvSpPr>
              <a:spLocks noChangeArrowheads="1"/>
            </p:cNvSpPr>
            <p:nvPr/>
          </p:nvSpPr>
          <p:spPr bwMode="auto">
            <a:xfrm>
              <a:off x="2146068" y="5477109"/>
              <a:ext cx="48287"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2" name="Freeform 158"/>
            <p:cNvSpPr>
              <a:spLocks noChangeArrowheads="1"/>
            </p:cNvSpPr>
            <p:nvPr/>
          </p:nvSpPr>
          <p:spPr bwMode="auto">
            <a:xfrm>
              <a:off x="2022810" y="5568424"/>
              <a:ext cx="47016"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3" name="Freeform 159"/>
            <p:cNvSpPr>
              <a:spLocks noChangeArrowheads="1"/>
            </p:cNvSpPr>
            <p:nvPr/>
          </p:nvSpPr>
          <p:spPr bwMode="auto">
            <a:xfrm>
              <a:off x="2022810" y="5539254"/>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4" name="Freeform 160"/>
            <p:cNvSpPr>
              <a:spLocks noChangeArrowheads="1"/>
            </p:cNvSpPr>
            <p:nvPr/>
          </p:nvSpPr>
          <p:spPr bwMode="auto">
            <a:xfrm>
              <a:off x="2022810" y="5507547"/>
              <a:ext cx="47016"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5" name="Freeform 161"/>
            <p:cNvSpPr>
              <a:spLocks noChangeArrowheads="1"/>
            </p:cNvSpPr>
            <p:nvPr/>
          </p:nvSpPr>
          <p:spPr bwMode="auto">
            <a:xfrm>
              <a:off x="2022810" y="5477109"/>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6" name="Freeform 162"/>
            <p:cNvSpPr>
              <a:spLocks noChangeArrowheads="1"/>
            </p:cNvSpPr>
            <p:nvPr/>
          </p:nvSpPr>
          <p:spPr bwMode="auto">
            <a:xfrm>
              <a:off x="1992313" y="5600131"/>
              <a:ext cx="109281" cy="16488"/>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7" name="Freeform 163"/>
            <p:cNvSpPr>
              <a:spLocks noChangeArrowheads="1"/>
            </p:cNvSpPr>
            <p:nvPr/>
          </p:nvSpPr>
          <p:spPr bwMode="auto">
            <a:xfrm>
              <a:off x="1992313" y="5631838"/>
              <a:ext cx="109281" cy="16487"/>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8" name="Freeform 164"/>
            <p:cNvSpPr>
              <a:spLocks noChangeArrowheads="1"/>
            </p:cNvSpPr>
            <p:nvPr/>
          </p:nvSpPr>
          <p:spPr bwMode="auto">
            <a:xfrm>
              <a:off x="1992313" y="5414963"/>
              <a:ext cx="109281" cy="16488"/>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9" name="Freeform 165"/>
            <p:cNvSpPr>
              <a:spLocks noChangeArrowheads="1"/>
            </p:cNvSpPr>
            <p:nvPr/>
          </p:nvSpPr>
          <p:spPr bwMode="auto">
            <a:xfrm>
              <a:off x="1992313" y="5445402"/>
              <a:ext cx="109281" cy="15219"/>
            </a:xfrm>
            <a:custGeom>
              <a:avLst/>
              <a:gdLst>
                <a:gd name="T0" fmla="*/ 2147483646 w 303"/>
                <a:gd name="T1" fmla="*/ 2147483646 h 44"/>
                <a:gd name="T2" fmla="*/ 0 w 303"/>
                <a:gd name="T3" fmla="*/ 2147483646 h 44"/>
                <a:gd name="T4" fmla="*/ 0 w 303"/>
                <a:gd name="T5" fmla="*/ 0 h 44"/>
                <a:gd name="T6" fmla="*/ 2147483646 w 303"/>
                <a:gd name="T7" fmla="*/ 0 h 44"/>
                <a:gd name="T8" fmla="*/ 2147483646 w 303"/>
                <a:gd name="T9" fmla="*/ 2147483646 h 44"/>
                <a:gd name="T10" fmla="*/ 2147483646 w 303"/>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6 w 260"/>
                <a:gd name="T3" fmla="*/ 0 h 43"/>
                <a:gd name="T4" fmla="*/ 2147483646 w 260"/>
                <a:gd name="T5" fmla="*/ 2147483646 h 43"/>
                <a:gd name="T6" fmla="*/ 0 w 260"/>
                <a:gd name="T7" fmla="*/ 2147483646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6 w 289"/>
                <a:gd name="T3" fmla="*/ 0 h 44"/>
                <a:gd name="T4" fmla="*/ 2147483646 w 289"/>
                <a:gd name="T5" fmla="*/ 2147483646 h 44"/>
                <a:gd name="T6" fmla="*/ 0 w 289"/>
                <a:gd name="T7" fmla="*/ 2147483646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2" name="Freeform 168"/>
            <p:cNvSpPr>
              <a:spLocks noChangeArrowheads="1"/>
            </p:cNvSpPr>
            <p:nvPr/>
          </p:nvSpPr>
          <p:spPr bwMode="auto">
            <a:xfrm>
              <a:off x="2473909" y="5414963"/>
              <a:ext cx="91491" cy="16488"/>
            </a:xfrm>
            <a:custGeom>
              <a:avLst/>
              <a:gdLst>
                <a:gd name="T0" fmla="*/ 2147483646 w 257"/>
                <a:gd name="T1" fmla="*/ 0 h 43"/>
                <a:gd name="T2" fmla="*/ 2147483646 w 257"/>
                <a:gd name="T3" fmla="*/ 2147483646 h 43"/>
                <a:gd name="T4" fmla="*/ 0 w 257"/>
                <a:gd name="T5" fmla="*/ 2147483646 h 43"/>
                <a:gd name="T6" fmla="*/ 2147483646 w 257"/>
                <a:gd name="T7" fmla="*/ 0 h 43"/>
                <a:gd name="T8" fmla="*/ 2147483646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3" name="Freeform 169"/>
            <p:cNvSpPr>
              <a:spLocks noChangeArrowheads="1"/>
            </p:cNvSpPr>
            <p:nvPr/>
          </p:nvSpPr>
          <p:spPr bwMode="auto">
            <a:xfrm>
              <a:off x="2462473" y="5445402"/>
              <a:ext cx="102927" cy="15219"/>
            </a:xfrm>
            <a:custGeom>
              <a:avLst/>
              <a:gdLst>
                <a:gd name="T0" fmla="*/ 2147483646 w 286"/>
                <a:gd name="T1" fmla="*/ 2147483646 h 44"/>
                <a:gd name="T2" fmla="*/ 0 w 286"/>
                <a:gd name="T3" fmla="*/ 2147483646 h 44"/>
                <a:gd name="T4" fmla="*/ 2147483646 w 286"/>
                <a:gd name="T5" fmla="*/ 0 h 44"/>
                <a:gd name="T6" fmla="*/ 2147483646 w 286"/>
                <a:gd name="T7" fmla="*/ 0 h 44"/>
                <a:gd name="T8" fmla="*/ 2147483646 w 286"/>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4" name="Freeform 170"/>
            <p:cNvSpPr>
              <a:spLocks noChangeArrowheads="1"/>
            </p:cNvSpPr>
            <p:nvPr/>
          </p:nvSpPr>
          <p:spPr bwMode="auto">
            <a:xfrm>
              <a:off x="2487887" y="5600131"/>
              <a:ext cx="77513" cy="16488"/>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5" name="Freeform 171"/>
            <p:cNvSpPr>
              <a:spLocks noChangeArrowheads="1"/>
            </p:cNvSpPr>
            <p:nvPr/>
          </p:nvSpPr>
          <p:spPr bwMode="auto">
            <a:xfrm>
              <a:off x="2487887" y="5631838"/>
              <a:ext cx="77513" cy="16487"/>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6" name="Freeform 172"/>
            <p:cNvSpPr>
              <a:spLocks noChangeArrowheads="1"/>
            </p:cNvSpPr>
            <p:nvPr/>
          </p:nvSpPr>
          <p:spPr bwMode="auto">
            <a:xfrm>
              <a:off x="2437059" y="5631838"/>
              <a:ext cx="11436" cy="16487"/>
            </a:xfrm>
            <a:custGeom>
              <a:avLst/>
              <a:gdLst>
                <a:gd name="T0" fmla="*/ 2147483646 w 29"/>
                <a:gd name="T1" fmla="*/ 2147483646 h 46"/>
                <a:gd name="T2" fmla="*/ 0 w 29"/>
                <a:gd name="T3" fmla="*/ 0 h 46"/>
                <a:gd name="T4" fmla="*/ 2147483646 w 29"/>
                <a:gd name="T5" fmla="*/ 0 h 46"/>
                <a:gd name="T6" fmla="*/ 2147483646 w 29"/>
                <a:gd name="T7" fmla="*/ 2147483646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7" name="Freeform 173"/>
            <p:cNvSpPr>
              <a:spLocks noChangeArrowheads="1"/>
            </p:cNvSpPr>
            <p:nvPr/>
          </p:nvSpPr>
          <p:spPr bwMode="auto">
            <a:xfrm>
              <a:off x="2425623" y="5600131"/>
              <a:ext cx="31768" cy="16488"/>
            </a:xfrm>
            <a:custGeom>
              <a:avLst/>
              <a:gdLst>
                <a:gd name="T0" fmla="*/ 2147483646 w 88"/>
                <a:gd name="T1" fmla="*/ 2147483646 h 43"/>
                <a:gd name="T2" fmla="*/ 2147483646 w 88"/>
                <a:gd name="T3" fmla="*/ 2147483646 h 43"/>
                <a:gd name="T4" fmla="*/ 0 w 88"/>
                <a:gd name="T5" fmla="*/ 0 h 43"/>
                <a:gd name="T6" fmla="*/ 2147483646 w 88"/>
                <a:gd name="T7" fmla="*/ 0 h 43"/>
                <a:gd name="T8" fmla="*/ 2147483646 w 88"/>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8" name="Freeform 174"/>
            <p:cNvSpPr>
              <a:spLocks noChangeArrowheads="1"/>
            </p:cNvSpPr>
            <p:nvPr/>
          </p:nvSpPr>
          <p:spPr bwMode="auto">
            <a:xfrm>
              <a:off x="2416728" y="5570961"/>
              <a:ext cx="52098" cy="15219"/>
            </a:xfrm>
            <a:custGeom>
              <a:avLst/>
              <a:gdLst>
                <a:gd name="T0" fmla="*/ 2147483646 w 145"/>
                <a:gd name="T1" fmla="*/ 2147483646 h 44"/>
                <a:gd name="T2" fmla="*/ 2147483646 w 145"/>
                <a:gd name="T3" fmla="*/ 2147483646 h 44"/>
                <a:gd name="T4" fmla="*/ 0 w 145"/>
                <a:gd name="T5" fmla="*/ 0 h 44"/>
                <a:gd name="T6" fmla="*/ 2147483646 w 145"/>
                <a:gd name="T7" fmla="*/ 0 h 44"/>
                <a:gd name="T8" fmla="*/ 2147483646 w 145"/>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6 w 407"/>
                <a:gd name="T3" fmla="*/ 0 h 43"/>
                <a:gd name="T4" fmla="*/ 2147483646 w 407"/>
                <a:gd name="T5" fmla="*/ 2147483646 h 43"/>
                <a:gd name="T6" fmla="*/ 0 w 407"/>
                <a:gd name="T7" fmla="*/ 2147483646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0" name="Freeform 176"/>
            <p:cNvSpPr>
              <a:spLocks noChangeArrowheads="1"/>
            </p:cNvSpPr>
            <p:nvPr/>
          </p:nvSpPr>
          <p:spPr bwMode="auto">
            <a:xfrm>
              <a:off x="2240100" y="5570961"/>
              <a:ext cx="62265" cy="15219"/>
            </a:xfrm>
            <a:custGeom>
              <a:avLst/>
              <a:gdLst>
                <a:gd name="T0" fmla="*/ 2147483646 w 174"/>
                <a:gd name="T1" fmla="*/ 2147483646 h 44"/>
                <a:gd name="T2" fmla="*/ 0 w 174"/>
                <a:gd name="T3" fmla="*/ 2147483646 h 44"/>
                <a:gd name="T4" fmla="*/ 0 w 174"/>
                <a:gd name="T5" fmla="*/ 0 h 44"/>
                <a:gd name="T6" fmla="*/ 2147483646 w 174"/>
                <a:gd name="T7" fmla="*/ 0 h 44"/>
                <a:gd name="T8" fmla="*/ 2147483646 w 174"/>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1" name="Freeform 177"/>
            <p:cNvSpPr>
              <a:spLocks noChangeArrowheads="1"/>
            </p:cNvSpPr>
            <p:nvPr/>
          </p:nvSpPr>
          <p:spPr bwMode="auto">
            <a:xfrm>
              <a:off x="2115571" y="5600131"/>
              <a:ext cx="184252" cy="16488"/>
            </a:xfrm>
            <a:custGeom>
              <a:avLst/>
              <a:gdLst>
                <a:gd name="T0" fmla="*/ 0 w 512"/>
                <a:gd name="T1" fmla="*/ 2147483646 h 43"/>
                <a:gd name="T2" fmla="*/ 0 w 512"/>
                <a:gd name="T3" fmla="*/ 0 h 43"/>
                <a:gd name="T4" fmla="*/ 2147483646 w 512"/>
                <a:gd name="T5" fmla="*/ 0 h 43"/>
                <a:gd name="T6" fmla="*/ 2147483646 w 512"/>
                <a:gd name="T7" fmla="*/ 2147483646 h 43"/>
                <a:gd name="T8" fmla="*/ 0 w 512"/>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2" name="Freeform 178"/>
            <p:cNvSpPr>
              <a:spLocks noChangeArrowheads="1"/>
            </p:cNvSpPr>
            <p:nvPr/>
          </p:nvSpPr>
          <p:spPr bwMode="auto">
            <a:xfrm>
              <a:off x="2115571" y="5631838"/>
              <a:ext cx="165191" cy="16487"/>
            </a:xfrm>
            <a:custGeom>
              <a:avLst/>
              <a:gdLst>
                <a:gd name="T0" fmla="*/ 0 w 458"/>
                <a:gd name="T1" fmla="*/ 2147483646 h 44"/>
                <a:gd name="T2" fmla="*/ 0 w 458"/>
                <a:gd name="T3" fmla="*/ 0 h 44"/>
                <a:gd name="T4" fmla="*/ 2147483646 w 458"/>
                <a:gd name="T5" fmla="*/ 0 h 44"/>
                <a:gd name="T6" fmla="*/ 2147483646 w 458"/>
                <a:gd name="T7" fmla="*/ 2147483646 h 44"/>
                <a:gd name="T8" fmla="*/ 0 w 458"/>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3" name="Freeform 179"/>
            <p:cNvSpPr>
              <a:spLocks noChangeArrowheads="1"/>
            </p:cNvSpPr>
            <p:nvPr/>
          </p:nvSpPr>
          <p:spPr bwMode="auto">
            <a:xfrm>
              <a:off x="2146068" y="5508815"/>
              <a:ext cx="147402" cy="15219"/>
            </a:xfrm>
            <a:custGeom>
              <a:avLst/>
              <a:gdLst>
                <a:gd name="T0" fmla="*/ 0 w 410"/>
                <a:gd name="T1" fmla="*/ 2147483646 h 44"/>
                <a:gd name="T2" fmla="*/ 0 w 410"/>
                <a:gd name="T3" fmla="*/ 0 h 44"/>
                <a:gd name="T4" fmla="*/ 2147483646 w 410"/>
                <a:gd name="T5" fmla="*/ 0 h 44"/>
                <a:gd name="T6" fmla="*/ 2147483646 w 410"/>
                <a:gd name="T7" fmla="*/ 2147483646 h 44"/>
                <a:gd name="T8" fmla="*/ 0 w 410"/>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4" name="Freeform 180"/>
            <p:cNvSpPr>
              <a:spLocks noChangeArrowheads="1"/>
            </p:cNvSpPr>
            <p:nvPr/>
          </p:nvSpPr>
          <p:spPr bwMode="auto">
            <a:xfrm>
              <a:off x="2240100" y="5477109"/>
              <a:ext cx="62265" cy="15219"/>
            </a:xfrm>
            <a:custGeom>
              <a:avLst/>
              <a:gdLst>
                <a:gd name="T0" fmla="*/ 2147483646 w 174"/>
                <a:gd name="T1" fmla="*/ 2147483646 h 43"/>
                <a:gd name="T2" fmla="*/ 0 w 174"/>
                <a:gd name="T3" fmla="*/ 2147483646 h 43"/>
                <a:gd name="T4" fmla="*/ 0 w 174"/>
                <a:gd name="T5" fmla="*/ 0 h 43"/>
                <a:gd name="T6" fmla="*/ 2147483646 w 174"/>
                <a:gd name="T7" fmla="*/ 0 h 43"/>
                <a:gd name="T8" fmla="*/ 2147483646 w 174"/>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6 w 458"/>
                <a:gd name="T3" fmla="*/ 0 h 43"/>
                <a:gd name="T4" fmla="*/ 2147483646 w 458"/>
                <a:gd name="T5" fmla="*/ 2147483646 h 43"/>
                <a:gd name="T6" fmla="*/ 0 w 458"/>
                <a:gd name="T7" fmla="*/ 2147483646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6" name="Freeform 182"/>
            <p:cNvSpPr>
              <a:spLocks noChangeArrowheads="1"/>
            </p:cNvSpPr>
            <p:nvPr/>
          </p:nvSpPr>
          <p:spPr bwMode="auto">
            <a:xfrm>
              <a:off x="2115571" y="5445402"/>
              <a:ext cx="184252" cy="15219"/>
            </a:xfrm>
            <a:custGeom>
              <a:avLst/>
              <a:gdLst>
                <a:gd name="T0" fmla="*/ 0 w 512"/>
                <a:gd name="T1" fmla="*/ 2147483646 h 44"/>
                <a:gd name="T2" fmla="*/ 0 w 512"/>
                <a:gd name="T3" fmla="*/ 0 h 44"/>
                <a:gd name="T4" fmla="*/ 2147483646 w 512"/>
                <a:gd name="T5" fmla="*/ 0 h 44"/>
                <a:gd name="T6" fmla="*/ 2147483646 w 512"/>
                <a:gd name="T7" fmla="*/ 2147483646 h 44"/>
                <a:gd name="T8" fmla="*/ 0 w 512"/>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sp>
        <p:nvSpPr>
          <p:cNvPr id="2" name="Title 1"/>
          <p:cNvSpPr>
            <a:spLocks noGrp="1"/>
          </p:cNvSpPr>
          <p:nvPr>
            <p:ph type="ctrTitle"/>
          </p:nvPr>
        </p:nvSpPr>
        <p:spPr>
          <a:xfrm>
            <a:off x="2039255" y="3948493"/>
            <a:ext cx="18769384" cy="2470459"/>
          </a:xfrm>
        </p:spPr>
        <p:txBody>
          <a:bodyPr anchor="b">
            <a:normAutofit/>
          </a:bodyPr>
          <a:lstStyle>
            <a:lvl1pPr algn="l">
              <a:lnSpc>
                <a:spcPct val="85000"/>
              </a:lnSpc>
              <a:defRPr sz="10133">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39253" y="6464814"/>
            <a:ext cx="17068800" cy="1728357"/>
          </a:xfrm>
        </p:spPr>
        <p:txBody>
          <a:bodyPr tIns="0"/>
          <a:lstStyle>
            <a:lvl1pPr marL="0" indent="0" algn="l">
              <a:buNone/>
              <a:defRPr>
                <a:solidFill>
                  <a:schemeClr val="accent6"/>
                </a:solidFill>
              </a:defRPr>
            </a:lvl1pPr>
            <a:lvl2pPr marL="1219215" indent="0" algn="ctr">
              <a:buNone/>
              <a:defRPr>
                <a:solidFill>
                  <a:schemeClr val="tx1">
                    <a:tint val="75000"/>
                  </a:schemeClr>
                </a:solidFill>
              </a:defRPr>
            </a:lvl2pPr>
            <a:lvl3pPr marL="2438430" indent="0" algn="ctr">
              <a:buNone/>
              <a:defRPr>
                <a:solidFill>
                  <a:schemeClr val="tx1">
                    <a:tint val="75000"/>
                  </a:schemeClr>
                </a:solidFill>
              </a:defRPr>
            </a:lvl3pPr>
            <a:lvl4pPr marL="3657646" indent="0" algn="ctr">
              <a:buNone/>
              <a:defRPr>
                <a:solidFill>
                  <a:schemeClr val="tx1">
                    <a:tint val="75000"/>
                  </a:schemeClr>
                </a:solidFill>
              </a:defRPr>
            </a:lvl4pPr>
            <a:lvl5pPr marL="4876861" indent="0" algn="ctr">
              <a:buNone/>
              <a:defRPr>
                <a:solidFill>
                  <a:schemeClr val="tx1">
                    <a:tint val="75000"/>
                  </a:schemeClr>
                </a:solidFill>
              </a:defRPr>
            </a:lvl5pPr>
            <a:lvl6pPr marL="6096076" indent="0" algn="ctr">
              <a:buNone/>
              <a:defRPr>
                <a:solidFill>
                  <a:schemeClr val="tx1">
                    <a:tint val="75000"/>
                  </a:schemeClr>
                </a:solidFill>
              </a:defRPr>
            </a:lvl6pPr>
            <a:lvl7pPr marL="7315291" indent="0" algn="ctr">
              <a:buNone/>
              <a:defRPr>
                <a:solidFill>
                  <a:schemeClr val="tx1">
                    <a:tint val="75000"/>
                  </a:schemeClr>
                </a:solidFill>
              </a:defRPr>
            </a:lvl7pPr>
            <a:lvl8pPr marL="8534507" indent="0" algn="ctr">
              <a:buNone/>
              <a:defRPr>
                <a:solidFill>
                  <a:schemeClr val="tx1">
                    <a:tint val="75000"/>
                  </a:schemeClr>
                </a:solidFill>
              </a:defRPr>
            </a:lvl8pPr>
            <a:lvl9pPr marL="9753722" indent="0" algn="ctr">
              <a:buNone/>
              <a:defRPr>
                <a:solidFill>
                  <a:schemeClr val="tx1">
                    <a:tint val="75000"/>
                  </a:schemeClr>
                </a:solidFill>
              </a:defRPr>
            </a:lvl9pPr>
          </a:lstStyle>
          <a:p>
            <a:r>
              <a:rPr lang="en-US" dirty="0" smtClean="0"/>
              <a:t>Click to edit Master subtitle style</a:t>
            </a:r>
            <a:endParaRPr lang="en-US" dirty="0"/>
          </a:p>
        </p:txBody>
      </p:sp>
      <p:sp>
        <p:nvSpPr>
          <p:cNvPr id="147" name="Slide Number Placeholder 5"/>
          <p:cNvSpPr>
            <a:spLocks noGrp="1"/>
          </p:cNvSpPr>
          <p:nvPr>
            <p:ph type="sldNum" sz="quarter" idx="10"/>
          </p:nvPr>
        </p:nvSpPr>
        <p:spPr/>
        <p:txBody>
          <a:bodyPr/>
          <a:lstStyle>
            <a:lvl1pPr>
              <a:defRPr smtClean="0"/>
            </a:lvl1pPr>
          </a:lstStyle>
          <a:p>
            <a:pPr>
              <a:defRPr/>
            </a:pPr>
            <a:fld id="{9AD21CCB-C5AC-9E4F-9685-F9A4AE7FC06E}"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836951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3BFDD527-6D65-CC40-8E60-1E664006B28D}"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1741430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1959031" y="13081000"/>
            <a:ext cx="453238" cy="4699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71633881"/>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24384000" cy="13716000"/>
          </a:xfrm>
          <a:prstGeom prst="rect">
            <a:avLst/>
          </a:prstGeom>
          <a:solidFill>
            <a:srgbClr val="4178BE"/>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1219215" hangingPunct="1">
              <a:defRPr/>
            </a:pPr>
            <a:endParaRPr lang="en-US" sz="4800" kern="1200">
              <a:solidFill>
                <a:prstClr val="white"/>
              </a:solidFill>
            </a:endParaRPr>
          </a:p>
        </p:txBody>
      </p:sp>
      <p:grpSp>
        <p:nvGrpSpPr>
          <p:cNvPr id="5" name="Group 711"/>
          <p:cNvGrpSpPr>
            <a:grpSpLocks noChangeAspect="1"/>
          </p:cNvGrpSpPr>
          <p:nvPr userDrawn="1"/>
        </p:nvGrpSpPr>
        <p:grpSpPr bwMode="auto">
          <a:xfrm>
            <a:off x="-33867" y="0"/>
            <a:ext cx="24451733" cy="13597467"/>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6 w 20226"/>
                <a:gd name="T1" fmla="*/ 0 h 11290"/>
                <a:gd name="T2" fmla="*/ 2147483646 w 20226"/>
                <a:gd name="T3" fmla="*/ 2147483646 h 11290"/>
                <a:gd name="T4" fmla="*/ 2147483646 w 20226"/>
                <a:gd name="T5" fmla="*/ 2147483646 h 11290"/>
                <a:gd name="T6" fmla="*/ 0 w 20226"/>
                <a:gd name="T7" fmla="*/ 2147483646 h 11290"/>
                <a:gd name="T8" fmla="*/ 2147483646 w 20226"/>
                <a:gd name="T9" fmla="*/ 0 h 11290"/>
                <a:gd name="T10" fmla="*/ 2147483646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6 w 3073"/>
                <a:gd name="T3" fmla="*/ 0 h 5346"/>
                <a:gd name="T4" fmla="*/ 0 w 3073"/>
                <a:gd name="T5" fmla="*/ 2147483646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8" name="Group 572"/>
          <p:cNvGrpSpPr>
            <a:grpSpLocks/>
          </p:cNvGrpSpPr>
          <p:nvPr userDrawn="1"/>
        </p:nvGrpSpPr>
        <p:grpSpPr bwMode="auto">
          <a:xfrm>
            <a:off x="14761635" y="1143001"/>
            <a:ext cx="8716432" cy="1481667"/>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6 w 91"/>
                <a:gd name="T3" fmla="*/ 0 h 681"/>
                <a:gd name="T4" fmla="*/ 2147483646 w 91"/>
                <a:gd name="T5" fmla="*/ 2147483646 h 681"/>
                <a:gd name="T6" fmla="*/ 0 w 91"/>
                <a:gd name="T7" fmla="*/ 2147483646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 name="Freeform 48"/>
            <p:cNvSpPr>
              <a:spLocks noChangeArrowheads="1"/>
            </p:cNvSpPr>
            <p:nvPr/>
          </p:nvSpPr>
          <p:spPr bwMode="auto">
            <a:xfrm>
              <a:off x="5789875" y="2259330"/>
              <a:ext cx="147213" cy="182880"/>
            </a:xfrm>
            <a:custGeom>
              <a:avLst/>
              <a:gdLst>
                <a:gd name="T0" fmla="*/ 0 w 410"/>
                <a:gd name="T1" fmla="*/ 2147483646 h 506"/>
                <a:gd name="T2" fmla="*/ 2147483646 w 410"/>
                <a:gd name="T3" fmla="*/ 2147483646 h 506"/>
                <a:gd name="T4" fmla="*/ 2147483646 w 410"/>
                <a:gd name="T5" fmla="*/ 2147483646 h 506"/>
                <a:gd name="T6" fmla="*/ 2147483646 w 410"/>
                <a:gd name="T7" fmla="*/ 2147483646 h 506"/>
                <a:gd name="T8" fmla="*/ 2147483646 w 410"/>
                <a:gd name="T9" fmla="*/ 0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2147483646 w 410"/>
                <a:gd name="T23" fmla="*/ 2147483646 h 506"/>
                <a:gd name="T24" fmla="*/ 0 w 410"/>
                <a:gd name="T25" fmla="*/ 2147483646 h 506"/>
                <a:gd name="T26" fmla="*/ 0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 name="Freeform 49"/>
            <p:cNvSpPr>
              <a:spLocks noChangeArrowheads="1"/>
            </p:cNvSpPr>
            <p:nvPr/>
          </p:nvSpPr>
          <p:spPr bwMode="auto">
            <a:xfrm>
              <a:off x="5947240" y="2209800"/>
              <a:ext cx="96450" cy="232410"/>
            </a:xfrm>
            <a:custGeom>
              <a:avLst/>
              <a:gdLst>
                <a:gd name="T0" fmla="*/ 2147483646 w 267"/>
                <a:gd name="T1" fmla="*/ 2147483646 h 642"/>
                <a:gd name="T2" fmla="*/ 2147483646 w 267"/>
                <a:gd name="T3" fmla="*/ 2147483646 h 642"/>
                <a:gd name="T4" fmla="*/ 2147483646 w 267"/>
                <a:gd name="T5" fmla="*/ 2147483646 h 642"/>
                <a:gd name="T6" fmla="*/ 2147483646 w 267"/>
                <a:gd name="T7" fmla="*/ 2147483646 h 642"/>
                <a:gd name="T8" fmla="*/ 2147483646 w 267"/>
                <a:gd name="T9" fmla="*/ 2147483646 h 642"/>
                <a:gd name="T10" fmla="*/ 2147483646 w 267"/>
                <a:gd name="T11" fmla="*/ 2147483646 h 642"/>
                <a:gd name="T12" fmla="*/ 2147483646 w 267"/>
                <a:gd name="T13" fmla="*/ 2147483646 h 642"/>
                <a:gd name="T14" fmla="*/ 2147483646 w 267"/>
                <a:gd name="T15" fmla="*/ 2147483646 h 642"/>
                <a:gd name="T16" fmla="*/ 2147483646 w 267"/>
                <a:gd name="T17" fmla="*/ 2147483646 h 642"/>
                <a:gd name="T18" fmla="*/ 2147483646 w 267"/>
                <a:gd name="T19" fmla="*/ 2147483646 h 642"/>
                <a:gd name="T20" fmla="*/ 2147483646 w 267"/>
                <a:gd name="T21" fmla="*/ 2147483646 h 642"/>
                <a:gd name="T22" fmla="*/ 0 w 267"/>
                <a:gd name="T23" fmla="*/ 2147483646 h 642"/>
                <a:gd name="T24" fmla="*/ 0 w 267"/>
                <a:gd name="T25" fmla="*/ 2147483646 h 642"/>
                <a:gd name="T26" fmla="*/ 2147483646 w 267"/>
                <a:gd name="T27" fmla="*/ 2147483646 h 642"/>
                <a:gd name="T28" fmla="*/ 2147483646 w 267"/>
                <a:gd name="T29" fmla="*/ 0 h 642"/>
                <a:gd name="T30" fmla="*/ 2147483646 w 267"/>
                <a:gd name="T31" fmla="*/ 0 h 642"/>
                <a:gd name="T32" fmla="*/ 2147483646 w 267"/>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 name="Freeform 50"/>
            <p:cNvSpPr>
              <a:spLocks noChangeArrowheads="1"/>
            </p:cNvSpPr>
            <p:nvPr/>
          </p:nvSpPr>
          <p:spPr bwMode="auto">
            <a:xfrm>
              <a:off x="6044959" y="2259330"/>
              <a:ext cx="167518" cy="185420"/>
            </a:xfrm>
            <a:custGeom>
              <a:avLst/>
              <a:gdLst>
                <a:gd name="T0" fmla="*/ 2147483646 w 461"/>
                <a:gd name="T1" fmla="*/ 2147483646 h 517"/>
                <a:gd name="T2" fmla="*/ 0 w 461"/>
                <a:gd name="T3" fmla="*/ 2147483646 h 517"/>
                <a:gd name="T4" fmla="*/ 2147483646 w 461"/>
                <a:gd name="T5" fmla="*/ 0 h 517"/>
                <a:gd name="T6" fmla="*/ 2147483646 w 461"/>
                <a:gd name="T7" fmla="*/ 2147483646 h 517"/>
                <a:gd name="T8" fmla="*/ 2147483646 w 461"/>
                <a:gd name="T9" fmla="*/ 2147483646 h 517"/>
                <a:gd name="T10" fmla="*/ 2147483646 w 461"/>
                <a:gd name="T11" fmla="*/ 2147483646 h 517"/>
                <a:gd name="T12" fmla="*/ 2147483646 w 461"/>
                <a:gd name="T13" fmla="*/ 2147483646 h 517"/>
                <a:gd name="T14" fmla="*/ 2147483646 w 461"/>
                <a:gd name="T15" fmla="*/ 2147483646 h 517"/>
                <a:gd name="T16" fmla="*/ 2147483646 w 461"/>
                <a:gd name="T17" fmla="*/ 2147483646 h 517"/>
                <a:gd name="T18" fmla="*/ 2147483646 w 461"/>
                <a:gd name="T19" fmla="*/ 2147483646 h 517"/>
                <a:gd name="T20" fmla="*/ 2147483646 w 461"/>
                <a:gd name="T21" fmla="*/ 2147483646 h 517"/>
                <a:gd name="T22" fmla="*/ 2147483646 w 461"/>
                <a:gd name="T23" fmla="*/ 2147483646 h 517"/>
                <a:gd name="T24" fmla="*/ 2147483646 w 461"/>
                <a:gd name="T25" fmla="*/ 2147483646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 name="Freeform 51"/>
            <p:cNvSpPr>
              <a:spLocks noChangeArrowheads="1"/>
            </p:cNvSpPr>
            <p:nvPr/>
          </p:nvSpPr>
          <p:spPr bwMode="auto">
            <a:xfrm>
              <a:off x="6234051" y="2259330"/>
              <a:ext cx="93912" cy="182880"/>
            </a:xfrm>
            <a:custGeom>
              <a:avLst/>
              <a:gdLst>
                <a:gd name="T0" fmla="*/ 0 w 260"/>
                <a:gd name="T1" fmla="*/ 2147483646 h 509"/>
                <a:gd name="T2" fmla="*/ 2147483646 w 260"/>
                <a:gd name="T3" fmla="*/ 2147483646 h 509"/>
                <a:gd name="T4" fmla="*/ 2147483646 w 260"/>
                <a:gd name="T5" fmla="*/ 2147483646 h 509"/>
                <a:gd name="T6" fmla="*/ 2147483646 w 260"/>
                <a:gd name="T7" fmla="*/ 2147483646 h 509"/>
                <a:gd name="T8" fmla="*/ 2147483646 w 260"/>
                <a:gd name="T9" fmla="*/ 2147483646 h 509"/>
                <a:gd name="T10" fmla="*/ 2147483646 w 260"/>
                <a:gd name="T11" fmla="*/ 2147483646 h 509"/>
                <a:gd name="T12" fmla="*/ 2147483646 w 260"/>
                <a:gd name="T13" fmla="*/ 2147483646 h 509"/>
                <a:gd name="T14" fmla="*/ 2147483646 w 260"/>
                <a:gd name="T15" fmla="*/ 2147483646 h 509"/>
                <a:gd name="T16" fmla="*/ 0 w 260"/>
                <a:gd name="T17" fmla="*/ 2147483646 h 509"/>
                <a:gd name="T18" fmla="*/ 0 w 260"/>
                <a:gd name="T19" fmla="*/ 2147483646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 name="Freeform 52"/>
            <p:cNvSpPr>
              <a:spLocks noChangeArrowheads="1"/>
            </p:cNvSpPr>
            <p:nvPr/>
          </p:nvSpPr>
          <p:spPr bwMode="auto">
            <a:xfrm>
              <a:off x="6335577" y="2190750"/>
              <a:ext cx="220819" cy="257810"/>
            </a:xfrm>
            <a:custGeom>
              <a:avLst/>
              <a:gdLst>
                <a:gd name="T0" fmla="*/ 2147483646 w 611"/>
                <a:gd name="T1" fmla="*/ 2147483646 h 715"/>
                <a:gd name="T2" fmla="*/ 2147483646 w 611"/>
                <a:gd name="T3" fmla="*/ 2147483646 h 715"/>
                <a:gd name="T4" fmla="*/ 2147483646 w 611"/>
                <a:gd name="T5" fmla="*/ 2147483646 h 715"/>
                <a:gd name="T6" fmla="*/ 2147483646 w 611"/>
                <a:gd name="T7" fmla="*/ 2147483646 h 715"/>
                <a:gd name="T8" fmla="*/ 2147483646 w 611"/>
                <a:gd name="T9" fmla="*/ 2147483646 h 715"/>
                <a:gd name="T10" fmla="*/ 2147483646 w 611"/>
                <a:gd name="T11" fmla="*/ 2147483646 h 715"/>
                <a:gd name="T12" fmla="*/ 0 w 611"/>
                <a:gd name="T13" fmla="*/ 2147483646 h 715"/>
                <a:gd name="T14" fmla="*/ 2147483646 w 611"/>
                <a:gd name="T15" fmla="*/ 0 h 715"/>
                <a:gd name="T16" fmla="*/ 2147483646 w 611"/>
                <a:gd name="T17" fmla="*/ 2147483646 h 715"/>
                <a:gd name="T18" fmla="*/ 2147483646 w 611"/>
                <a:gd name="T19" fmla="*/ 2147483646 h 715"/>
                <a:gd name="T20" fmla="*/ 2147483646 w 611"/>
                <a:gd name="T21" fmla="*/ 2147483646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5" name="Freeform 53"/>
            <p:cNvSpPr>
              <a:spLocks noChangeArrowheads="1"/>
            </p:cNvSpPr>
            <p:nvPr/>
          </p:nvSpPr>
          <p:spPr bwMode="auto">
            <a:xfrm>
              <a:off x="6575433" y="2259330"/>
              <a:ext cx="172594" cy="185420"/>
            </a:xfrm>
            <a:custGeom>
              <a:avLst/>
              <a:gdLst>
                <a:gd name="T0" fmla="*/ 2147483646 w 481"/>
                <a:gd name="T1" fmla="*/ 0 h 517"/>
                <a:gd name="T2" fmla="*/ 2147483646 w 481"/>
                <a:gd name="T3" fmla="*/ 2147483646 h 517"/>
                <a:gd name="T4" fmla="*/ 2147483646 w 481"/>
                <a:gd name="T5" fmla="*/ 2147483646 h 517"/>
                <a:gd name="T6" fmla="*/ 0 w 481"/>
                <a:gd name="T7" fmla="*/ 2147483646 h 517"/>
                <a:gd name="T8" fmla="*/ 2147483646 w 481"/>
                <a:gd name="T9" fmla="*/ 0 h 517"/>
                <a:gd name="T10" fmla="*/ 2147483646 w 481"/>
                <a:gd name="T11" fmla="*/ 2147483646 h 517"/>
                <a:gd name="T12" fmla="*/ 2147483646 w 481"/>
                <a:gd name="T13" fmla="*/ 2147483646 h 517"/>
                <a:gd name="T14" fmla="*/ 2147483646 w 481"/>
                <a:gd name="T15" fmla="*/ 2147483646 h 517"/>
                <a:gd name="T16" fmla="*/ 2147483646 w 481"/>
                <a:gd name="T17" fmla="*/ 2147483646 h 517"/>
                <a:gd name="T18" fmla="*/ 2147483646 w 481"/>
                <a:gd name="T19" fmla="*/ 2147483646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6" name="Freeform 54"/>
            <p:cNvSpPr>
              <a:spLocks noChangeArrowheads="1"/>
            </p:cNvSpPr>
            <p:nvPr/>
          </p:nvSpPr>
          <p:spPr bwMode="auto">
            <a:xfrm>
              <a:off x="6773409" y="2259330"/>
              <a:ext cx="148481" cy="182880"/>
            </a:xfrm>
            <a:custGeom>
              <a:avLst/>
              <a:gdLst>
                <a:gd name="T0" fmla="*/ 2147483646 w 410"/>
                <a:gd name="T1" fmla="*/ 2147483646 h 506"/>
                <a:gd name="T2" fmla="*/ 2147483646 w 410"/>
                <a:gd name="T3" fmla="*/ 2147483646 h 506"/>
                <a:gd name="T4" fmla="*/ 2147483646 w 410"/>
                <a:gd name="T5" fmla="*/ 2147483646 h 506"/>
                <a:gd name="T6" fmla="*/ 2147483646 w 410"/>
                <a:gd name="T7" fmla="*/ 0 h 506"/>
                <a:gd name="T8" fmla="*/ 2147483646 w 410"/>
                <a:gd name="T9" fmla="*/ 2147483646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0 w 410"/>
                <a:gd name="T23" fmla="*/ 2147483646 h 506"/>
                <a:gd name="T24" fmla="*/ 0 w 410"/>
                <a:gd name="T25" fmla="*/ 2147483646 h 506"/>
                <a:gd name="T26" fmla="*/ 2147483646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7" name="Freeform 55"/>
            <p:cNvSpPr>
              <a:spLocks noChangeArrowheads="1"/>
            </p:cNvSpPr>
            <p:nvPr/>
          </p:nvSpPr>
          <p:spPr bwMode="auto">
            <a:xfrm>
              <a:off x="6951079" y="2259330"/>
              <a:ext cx="148481" cy="182880"/>
            </a:xfrm>
            <a:custGeom>
              <a:avLst/>
              <a:gdLst>
                <a:gd name="T0" fmla="*/ 0 w 410"/>
                <a:gd name="T1" fmla="*/ 2147483646 h 506"/>
                <a:gd name="T2" fmla="*/ 2147483646 w 410"/>
                <a:gd name="T3" fmla="*/ 2147483646 h 506"/>
                <a:gd name="T4" fmla="*/ 2147483646 w 410"/>
                <a:gd name="T5" fmla="*/ 2147483646 h 506"/>
                <a:gd name="T6" fmla="*/ 2147483646 w 410"/>
                <a:gd name="T7" fmla="*/ 2147483646 h 506"/>
                <a:gd name="T8" fmla="*/ 2147483646 w 410"/>
                <a:gd name="T9" fmla="*/ 0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2147483646 w 410"/>
                <a:gd name="T23" fmla="*/ 2147483646 h 506"/>
                <a:gd name="T24" fmla="*/ 0 w 410"/>
                <a:gd name="T25" fmla="*/ 2147483646 h 506"/>
                <a:gd name="T26" fmla="*/ 0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8" name="Freeform 56"/>
            <p:cNvSpPr>
              <a:spLocks noChangeArrowheads="1"/>
            </p:cNvSpPr>
            <p:nvPr/>
          </p:nvSpPr>
          <p:spPr bwMode="auto">
            <a:xfrm>
              <a:off x="7121135" y="2259330"/>
              <a:ext cx="167518" cy="185420"/>
            </a:xfrm>
            <a:custGeom>
              <a:avLst/>
              <a:gdLst>
                <a:gd name="T0" fmla="*/ 2147483646 w 461"/>
                <a:gd name="T1" fmla="*/ 2147483646 h 517"/>
                <a:gd name="T2" fmla="*/ 0 w 461"/>
                <a:gd name="T3" fmla="*/ 2147483646 h 517"/>
                <a:gd name="T4" fmla="*/ 2147483646 w 461"/>
                <a:gd name="T5" fmla="*/ 0 h 517"/>
                <a:gd name="T6" fmla="*/ 2147483646 w 461"/>
                <a:gd name="T7" fmla="*/ 2147483646 h 517"/>
                <a:gd name="T8" fmla="*/ 2147483646 w 461"/>
                <a:gd name="T9" fmla="*/ 2147483646 h 517"/>
                <a:gd name="T10" fmla="*/ 2147483646 w 461"/>
                <a:gd name="T11" fmla="*/ 2147483646 h 517"/>
                <a:gd name="T12" fmla="*/ 2147483646 w 461"/>
                <a:gd name="T13" fmla="*/ 2147483646 h 517"/>
                <a:gd name="T14" fmla="*/ 2147483646 w 461"/>
                <a:gd name="T15" fmla="*/ 2147483646 h 517"/>
                <a:gd name="T16" fmla="*/ 2147483646 w 461"/>
                <a:gd name="T17" fmla="*/ 2147483646 h 517"/>
                <a:gd name="T18" fmla="*/ 2147483646 w 461"/>
                <a:gd name="T19" fmla="*/ 2147483646 h 517"/>
                <a:gd name="T20" fmla="*/ 2147483646 w 461"/>
                <a:gd name="T21" fmla="*/ 2147483646 h 517"/>
                <a:gd name="T22" fmla="*/ 2147483646 w 461"/>
                <a:gd name="T23" fmla="*/ 2147483646 h 517"/>
                <a:gd name="T24" fmla="*/ 2147483646 w 461"/>
                <a:gd name="T25" fmla="*/ 2147483646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9" name="Freeform 57"/>
            <p:cNvSpPr>
              <a:spLocks noChangeArrowheads="1"/>
            </p:cNvSpPr>
            <p:nvPr/>
          </p:nvSpPr>
          <p:spPr bwMode="auto">
            <a:xfrm>
              <a:off x="7303882" y="2259330"/>
              <a:ext cx="162442" cy="185420"/>
            </a:xfrm>
            <a:custGeom>
              <a:avLst/>
              <a:gdLst>
                <a:gd name="T0" fmla="*/ 2147483646 w 450"/>
                <a:gd name="T1" fmla="*/ 2147483646 h 517"/>
                <a:gd name="T2" fmla="*/ 2147483646 w 450"/>
                <a:gd name="T3" fmla="*/ 2147483646 h 517"/>
                <a:gd name="T4" fmla="*/ 2147483646 w 450"/>
                <a:gd name="T5" fmla="*/ 2147483646 h 517"/>
                <a:gd name="T6" fmla="*/ 2147483646 w 450"/>
                <a:gd name="T7" fmla="*/ 2147483646 h 517"/>
                <a:gd name="T8" fmla="*/ 2147483646 w 450"/>
                <a:gd name="T9" fmla="*/ 2147483646 h 517"/>
                <a:gd name="T10" fmla="*/ 2147483646 w 450"/>
                <a:gd name="T11" fmla="*/ 2147483646 h 517"/>
                <a:gd name="T12" fmla="*/ 2147483646 w 450"/>
                <a:gd name="T13" fmla="*/ 2147483646 h 517"/>
                <a:gd name="T14" fmla="*/ 0 w 450"/>
                <a:gd name="T15" fmla="*/ 2147483646 h 517"/>
                <a:gd name="T16" fmla="*/ 2147483646 w 450"/>
                <a:gd name="T17" fmla="*/ 0 h 517"/>
                <a:gd name="T18" fmla="*/ 2147483646 w 450"/>
                <a:gd name="T19" fmla="*/ 2147483646 h 517"/>
                <a:gd name="T20" fmla="*/ 2147483646 w 450"/>
                <a:gd name="T21" fmla="*/ 2147483646 h 517"/>
                <a:gd name="T22" fmla="*/ 2147483646 w 450"/>
                <a:gd name="T23" fmla="*/ 2147483646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0" name="Freeform 58"/>
            <p:cNvSpPr>
              <a:spLocks noChangeArrowheads="1"/>
            </p:cNvSpPr>
            <p:nvPr/>
          </p:nvSpPr>
          <p:spPr bwMode="auto">
            <a:xfrm>
              <a:off x="7472668" y="2209800"/>
              <a:ext cx="95181" cy="232410"/>
            </a:xfrm>
            <a:custGeom>
              <a:avLst/>
              <a:gdLst>
                <a:gd name="T0" fmla="*/ 2147483646 w 266"/>
                <a:gd name="T1" fmla="*/ 2147483646 h 642"/>
                <a:gd name="T2" fmla="*/ 2147483646 w 266"/>
                <a:gd name="T3" fmla="*/ 2147483646 h 642"/>
                <a:gd name="T4" fmla="*/ 2147483646 w 266"/>
                <a:gd name="T5" fmla="*/ 2147483646 h 642"/>
                <a:gd name="T6" fmla="*/ 2147483646 w 266"/>
                <a:gd name="T7" fmla="*/ 2147483646 h 642"/>
                <a:gd name="T8" fmla="*/ 2147483646 w 266"/>
                <a:gd name="T9" fmla="*/ 2147483646 h 642"/>
                <a:gd name="T10" fmla="*/ 2147483646 w 266"/>
                <a:gd name="T11" fmla="*/ 2147483646 h 642"/>
                <a:gd name="T12" fmla="*/ 2147483646 w 266"/>
                <a:gd name="T13" fmla="*/ 2147483646 h 642"/>
                <a:gd name="T14" fmla="*/ 2147483646 w 266"/>
                <a:gd name="T15" fmla="*/ 2147483646 h 642"/>
                <a:gd name="T16" fmla="*/ 2147483646 w 266"/>
                <a:gd name="T17" fmla="*/ 2147483646 h 642"/>
                <a:gd name="T18" fmla="*/ 2147483646 w 266"/>
                <a:gd name="T19" fmla="*/ 2147483646 h 642"/>
                <a:gd name="T20" fmla="*/ 0 w 266"/>
                <a:gd name="T21" fmla="*/ 2147483646 h 642"/>
                <a:gd name="T22" fmla="*/ 0 w 266"/>
                <a:gd name="T23" fmla="*/ 2147483646 h 642"/>
                <a:gd name="T24" fmla="*/ 2147483646 w 266"/>
                <a:gd name="T25" fmla="*/ 2147483646 h 642"/>
                <a:gd name="T26" fmla="*/ 2147483646 w 266"/>
                <a:gd name="T27" fmla="*/ 0 h 642"/>
                <a:gd name="T28" fmla="*/ 2147483646 w 266"/>
                <a:gd name="T29" fmla="*/ 0 h 642"/>
                <a:gd name="T30" fmla="*/ 2147483646 w 266"/>
                <a:gd name="T31" fmla="*/ 2147483646 h 642"/>
                <a:gd name="T32" fmla="*/ 2147483646 w 266"/>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1" name="Freeform 59"/>
            <p:cNvSpPr>
              <a:spLocks noChangeArrowheads="1"/>
            </p:cNvSpPr>
            <p:nvPr/>
          </p:nvSpPr>
          <p:spPr bwMode="auto">
            <a:xfrm>
              <a:off x="7661761" y="2197100"/>
              <a:ext cx="161172" cy="242570"/>
            </a:xfrm>
            <a:custGeom>
              <a:avLst/>
              <a:gdLst>
                <a:gd name="T0" fmla="*/ 2147483646 w 450"/>
                <a:gd name="T1" fmla="*/ 2147483646 h 675"/>
                <a:gd name="T2" fmla="*/ 2147483646 w 450"/>
                <a:gd name="T3" fmla="*/ 0 h 675"/>
                <a:gd name="T4" fmla="*/ 2147483646 w 450"/>
                <a:gd name="T5" fmla="*/ 2147483646 h 675"/>
                <a:gd name="T6" fmla="*/ 2147483646 w 450"/>
                <a:gd name="T7" fmla="*/ 2147483646 h 675"/>
                <a:gd name="T8" fmla="*/ 2147483646 w 450"/>
                <a:gd name="T9" fmla="*/ 2147483646 h 675"/>
                <a:gd name="T10" fmla="*/ 2147483646 w 450"/>
                <a:gd name="T11" fmla="*/ 2147483646 h 675"/>
                <a:gd name="T12" fmla="*/ 2147483646 w 450"/>
                <a:gd name="T13" fmla="*/ 2147483646 h 675"/>
                <a:gd name="T14" fmla="*/ 0 w 450"/>
                <a:gd name="T15" fmla="*/ 2147483646 h 675"/>
                <a:gd name="T16" fmla="*/ 2147483646 w 450"/>
                <a:gd name="T17" fmla="*/ 2147483646 h 675"/>
                <a:gd name="T18" fmla="*/ 2147483646 w 450"/>
                <a:gd name="T19" fmla="*/ 2147483646 h 675"/>
                <a:gd name="T20" fmla="*/ 2147483646 w 450"/>
                <a:gd name="T21" fmla="*/ 2147483646 h 675"/>
                <a:gd name="T22" fmla="*/ 2147483646 w 450"/>
                <a:gd name="T23" fmla="*/ 2147483646 h 675"/>
                <a:gd name="T24" fmla="*/ 2147483646 w 450"/>
                <a:gd name="T25" fmla="*/ 214748364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2" name="Freeform 60"/>
            <p:cNvSpPr>
              <a:spLocks noChangeArrowheads="1"/>
            </p:cNvSpPr>
            <p:nvPr/>
          </p:nvSpPr>
          <p:spPr bwMode="auto">
            <a:xfrm>
              <a:off x="7845777" y="2197100"/>
              <a:ext cx="163711" cy="247650"/>
            </a:xfrm>
            <a:custGeom>
              <a:avLst/>
              <a:gdLst>
                <a:gd name="T0" fmla="*/ 2147483646 w 452"/>
                <a:gd name="T1" fmla="*/ 0 h 689"/>
                <a:gd name="T2" fmla="*/ 2147483646 w 452"/>
                <a:gd name="T3" fmla="*/ 2147483646 h 689"/>
                <a:gd name="T4" fmla="*/ 2147483646 w 452"/>
                <a:gd name="T5" fmla="*/ 2147483646 h 689"/>
                <a:gd name="T6" fmla="*/ 0 w 452"/>
                <a:gd name="T7" fmla="*/ 2147483646 h 689"/>
                <a:gd name="T8" fmla="*/ 2147483646 w 452"/>
                <a:gd name="T9" fmla="*/ 0 h 689"/>
                <a:gd name="T10" fmla="*/ 2147483646 w 452"/>
                <a:gd name="T11" fmla="*/ 2147483646 h 689"/>
                <a:gd name="T12" fmla="*/ 2147483646 w 452"/>
                <a:gd name="T13" fmla="*/ 2147483646 h 689"/>
                <a:gd name="T14" fmla="*/ 2147483646 w 452"/>
                <a:gd name="T15" fmla="*/ 2147483646 h 689"/>
                <a:gd name="T16" fmla="*/ 2147483646 w 452"/>
                <a:gd name="T17" fmla="*/ 2147483646 h 689"/>
                <a:gd name="T18" fmla="*/ 2147483646 w 452"/>
                <a:gd name="T19" fmla="*/ 2147483646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3" name="Freeform 61"/>
            <p:cNvSpPr>
              <a:spLocks noChangeArrowheads="1"/>
            </p:cNvSpPr>
            <p:nvPr/>
          </p:nvSpPr>
          <p:spPr bwMode="auto">
            <a:xfrm>
              <a:off x="8024716" y="2197100"/>
              <a:ext cx="93912" cy="245110"/>
            </a:xfrm>
            <a:custGeom>
              <a:avLst/>
              <a:gdLst>
                <a:gd name="T0" fmla="*/ 2147483646 w 258"/>
                <a:gd name="T1" fmla="*/ 2147483646 h 678"/>
                <a:gd name="T2" fmla="*/ 2147483646 w 258"/>
                <a:gd name="T3" fmla="*/ 2147483646 h 678"/>
                <a:gd name="T4" fmla="*/ 2147483646 w 258"/>
                <a:gd name="T5" fmla="*/ 2147483646 h 678"/>
                <a:gd name="T6" fmla="*/ 0 w 258"/>
                <a:gd name="T7" fmla="*/ 2147483646 h 678"/>
                <a:gd name="T8" fmla="*/ 0 w 258"/>
                <a:gd name="T9" fmla="*/ 2147483646 h 678"/>
                <a:gd name="T10" fmla="*/ 2147483646 w 258"/>
                <a:gd name="T11" fmla="*/ 0 h 678"/>
                <a:gd name="T12" fmla="*/ 2147483646 w 258"/>
                <a:gd name="T13" fmla="*/ 0 h 678"/>
                <a:gd name="T14" fmla="*/ 2147483646 w 258"/>
                <a:gd name="T15" fmla="*/ 2147483646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4" name="Freeform 62"/>
            <p:cNvSpPr>
              <a:spLocks noChangeArrowheads="1"/>
            </p:cNvSpPr>
            <p:nvPr/>
          </p:nvSpPr>
          <p:spPr bwMode="auto">
            <a:xfrm>
              <a:off x="8157969" y="2198370"/>
              <a:ext cx="164980" cy="247650"/>
            </a:xfrm>
            <a:custGeom>
              <a:avLst/>
              <a:gdLst>
                <a:gd name="T0" fmla="*/ 2147483646 w 458"/>
                <a:gd name="T1" fmla="*/ 2147483646 h 686"/>
                <a:gd name="T2" fmla="*/ 2147483646 w 458"/>
                <a:gd name="T3" fmla="*/ 2147483646 h 686"/>
                <a:gd name="T4" fmla="*/ 2147483646 w 458"/>
                <a:gd name="T5" fmla="*/ 2147483646 h 686"/>
                <a:gd name="T6" fmla="*/ 2147483646 w 458"/>
                <a:gd name="T7" fmla="*/ 2147483646 h 686"/>
                <a:gd name="T8" fmla="*/ 2147483646 w 458"/>
                <a:gd name="T9" fmla="*/ 2147483646 h 686"/>
                <a:gd name="T10" fmla="*/ 2147483646 w 458"/>
                <a:gd name="T11" fmla="*/ 2147483646 h 686"/>
                <a:gd name="T12" fmla="*/ 2147483646 w 458"/>
                <a:gd name="T13" fmla="*/ 2147483646 h 686"/>
                <a:gd name="T14" fmla="*/ 0 w 458"/>
                <a:gd name="T15" fmla="*/ 2147483646 h 686"/>
                <a:gd name="T16" fmla="*/ 2147483646 w 458"/>
                <a:gd name="T17" fmla="*/ 0 h 686"/>
                <a:gd name="T18" fmla="*/ 2147483646 w 458"/>
                <a:gd name="T19" fmla="*/ 2147483646 h 686"/>
                <a:gd name="T20" fmla="*/ 2147483646 w 458"/>
                <a:gd name="T21" fmla="*/ 2147483646 h 686"/>
                <a:gd name="T22" fmla="*/ 2147483646 w 458"/>
                <a:gd name="T23" fmla="*/ 2147483646 h 686"/>
                <a:gd name="T24" fmla="*/ 2147483646 w 458"/>
                <a:gd name="T25" fmla="*/ 2147483646 h 686"/>
                <a:gd name="T26" fmla="*/ 2147483646 w 458"/>
                <a:gd name="T27" fmla="*/ 2147483646 h 686"/>
                <a:gd name="T28" fmla="*/ 2147483646 w 458"/>
                <a:gd name="T29" fmla="*/ 2147483646 h 686"/>
                <a:gd name="T30" fmla="*/ 2147483646 w 458"/>
                <a:gd name="T31" fmla="*/ 2147483646 h 686"/>
                <a:gd name="T32" fmla="*/ 2147483646 w 458"/>
                <a:gd name="T33" fmla="*/ 2147483646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5" name="Freeform 63"/>
            <p:cNvSpPr>
              <a:spLocks noChangeArrowheads="1"/>
            </p:cNvSpPr>
            <p:nvPr/>
          </p:nvSpPr>
          <p:spPr bwMode="auto">
            <a:xfrm>
              <a:off x="5715000" y="2524760"/>
              <a:ext cx="87566" cy="107950"/>
            </a:xfrm>
            <a:custGeom>
              <a:avLst/>
              <a:gdLst>
                <a:gd name="T0" fmla="*/ 2147483646 w 241"/>
                <a:gd name="T1" fmla="*/ 2147483646 h 301"/>
                <a:gd name="T2" fmla="*/ 0 w 241"/>
                <a:gd name="T3" fmla="*/ 2147483646 h 301"/>
                <a:gd name="T4" fmla="*/ 0 w 241"/>
                <a:gd name="T5" fmla="*/ 0 h 301"/>
                <a:gd name="T6" fmla="*/ 2147483646 w 241"/>
                <a:gd name="T7" fmla="*/ 0 h 301"/>
                <a:gd name="T8" fmla="*/ 2147483646 w 241"/>
                <a:gd name="T9" fmla="*/ 2147483646 h 301"/>
                <a:gd name="T10" fmla="*/ 2147483646 w 241"/>
                <a:gd name="T11" fmla="*/ 2147483646 h 301"/>
                <a:gd name="T12" fmla="*/ 2147483646 w 241"/>
                <a:gd name="T13" fmla="*/ 2147483646 h 301"/>
                <a:gd name="T14" fmla="*/ 2147483646 w 241"/>
                <a:gd name="T15" fmla="*/ 2147483646 h 301"/>
                <a:gd name="T16" fmla="*/ 2147483646 w 241"/>
                <a:gd name="T17" fmla="*/ 2147483646 h 301"/>
                <a:gd name="T18" fmla="*/ 2147483646 w 241"/>
                <a:gd name="T19" fmla="*/ 2147483646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6" name="Freeform 64"/>
            <p:cNvSpPr>
              <a:spLocks noChangeArrowheads="1"/>
            </p:cNvSpPr>
            <p:nvPr/>
          </p:nvSpPr>
          <p:spPr bwMode="auto">
            <a:xfrm>
              <a:off x="5811450" y="2524760"/>
              <a:ext cx="67261" cy="107950"/>
            </a:xfrm>
            <a:custGeom>
              <a:avLst/>
              <a:gdLst>
                <a:gd name="T0" fmla="*/ 2147483646 w 184"/>
                <a:gd name="T1" fmla="*/ 0 h 298"/>
                <a:gd name="T2" fmla="*/ 2147483646 w 184"/>
                <a:gd name="T3" fmla="*/ 0 h 298"/>
                <a:gd name="T4" fmla="*/ 2147483646 w 184"/>
                <a:gd name="T5" fmla="*/ 2147483646 h 298"/>
                <a:gd name="T6" fmla="*/ 2147483646 w 184"/>
                <a:gd name="T7" fmla="*/ 2147483646 h 298"/>
                <a:gd name="T8" fmla="*/ 2147483646 w 184"/>
                <a:gd name="T9" fmla="*/ 2147483646 h 298"/>
                <a:gd name="T10" fmla="*/ 2147483646 w 184"/>
                <a:gd name="T11" fmla="*/ 2147483646 h 298"/>
                <a:gd name="T12" fmla="*/ 2147483646 w 184"/>
                <a:gd name="T13" fmla="*/ 2147483646 h 298"/>
                <a:gd name="T14" fmla="*/ 2147483646 w 184"/>
                <a:gd name="T15" fmla="*/ 2147483646 h 298"/>
                <a:gd name="T16" fmla="*/ 2147483646 w 184"/>
                <a:gd name="T17" fmla="*/ 2147483646 h 298"/>
                <a:gd name="T18" fmla="*/ 2147483646 w 184"/>
                <a:gd name="T19" fmla="*/ 2147483646 h 298"/>
                <a:gd name="T20" fmla="*/ 2147483646 w 184"/>
                <a:gd name="T21" fmla="*/ 2147483646 h 298"/>
                <a:gd name="T22" fmla="*/ 2147483646 w 184"/>
                <a:gd name="T23" fmla="*/ 2147483646 h 298"/>
                <a:gd name="T24" fmla="*/ 0 w 184"/>
                <a:gd name="T25" fmla="*/ 2147483646 h 298"/>
                <a:gd name="T26" fmla="*/ 0 w 184"/>
                <a:gd name="T27" fmla="*/ 0 h 298"/>
                <a:gd name="T28" fmla="*/ 2147483646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7" name="Freeform 65"/>
            <p:cNvSpPr>
              <a:spLocks noChangeArrowheads="1"/>
            </p:cNvSpPr>
            <p:nvPr/>
          </p:nvSpPr>
          <p:spPr bwMode="auto">
            <a:xfrm>
              <a:off x="5890132" y="2552700"/>
              <a:ext cx="72337"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8" name="Freeform 66"/>
            <p:cNvSpPr>
              <a:spLocks noChangeArrowheads="1"/>
            </p:cNvSpPr>
            <p:nvPr/>
          </p:nvSpPr>
          <p:spPr bwMode="auto">
            <a:xfrm>
              <a:off x="6011964" y="2524760"/>
              <a:ext cx="78683" cy="107950"/>
            </a:xfrm>
            <a:custGeom>
              <a:avLst/>
              <a:gdLst>
                <a:gd name="T0" fmla="*/ 2147483646 w 221"/>
                <a:gd name="T1" fmla="*/ 0 h 298"/>
                <a:gd name="T2" fmla="*/ 2147483646 w 221"/>
                <a:gd name="T3" fmla="*/ 2147483646 h 298"/>
                <a:gd name="T4" fmla="*/ 2147483646 w 221"/>
                <a:gd name="T5" fmla="*/ 2147483646 h 298"/>
                <a:gd name="T6" fmla="*/ 2147483646 w 221"/>
                <a:gd name="T7" fmla="*/ 2147483646 h 298"/>
                <a:gd name="T8" fmla="*/ 2147483646 w 221"/>
                <a:gd name="T9" fmla="*/ 2147483646 h 298"/>
                <a:gd name="T10" fmla="*/ 0 w 221"/>
                <a:gd name="T11" fmla="*/ 2147483646 h 298"/>
                <a:gd name="T12" fmla="*/ 0 w 221"/>
                <a:gd name="T13" fmla="*/ 0 h 298"/>
                <a:gd name="T14" fmla="*/ 2147483646 w 221"/>
                <a:gd name="T15" fmla="*/ 0 h 298"/>
                <a:gd name="T16" fmla="*/ 2147483646 w 221"/>
                <a:gd name="T17" fmla="*/ 2147483646 h 298"/>
                <a:gd name="T18" fmla="*/ 2147483646 w 221"/>
                <a:gd name="T19" fmla="*/ 2147483646 h 298"/>
                <a:gd name="T20" fmla="*/ 2147483646 w 221"/>
                <a:gd name="T21" fmla="*/ 2147483646 h 298"/>
                <a:gd name="T22" fmla="*/ 2147483646 w 221"/>
                <a:gd name="T23" fmla="*/ 2147483646 h 298"/>
                <a:gd name="T24" fmla="*/ 2147483646 w 221"/>
                <a:gd name="T25" fmla="*/ 2147483646 h 298"/>
                <a:gd name="T26" fmla="*/ 2147483646 w 221"/>
                <a:gd name="T27" fmla="*/ 2147483646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9" name="Freeform 67"/>
            <p:cNvSpPr>
              <a:spLocks noChangeArrowheads="1"/>
            </p:cNvSpPr>
            <p:nvPr/>
          </p:nvSpPr>
          <p:spPr bwMode="auto">
            <a:xfrm>
              <a:off x="6105875" y="2552700"/>
              <a:ext cx="40610" cy="80010"/>
            </a:xfrm>
            <a:custGeom>
              <a:avLst/>
              <a:gdLst>
                <a:gd name="T0" fmla="*/ 2147483646 w 116"/>
                <a:gd name="T1" fmla="*/ 2147483646 h 221"/>
                <a:gd name="T2" fmla="*/ 2147483646 w 116"/>
                <a:gd name="T3" fmla="*/ 2147483646 h 221"/>
                <a:gd name="T4" fmla="*/ 2147483646 w 116"/>
                <a:gd name="T5" fmla="*/ 2147483646 h 221"/>
                <a:gd name="T6" fmla="*/ 2147483646 w 116"/>
                <a:gd name="T7" fmla="*/ 2147483646 h 221"/>
                <a:gd name="T8" fmla="*/ 2147483646 w 116"/>
                <a:gd name="T9" fmla="*/ 0 h 221"/>
                <a:gd name="T10" fmla="*/ 2147483646 w 116"/>
                <a:gd name="T11" fmla="*/ 2147483646 h 221"/>
                <a:gd name="T12" fmla="*/ 2147483646 w 116"/>
                <a:gd name="T13" fmla="*/ 2147483646 h 221"/>
                <a:gd name="T14" fmla="*/ 2147483646 w 116"/>
                <a:gd name="T15" fmla="*/ 2147483646 h 221"/>
                <a:gd name="T16" fmla="*/ 0 w 116"/>
                <a:gd name="T17" fmla="*/ 2147483646 h 221"/>
                <a:gd name="T18" fmla="*/ 0 w 116"/>
                <a:gd name="T19" fmla="*/ 2147483646 h 221"/>
                <a:gd name="T20" fmla="*/ 2147483646 w 116"/>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0" name="Freeform 68"/>
            <p:cNvSpPr>
              <a:spLocks noChangeArrowheads="1"/>
            </p:cNvSpPr>
            <p:nvPr/>
          </p:nvSpPr>
          <p:spPr bwMode="auto">
            <a:xfrm>
              <a:off x="6146485" y="2552700"/>
              <a:ext cx="73606"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1" name="Freeform 69"/>
            <p:cNvSpPr>
              <a:spLocks noChangeArrowheads="1"/>
            </p:cNvSpPr>
            <p:nvPr/>
          </p:nvSpPr>
          <p:spPr bwMode="auto">
            <a:xfrm>
              <a:off x="6231513" y="2552700"/>
              <a:ext cx="109140" cy="81280"/>
            </a:xfrm>
            <a:custGeom>
              <a:avLst/>
              <a:gdLst>
                <a:gd name="T0" fmla="*/ 2147483646 w 306"/>
                <a:gd name="T1" fmla="*/ 2147483646 h 226"/>
                <a:gd name="T2" fmla="*/ 2147483646 w 306"/>
                <a:gd name="T3" fmla="*/ 2147483646 h 226"/>
                <a:gd name="T4" fmla="*/ 2147483646 w 306"/>
                <a:gd name="T5" fmla="*/ 2147483646 h 226"/>
                <a:gd name="T6" fmla="*/ 2147483646 w 306"/>
                <a:gd name="T7" fmla="*/ 2147483646 h 226"/>
                <a:gd name="T8" fmla="*/ 2147483646 w 306"/>
                <a:gd name="T9" fmla="*/ 0 h 226"/>
                <a:gd name="T10" fmla="*/ 2147483646 w 306"/>
                <a:gd name="T11" fmla="*/ 2147483646 h 226"/>
                <a:gd name="T12" fmla="*/ 2147483646 w 306"/>
                <a:gd name="T13" fmla="*/ 0 h 226"/>
                <a:gd name="T14" fmla="*/ 2147483646 w 306"/>
                <a:gd name="T15" fmla="*/ 2147483646 h 226"/>
                <a:gd name="T16" fmla="*/ 2147483646 w 306"/>
                <a:gd name="T17" fmla="*/ 2147483646 h 226"/>
                <a:gd name="T18" fmla="*/ 2147483646 w 306"/>
                <a:gd name="T19" fmla="*/ 2147483646 h 226"/>
                <a:gd name="T20" fmla="*/ 2147483646 w 306"/>
                <a:gd name="T21" fmla="*/ 2147483646 h 226"/>
                <a:gd name="T22" fmla="*/ 2147483646 w 306"/>
                <a:gd name="T23" fmla="*/ 2147483646 h 226"/>
                <a:gd name="T24" fmla="*/ 2147483646 w 306"/>
                <a:gd name="T25" fmla="*/ 2147483646 h 226"/>
                <a:gd name="T26" fmla="*/ 2147483646 w 306"/>
                <a:gd name="T27" fmla="*/ 2147483646 h 226"/>
                <a:gd name="T28" fmla="*/ 2147483646 w 306"/>
                <a:gd name="T29" fmla="*/ 2147483646 h 226"/>
                <a:gd name="T30" fmla="*/ 2147483646 w 306"/>
                <a:gd name="T31" fmla="*/ 2147483646 h 226"/>
                <a:gd name="T32" fmla="*/ 2147483646 w 306"/>
                <a:gd name="T33" fmla="*/ 2147483646 h 226"/>
                <a:gd name="T34" fmla="*/ 2147483646 w 306"/>
                <a:gd name="T35" fmla="*/ 2147483646 h 226"/>
                <a:gd name="T36" fmla="*/ 2147483646 w 306"/>
                <a:gd name="T37" fmla="*/ 2147483646 h 226"/>
                <a:gd name="T38" fmla="*/ 0 w 306"/>
                <a:gd name="T39" fmla="*/ 2147483646 h 226"/>
                <a:gd name="T40" fmla="*/ 0 w 306"/>
                <a:gd name="T41" fmla="*/ 2147483646 h 226"/>
                <a:gd name="T42" fmla="*/ 2147483646 w 306"/>
                <a:gd name="T43" fmla="*/ 2147483646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2" name="Freeform 70"/>
            <p:cNvSpPr>
              <a:spLocks noChangeArrowheads="1"/>
            </p:cNvSpPr>
            <p:nvPr/>
          </p:nvSpPr>
          <p:spPr bwMode="auto">
            <a:xfrm>
              <a:off x="6358421" y="2524760"/>
              <a:ext cx="13960" cy="107950"/>
            </a:xfrm>
            <a:custGeom>
              <a:avLst/>
              <a:gdLst>
                <a:gd name="T0" fmla="*/ 2147483646 w 38"/>
                <a:gd name="T1" fmla="*/ 2147483646 h 301"/>
                <a:gd name="T2" fmla="*/ 0 w 38"/>
                <a:gd name="T3" fmla="*/ 2147483646 h 301"/>
                <a:gd name="T4" fmla="*/ 0 w 38"/>
                <a:gd name="T5" fmla="*/ 0 h 301"/>
                <a:gd name="T6" fmla="*/ 2147483646 w 38"/>
                <a:gd name="T7" fmla="*/ 0 h 301"/>
                <a:gd name="T8" fmla="*/ 2147483646 w 38"/>
                <a:gd name="T9" fmla="*/ 2147483646 h 301"/>
                <a:gd name="T10" fmla="*/ 2147483646 w 38"/>
                <a:gd name="T11" fmla="*/ 2147483646 h 301"/>
                <a:gd name="T12" fmla="*/ 0 w 38"/>
                <a:gd name="T13" fmla="*/ 2147483646 h 301"/>
                <a:gd name="T14" fmla="*/ 2147483646 w 38"/>
                <a:gd name="T15" fmla="*/ 2147483646 h 301"/>
                <a:gd name="T16" fmla="*/ 2147483646 w 38"/>
                <a:gd name="T17" fmla="*/ 2147483646 h 301"/>
                <a:gd name="T18" fmla="*/ 0 w 38"/>
                <a:gd name="T19" fmla="*/ 2147483646 h 301"/>
                <a:gd name="T20" fmla="*/ 0 w 38"/>
                <a:gd name="T21" fmla="*/ 2147483646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3" name="Freeform 71"/>
            <p:cNvSpPr>
              <a:spLocks noChangeArrowheads="1"/>
            </p:cNvSpPr>
            <p:nvPr/>
          </p:nvSpPr>
          <p:spPr bwMode="auto">
            <a:xfrm>
              <a:off x="6383802" y="2552700"/>
              <a:ext cx="72338"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4" name="Freeform 72"/>
            <p:cNvSpPr>
              <a:spLocks noChangeArrowheads="1"/>
            </p:cNvSpPr>
            <p:nvPr/>
          </p:nvSpPr>
          <p:spPr bwMode="auto">
            <a:xfrm>
              <a:off x="6467561" y="2552700"/>
              <a:ext cx="43149" cy="80010"/>
            </a:xfrm>
            <a:custGeom>
              <a:avLst/>
              <a:gdLst>
                <a:gd name="T0" fmla="*/ 2147483646 w 117"/>
                <a:gd name="T1" fmla="*/ 2147483646 h 221"/>
                <a:gd name="T2" fmla="*/ 2147483646 w 117"/>
                <a:gd name="T3" fmla="*/ 2147483646 h 221"/>
                <a:gd name="T4" fmla="*/ 2147483646 w 117"/>
                <a:gd name="T5" fmla="*/ 2147483646 h 221"/>
                <a:gd name="T6" fmla="*/ 2147483646 w 117"/>
                <a:gd name="T7" fmla="*/ 2147483646 h 221"/>
                <a:gd name="T8" fmla="*/ 2147483646 w 117"/>
                <a:gd name="T9" fmla="*/ 0 h 221"/>
                <a:gd name="T10" fmla="*/ 2147483646 w 117"/>
                <a:gd name="T11" fmla="*/ 2147483646 h 221"/>
                <a:gd name="T12" fmla="*/ 2147483646 w 117"/>
                <a:gd name="T13" fmla="*/ 2147483646 h 221"/>
                <a:gd name="T14" fmla="*/ 2147483646 w 117"/>
                <a:gd name="T15" fmla="*/ 2147483646 h 221"/>
                <a:gd name="T16" fmla="*/ 0 w 117"/>
                <a:gd name="T17" fmla="*/ 2147483646 h 221"/>
                <a:gd name="T18" fmla="*/ 0 w 117"/>
                <a:gd name="T19" fmla="*/ 2147483646 h 221"/>
                <a:gd name="T20" fmla="*/ 2147483646 w 117"/>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5" name="Freeform 73"/>
            <p:cNvSpPr>
              <a:spLocks noChangeArrowheads="1"/>
            </p:cNvSpPr>
            <p:nvPr/>
          </p:nvSpPr>
          <p:spPr bwMode="auto">
            <a:xfrm>
              <a:off x="6548782" y="2522220"/>
              <a:ext cx="96450" cy="113030"/>
            </a:xfrm>
            <a:custGeom>
              <a:avLst/>
              <a:gdLst>
                <a:gd name="T0" fmla="*/ 2147483646 w 269"/>
                <a:gd name="T1" fmla="*/ 2147483646 h 314"/>
                <a:gd name="T2" fmla="*/ 2147483646 w 269"/>
                <a:gd name="T3" fmla="*/ 2147483646 h 314"/>
                <a:gd name="T4" fmla="*/ 2147483646 w 269"/>
                <a:gd name="T5" fmla="*/ 2147483646 h 314"/>
                <a:gd name="T6" fmla="*/ 2147483646 w 269"/>
                <a:gd name="T7" fmla="*/ 2147483646 h 314"/>
                <a:gd name="T8" fmla="*/ 2147483646 w 269"/>
                <a:gd name="T9" fmla="*/ 2147483646 h 314"/>
                <a:gd name="T10" fmla="*/ 2147483646 w 269"/>
                <a:gd name="T11" fmla="*/ 2147483646 h 314"/>
                <a:gd name="T12" fmla="*/ 0 w 269"/>
                <a:gd name="T13" fmla="*/ 2147483646 h 314"/>
                <a:gd name="T14" fmla="*/ 2147483646 w 269"/>
                <a:gd name="T15" fmla="*/ 0 h 314"/>
                <a:gd name="T16" fmla="*/ 2147483646 w 269"/>
                <a:gd name="T17" fmla="*/ 2147483646 h 314"/>
                <a:gd name="T18" fmla="*/ 2147483646 w 269"/>
                <a:gd name="T19" fmla="*/ 2147483646 h 314"/>
                <a:gd name="T20" fmla="*/ 2147483646 w 269"/>
                <a:gd name="T21" fmla="*/ 2147483646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6 w 38"/>
                <a:gd name="T3" fmla="*/ 0 h 301"/>
                <a:gd name="T4" fmla="*/ 2147483646 w 38"/>
                <a:gd name="T5" fmla="*/ 2147483646 h 301"/>
                <a:gd name="T6" fmla="*/ 0 w 38"/>
                <a:gd name="T7" fmla="*/ 2147483646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7" name="Freeform 75"/>
            <p:cNvSpPr>
              <a:spLocks noChangeArrowheads="1"/>
            </p:cNvSpPr>
            <p:nvPr/>
          </p:nvSpPr>
          <p:spPr bwMode="auto">
            <a:xfrm>
              <a:off x="6684573"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8" name="Freeform 76"/>
            <p:cNvSpPr>
              <a:spLocks noChangeArrowheads="1"/>
            </p:cNvSpPr>
            <p:nvPr/>
          </p:nvSpPr>
          <p:spPr bwMode="auto">
            <a:xfrm>
              <a:off x="6773409" y="2553970"/>
              <a:ext cx="67261"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2147483646 h 221"/>
                <a:gd name="T10" fmla="*/ 0 w 184"/>
                <a:gd name="T11" fmla="*/ 2147483646 h 221"/>
                <a:gd name="T12" fmla="*/ 0 w 184"/>
                <a:gd name="T13" fmla="*/ 0 h 221"/>
                <a:gd name="T14" fmla="*/ 2147483646 w 184"/>
                <a:gd name="T15" fmla="*/ 0 h 221"/>
                <a:gd name="T16" fmla="*/ 2147483646 w 184"/>
                <a:gd name="T17" fmla="*/ 2147483646 h 221"/>
                <a:gd name="T18" fmla="*/ 2147483646 w 184"/>
                <a:gd name="T19" fmla="*/ 2147483646 h 221"/>
                <a:gd name="T20" fmla="*/ 2147483646 w 184"/>
                <a:gd name="T21" fmla="*/ 2147483646 h 221"/>
                <a:gd name="T22" fmla="*/ 2147483646 w 184"/>
                <a:gd name="T23" fmla="*/ 0 h 221"/>
                <a:gd name="T24" fmla="*/ 2147483646 w 184"/>
                <a:gd name="T25" fmla="*/ 0 h 221"/>
                <a:gd name="T26" fmla="*/ 2147483646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9" name="Freeform 77"/>
            <p:cNvSpPr>
              <a:spLocks noChangeArrowheads="1"/>
            </p:cNvSpPr>
            <p:nvPr/>
          </p:nvSpPr>
          <p:spPr bwMode="auto">
            <a:xfrm>
              <a:off x="6849553" y="2524760"/>
              <a:ext cx="74875" cy="109220"/>
            </a:xfrm>
            <a:custGeom>
              <a:avLst/>
              <a:gdLst>
                <a:gd name="T0" fmla="*/ 2147483646 w 207"/>
                <a:gd name="T1" fmla="*/ 2147483646 h 306"/>
                <a:gd name="T2" fmla="*/ 2147483646 w 207"/>
                <a:gd name="T3" fmla="*/ 2147483646 h 306"/>
                <a:gd name="T4" fmla="*/ 2147483646 w 207"/>
                <a:gd name="T5" fmla="*/ 2147483646 h 306"/>
                <a:gd name="T6" fmla="*/ 2147483646 w 207"/>
                <a:gd name="T7" fmla="*/ 2147483646 h 306"/>
                <a:gd name="T8" fmla="*/ 2147483646 w 207"/>
                <a:gd name="T9" fmla="*/ 2147483646 h 306"/>
                <a:gd name="T10" fmla="*/ 0 w 207"/>
                <a:gd name="T11" fmla="*/ 2147483646 h 306"/>
                <a:gd name="T12" fmla="*/ 2147483646 w 207"/>
                <a:gd name="T13" fmla="*/ 2147483646 h 306"/>
                <a:gd name="T14" fmla="*/ 2147483646 w 207"/>
                <a:gd name="T15" fmla="*/ 2147483646 h 306"/>
                <a:gd name="T16" fmla="*/ 2147483646 w 207"/>
                <a:gd name="T17" fmla="*/ 2147483646 h 306"/>
                <a:gd name="T18" fmla="*/ 2147483646 w 207"/>
                <a:gd name="T19" fmla="*/ 0 h 306"/>
                <a:gd name="T20" fmla="*/ 2147483646 w 207"/>
                <a:gd name="T21" fmla="*/ 0 h 306"/>
                <a:gd name="T22" fmla="*/ 2147483646 w 207"/>
                <a:gd name="T23" fmla="*/ 2147483646 h 306"/>
                <a:gd name="T24" fmla="*/ 2147483646 w 207"/>
                <a:gd name="T25" fmla="*/ 2147483646 h 306"/>
                <a:gd name="T26" fmla="*/ 2147483646 w 207"/>
                <a:gd name="T27" fmla="*/ 2147483646 h 306"/>
                <a:gd name="T28" fmla="*/ 2147483646 w 207"/>
                <a:gd name="T29" fmla="*/ 2147483646 h 306"/>
                <a:gd name="T30" fmla="*/ 2147483646 w 207"/>
                <a:gd name="T31" fmla="*/ 2147483646 h 306"/>
                <a:gd name="T32" fmla="*/ 2147483646 w 207"/>
                <a:gd name="T33" fmla="*/ 2147483646 h 306"/>
                <a:gd name="T34" fmla="*/ 2147483646 w 207"/>
                <a:gd name="T35" fmla="*/ 2147483646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0" name="Freeform 78"/>
            <p:cNvSpPr>
              <a:spLocks noChangeArrowheads="1"/>
            </p:cNvSpPr>
            <p:nvPr/>
          </p:nvSpPr>
          <p:spPr bwMode="auto">
            <a:xfrm>
              <a:off x="6972653" y="2524760"/>
              <a:ext cx="91373" cy="109220"/>
            </a:xfrm>
            <a:custGeom>
              <a:avLst/>
              <a:gdLst>
                <a:gd name="T0" fmla="*/ 2147483646 w 257"/>
                <a:gd name="T1" fmla="*/ 2147483646 h 306"/>
                <a:gd name="T2" fmla="*/ 2147483646 w 257"/>
                <a:gd name="T3" fmla="*/ 2147483646 h 306"/>
                <a:gd name="T4" fmla="*/ 0 w 257"/>
                <a:gd name="T5" fmla="*/ 2147483646 h 306"/>
                <a:gd name="T6" fmla="*/ 2147483646 w 257"/>
                <a:gd name="T7" fmla="*/ 2147483646 h 306"/>
                <a:gd name="T8" fmla="*/ 2147483646 w 257"/>
                <a:gd name="T9" fmla="*/ 2147483646 h 306"/>
                <a:gd name="T10" fmla="*/ 2147483646 w 257"/>
                <a:gd name="T11" fmla="*/ 0 h 306"/>
                <a:gd name="T12" fmla="*/ 2147483646 w 257"/>
                <a:gd name="T13" fmla="*/ 2147483646 h 306"/>
                <a:gd name="T14" fmla="*/ 2147483646 w 257"/>
                <a:gd name="T15" fmla="*/ 2147483646 h 306"/>
                <a:gd name="T16" fmla="*/ 2147483646 w 257"/>
                <a:gd name="T17" fmla="*/ 2147483646 h 306"/>
                <a:gd name="T18" fmla="*/ 2147483646 w 257"/>
                <a:gd name="T19" fmla="*/ 2147483646 h 306"/>
                <a:gd name="T20" fmla="*/ 2147483646 w 257"/>
                <a:gd name="T21" fmla="*/ 2147483646 h 306"/>
                <a:gd name="T22" fmla="*/ 2147483646 w 257"/>
                <a:gd name="T23" fmla="*/ 2147483646 h 306"/>
                <a:gd name="T24" fmla="*/ 2147483646 w 257"/>
                <a:gd name="T25" fmla="*/ 2147483646 h 306"/>
                <a:gd name="T26" fmla="*/ 2147483646 w 257"/>
                <a:gd name="T27" fmla="*/ 2147483646 h 306"/>
                <a:gd name="T28" fmla="*/ 2147483646 w 257"/>
                <a:gd name="T29" fmla="*/ 2147483646 h 306"/>
                <a:gd name="T30" fmla="*/ 2147483646 w 257"/>
                <a:gd name="T31" fmla="*/ 2147483646 h 306"/>
                <a:gd name="T32" fmla="*/ 2147483646 w 257"/>
                <a:gd name="T33" fmla="*/ 2147483646 h 306"/>
                <a:gd name="T34" fmla="*/ 2147483646 w 257"/>
                <a:gd name="T35" fmla="*/ 2147483646 h 306"/>
                <a:gd name="T36" fmla="*/ 2147483646 w 257"/>
                <a:gd name="T37" fmla="*/ 2147483646 h 306"/>
                <a:gd name="T38" fmla="*/ 2147483646 w 257"/>
                <a:gd name="T39" fmla="*/ 2147483646 h 306"/>
                <a:gd name="T40" fmla="*/ 2147483646 w 257"/>
                <a:gd name="T41" fmla="*/ 2147483646 h 306"/>
                <a:gd name="T42" fmla="*/ 2147483646 w 257"/>
                <a:gd name="T43" fmla="*/ 2147483646 h 306"/>
                <a:gd name="T44" fmla="*/ 2147483646 w 257"/>
                <a:gd name="T45" fmla="*/ 2147483646 h 306"/>
                <a:gd name="T46" fmla="*/ 2147483646 w 257"/>
                <a:gd name="T47" fmla="*/ 2147483646 h 306"/>
                <a:gd name="T48" fmla="*/ 2147483646 w 257"/>
                <a:gd name="T49" fmla="*/ 2147483646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1" name="Freeform 79"/>
            <p:cNvSpPr>
              <a:spLocks noChangeArrowheads="1"/>
            </p:cNvSpPr>
            <p:nvPr/>
          </p:nvSpPr>
          <p:spPr bwMode="auto">
            <a:xfrm>
              <a:off x="7110982" y="2524760"/>
              <a:ext cx="104064" cy="107950"/>
            </a:xfrm>
            <a:custGeom>
              <a:avLst/>
              <a:gdLst>
                <a:gd name="T0" fmla="*/ 2147483646 w 291"/>
                <a:gd name="T1" fmla="*/ 0 h 301"/>
                <a:gd name="T2" fmla="*/ 2147483646 w 291"/>
                <a:gd name="T3" fmla="*/ 2147483646 h 301"/>
                <a:gd name="T4" fmla="*/ 2147483646 w 291"/>
                <a:gd name="T5" fmla="*/ 0 h 301"/>
                <a:gd name="T6" fmla="*/ 2147483646 w 291"/>
                <a:gd name="T7" fmla="*/ 0 h 301"/>
                <a:gd name="T8" fmla="*/ 2147483646 w 291"/>
                <a:gd name="T9" fmla="*/ 2147483646 h 301"/>
                <a:gd name="T10" fmla="*/ 2147483646 w 291"/>
                <a:gd name="T11" fmla="*/ 2147483646 h 301"/>
                <a:gd name="T12" fmla="*/ 2147483646 w 291"/>
                <a:gd name="T13" fmla="*/ 2147483646 h 301"/>
                <a:gd name="T14" fmla="*/ 2147483646 w 291"/>
                <a:gd name="T15" fmla="*/ 2147483646 h 301"/>
                <a:gd name="T16" fmla="*/ 2147483646 w 291"/>
                <a:gd name="T17" fmla="*/ 2147483646 h 301"/>
                <a:gd name="T18" fmla="*/ 2147483646 w 291"/>
                <a:gd name="T19" fmla="*/ 2147483646 h 301"/>
                <a:gd name="T20" fmla="*/ 2147483646 w 291"/>
                <a:gd name="T21" fmla="*/ 2147483646 h 301"/>
                <a:gd name="T22" fmla="*/ 0 w 291"/>
                <a:gd name="T23" fmla="*/ 2147483646 h 301"/>
                <a:gd name="T24" fmla="*/ 0 w 291"/>
                <a:gd name="T25" fmla="*/ 0 h 301"/>
                <a:gd name="T26" fmla="*/ 2147483646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2" name="Freeform 80"/>
            <p:cNvSpPr>
              <a:spLocks noChangeArrowheads="1"/>
            </p:cNvSpPr>
            <p:nvPr/>
          </p:nvSpPr>
          <p:spPr bwMode="auto">
            <a:xfrm>
              <a:off x="7229006"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3" name="Freeform 81"/>
            <p:cNvSpPr>
              <a:spLocks noChangeArrowheads="1"/>
            </p:cNvSpPr>
            <p:nvPr/>
          </p:nvSpPr>
          <p:spPr bwMode="auto">
            <a:xfrm>
              <a:off x="7316573" y="2524760"/>
              <a:ext cx="74875" cy="109220"/>
            </a:xfrm>
            <a:custGeom>
              <a:avLst/>
              <a:gdLst>
                <a:gd name="T0" fmla="*/ 2147483646 w 207"/>
                <a:gd name="T1" fmla="*/ 0 h 306"/>
                <a:gd name="T2" fmla="*/ 2147483646 w 207"/>
                <a:gd name="T3" fmla="*/ 0 h 306"/>
                <a:gd name="T4" fmla="*/ 2147483646 w 207"/>
                <a:gd name="T5" fmla="*/ 2147483646 h 306"/>
                <a:gd name="T6" fmla="*/ 2147483646 w 207"/>
                <a:gd name="T7" fmla="*/ 2147483646 h 306"/>
                <a:gd name="T8" fmla="*/ 2147483646 w 207"/>
                <a:gd name="T9" fmla="*/ 2147483646 h 306"/>
                <a:gd name="T10" fmla="*/ 2147483646 w 207"/>
                <a:gd name="T11" fmla="*/ 2147483646 h 306"/>
                <a:gd name="T12" fmla="*/ 2147483646 w 207"/>
                <a:gd name="T13" fmla="*/ 2147483646 h 306"/>
                <a:gd name="T14" fmla="*/ 2147483646 w 207"/>
                <a:gd name="T15" fmla="*/ 2147483646 h 306"/>
                <a:gd name="T16" fmla="*/ 2147483646 w 207"/>
                <a:gd name="T17" fmla="*/ 2147483646 h 306"/>
                <a:gd name="T18" fmla="*/ 2147483646 w 207"/>
                <a:gd name="T19" fmla="*/ 2147483646 h 306"/>
                <a:gd name="T20" fmla="*/ 0 w 207"/>
                <a:gd name="T21" fmla="*/ 2147483646 h 306"/>
                <a:gd name="T22" fmla="*/ 0 w 207"/>
                <a:gd name="T23" fmla="*/ 0 h 306"/>
                <a:gd name="T24" fmla="*/ 2147483646 w 207"/>
                <a:gd name="T25" fmla="*/ 0 h 306"/>
                <a:gd name="T26" fmla="*/ 2147483646 w 207"/>
                <a:gd name="T27" fmla="*/ 2147483646 h 306"/>
                <a:gd name="T28" fmla="*/ 2147483646 w 207"/>
                <a:gd name="T29" fmla="*/ 2147483646 h 306"/>
                <a:gd name="T30" fmla="*/ 2147483646 w 207"/>
                <a:gd name="T31" fmla="*/ 2147483646 h 306"/>
                <a:gd name="T32" fmla="*/ 2147483646 w 207"/>
                <a:gd name="T33" fmla="*/ 2147483646 h 306"/>
                <a:gd name="T34" fmla="*/ 2147483646 w 207"/>
                <a:gd name="T35" fmla="*/ 2147483646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4" name="Freeform 82"/>
            <p:cNvSpPr>
              <a:spLocks noChangeArrowheads="1"/>
            </p:cNvSpPr>
            <p:nvPr/>
          </p:nvSpPr>
          <p:spPr bwMode="auto">
            <a:xfrm>
              <a:off x="7405408" y="2524760"/>
              <a:ext cx="13959" cy="107950"/>
            </a:xfrm>
            <a:custGeom>
              <a:avLst/>
              <a:gdLst>
                <a:gd name="T0" fmla="*/ 2147483646 w 38"/>
                <a:gd name="T1" fmla="*/ 2147483646 h 301"/>
                <a:gd name="T2" fmla="*/ 0 w 38"/>
                <a:gd name="T3" fmla="*/ 2147483646 h 301"/>
                <a:gd name="T4" fmla="*/ 0 w 38"/>
                <a:gd name="T5" fmla="*/ 0 h 301"/>
                <a:gd name="T6" fmla="*/ 2147483646 w 38"/>
                <a:gd name="T7" fmla="*/ 0 h 301"/>
                <a:gd name="T8" fmla="*/ 2147483646 w 38"/>
                <a:gd name="T9" fmla="*/ 2147483646 h 301"/>
                <a:gd name="T10" fmla="*/ 0 w 38"/>
                <a:gd name="T11" fmla="*/ 2147483646 h 301"/>
                <a:gd name="T12" fmla="*/ 2147483646 w 38"/>
                <a:gd name="T13" fmla="*/ 2147483646 h 301"/>
                <a:gd name="T14" fmla="*/ 2147483646 w 38"/>
                <a:gd name="T15" fmla="*/ 2147483646 h 301"/>
                <a:gd name="T16" fmla="*/ 0 w 38"/>
                <a:gd name="T17" fmla="*/ 2147483646 h 301"/>
                <a:gd name="T18" fmla="*/ 0 w 38"/>
                <a:gd name="T19" fmla="*/ 2147483646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6 w 37"/>
                <a:gd name="T3" fmla="*/ 0 h 301"/>
                <a:gd name="T4" fmla="*/ 2147483646 w 37"/>
                <a:gd name="T5" fmla="*/ 2147483646 h 301"/>
                <a:gd name="T6" fmla="*/ 0 w 37"/>
                <a:gd name="T7" fmla="*/ 2147483646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6" name="Freeform 84"/>
            <p:cNvSpPr>
              <a:spLocks noChangeArrowheads="1"/>
            </p:cNvSpPr>
            <p:nvPr/>
          </p:nvSpPr>
          <p:spPr bwMode="auto">
            <a:xfrm>
              <a:off x="7459978" y="2552700"/>
              <a:ext cx="72338"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7" name="Freeform 85"/>
            <p:cNvSpPr>
              <a:spLocks noChangeArrowheads="1"/>
            </p:cNvSpPr>
            <p:nvPr/>
          </p:nvSpPr>
          <p:spPr bwMode="auto">
            <a:xfrm>
              <a:off x="7575464" y="2522220"/>
              <a:ext cx="96450" cy="113030"/>
            </a:xfrm>
            <a:custGeom>
              <a:avLst/>
              <a:gdLst>
                <a:gd name="T0" fmla="*/ 2147483646 w 269"/>
                <a:gd name="T1" fmla="*/ 2147483646 h 314"/>
                <a:gd name="T2" fmla="*/ 2147483646 w 269"/>
                <a:gd name="T3" fmla="*/ 2147483646 h 314"/>
                <a:gd name="T4" fmla="*/ 2147483646 w 269"/>
                <a:gd name="T5" fmla="*/ 2147483646 h 314"/>
                <a:gd name="T6" fmla="*/ 2147483646 w 269"/>
                <a:gd name="T7" fmla="*/ 2147483646 h 314"/>
                <a:gd name="T8" fmla="*/ 2147483646 w 269"/>
                <a:gd name="T9" fmla="*/ 2147483646 h 314"/>
                <a:gd name="T10" fmla="*/ 2147483646 w 269"/>
                <a:gd name="T11" fmla="*/ 2147483646 h 314"/>
                <a:gd name="T12" fmla="*/ 0 w 269"/>
                <a:gd name="T13" fmla="*/ 2147483646 h 314"/>
                <a:gd name="T14" fmla="*/ 2147483646 w 269"/>
                <a:gd name="T15" fmla="*/ 0 h 314"/>
                <a:gd name="T16" fmla="*/ 2147483646 w 269"/>
                <a:gd name="T17" fmla="*/ 2147483646 h 314"/>
                <a:gd name="T18" fmla="*/ 2147483646 w 269"/>
                <a:gd name="T19" fmla="*/ 2147483646 h 314"/>
                <a:gd name="T20" fmla="*/ 2147483646 w 269"/>
                <a:gd name="T21" fmla="*/ 2147483646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8" name="Freeform 86"/>
            <p:cNvSpPr>
              <a:spLocks noChangeArrowheads="1"/>
            </p:cNvSpPr>
            <p:nvPr/>
          </p:nvSpPr>
          <p:spPr bwMode="auto">
            <a:xfrm>
              <a:off x="7684604"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9" name="Freeform 87"/>
            <p:cNvSpPr>
              <a:spLocks noChangeArrowheads="1"/>
            </p:cNvSpPr>
            <p:nvPr/>
          </p:nvSpPr>
          <p:spPr bwMode="auto">
            <a:xfrm>
              <a:off x="7770901" y="2552700"/>
              <a:ext cx="65992"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0 h 221"/>
                <a:gd name="T10" fmla="*/ 2147483646 w 184"/>
                <a:gd name="T11" fmla="*/ 2147483646 h 221"/>
                <a:gd name="T12" fmla="*/ 2147483646 w 184"/>
                <a:gd name="T13" fmla="*/ 2147483646 h 221"/>
                <a:gd name="T14" fmla="*/ 2147483646 w 184"/>
                <a:gd name="T15" fmla="*/ 2147483646 h 221"/>
                <a:gd name="T16" fmla="*/ 2147483646 w 184"/>
                <a:gd name="T17" fmla="*/ 2147483646 h 221"/>
                <a:gd name="T18" fmla="*/ 2147483646 w 184"/>
                <a:gd name="T19" fmla="*/ 2147483646 h 221"/>
                <a:gd name="T20" fmla="*/ 2147483646 w 184"/>
                <a:gd name="T21" fmla="*/ 2147483646 h 221"/>
                <a:gd name="T22" fmla="*/ 2147483646 w 184"/>
                <a:gd name="T23" fmla="*/ 2147483646 h 221"/>
                <a:gd name="T24" fmla="*/ 0 w 184"/>
                <a:gd name="T25" fmla="*/ 2147483646 h 221"/>
                <a:gd name="T26" fmla="*/ 0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0" name="Freeform 88"/>
            <p:cNvSpPr>
              <a:spLocks noChangeArrowheads="1"/>
            </p:cNvSpPr>
            <p:nvPr/>
          </p:nvSpPr>
          <p:spPr bwMode="auto">
            <a:xfrm>
              <a:off x="7845777" y="2524760"/>
              <a:ext cx="41880" cy="109220"/>
            </a:xfrm>
            <a:custGeom>
              <a:avLst/>
              <a:gdLst>
                <a:gd name="T0" fmla="*/ 0 w 119"/>
                <a:gd name="T1" fmla="*/ 2147483646 h 303"/>
                <a:gd name="T2" fmla="*/ 0 w 119"/>
                <a:gd name="T3" fmla="*/ 2147483646 h 303"/>
                <a:gd name="T4" fmla="*/ 2147483646 w 119"/>
                <a:gd name="T5" fmla="*/ 2147483646 h 303"/>
                <a:gd name="T6" fmla="*/ 2147483646 w 119"/>
                <a:gd name="T7" fmla="*/ 2147483646 h 303"/>
                <a:gd name="T8" fmla="*/ 2147483646 w 119"/>
                <a:gd name="T9" fmla="*/ 0 h 303"/>
                <a:gd name="T10" fmla="*/ 2147483646 w 119"/>
                <a:gd name="T11" fmla="*/ 2147483646 h 303"/>
                <a:gd name="T12" fmla="*/ 2147483646 w 119"/>
                <a:gd name="T13" fmla="*/ 2147483646 h 303"/>
                <a:gd name="T14" fmla="*/ 2147483646 w 119"/>
                <a:gd name="T15" fmla="*/ 2147483646 h 303"/>
                <a:gd name="T16" fmla="*/ 2147483646 w 119"/>
                <a:gd name="T17" fmla="*/ 2147483646 h 303"/>
                <a:gd name="T18" fmla="*/ 2147483646 w 119"/>
                <a:gd name="T19" fmla="*/ 2147483646 h 303"/>
                <a:gd name="T20" fmla="*/ 2147483646 w 119"/>
                <a:gd name="T21" fmla="*/ 2147483646 h 303"/>
                <a:gd name="T22" fmla="*/ 2147483646 w 119"/>
                <a:gd name="T23" fmla="*/ 2147483646 h 303"/>
                <a:gd name="T24" fmla="*/ 2147483646 w 119"/>
                <a:gd name="T25" fmla="*/ 2147483646 h 303"/>
                <a:gd name="T26" fmla="*/ 2147483646 w 119"/>
                <a:gd name="T27" fmla="*/ 2147483646 h 303"/>
                <a:gd name="T28" fmla="*/ 2147483646 w 119"/>
                <a:gd name="T29" fmla="*/ 2147483646 h 303"/>
                <a:gd name="T30" fmla="*/ 2147483646 w 119"/>
                <a:gd name="T31" fmla="*/ 2147483646 h 303"/>
                <a:gd name="T32" fmla="*/ 0 w 119"/>
                <a:gd name="T33" fmla="*/ 2147483646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1" name="Freeform 89"/>
            <p:cNvSpPr>
              <a:spLocks noChangeArrowheads="1"/>
            </p:cNvSpPr>
            <p:nvPr/>
          </p:nvSpPr>
          <p:spPr bwMode="auto">
            <a:xfrm>
              <a:off x="7887656" y="2552700"/>
              <a:ext cx="73606"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2" name="Freeform 90"/>
            <p:cNvSpPr>
              <a:spLocks noChangeArrowheads="1"/>
            </p:cNvSpPr>
            <p:nvPr/>
          </p:nvSpPr>
          <p:spPr bwMode="auto">
            <a:xfrm>
              <a:off x="7971415" y="2552700"/>
              <a:ext cx="40610" cy="80010"/>
            </a:xfrm>
            <a:custGeom>
              <a:avLst/>
              <a:gdLst>
                <a:gd name="T0" fmla="*/ 2147483646 w 116"/>
                <a:gd name="T1" fmla="*/ 2147483646 h 221"/>
                <a:gd name="T2" fmla="*/ 2147483646 w 116"/>
                <a:gd name="T3" fmla="*/ 2147483646 h 221"/>
                <a:gd name="T4" fmla="*/ 2147483646 w 116"/>
                <a:gd name="T5" fmla="*/ 2147483646 h 221"/>
                <a:gd name="T6" fmla="*/ 2147483646 w 116"/>
                <a:gd name="T7" fmla="*/ 2147483646 h 221"/>
                <a:gd name="T8" fmla="*/ 2147483646 w 116"/>
                <a:gd name="T9" fmla="*/ 0 h 221"/>
                <a:gd name="T10" fmla="*/ 2147483646 w 116"/>
                <a:gd name="T11" fmla="*/ 2147483646 h 221"/>
                <a:gd name="T12" fmla="*/ 2147483646 w 116"/>
                <a:gd name="T13" fmla="*/ 2147483646 h 221"/>
                <a:gd name="T14" fmla="*/ 2147483646 w 116"/>
                <a:gd name="T15" fmla="*/ 2147483646 h 221"/>
                <a:gd name="T16" fmla="*/ 0 w 116"/>
                <a:gd name="T17" fmla="*/ 2147483646 h 221"/>
                <a:gd name="T18" fmla="*/ 0 w 116"/>
                <a:gd name="T19" fmla="*/ 2147483646 h 221"/>
                <a:gd name="T20" fmla="*/ 2147483646 w 116"/>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3" name="Freeform 91"/>
            <p:cNvSpPr>
              <a:spLocks noChangeArrowheads="1"/>
            </p:cNvSpPr>
            <p:nvPr/>
          </p:nvSpPr>
          <p:spPr bwMode="auto">
            <a:xfrm>
              <a:off x="8015833" y="2552700"/>
              <a:ext cx="72338"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4" name="Freeform 92"/>
            <p:cNvSpPr>
              <a:spLocks noChangeArrowheads="1"/>
            </p:cNvSpPr>
            <p:nvPr/>
          </p:nvSpPr>
          <p:spPr bwMode="auto">
            <a:xfrm>
              <a:off x="8098323" y="2552700"/>
              <a:ext cx="65992"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0 h 221"/>
                <a:gd name="T10" fmla="*/ 2147483646 w 184"/>
                <a:gd name="T11" fmla="*/ 2147483646 h 221"/>
                <a:gd name="T12" fmla="*/ 2147483646 w 184"/>
                <a:gd name="T13" fmla="*/ 2147483646 h 221"/>
                <a:gd name="T14" fmla="*/ 2147483646 w 184"/>
                <a:gd name="T15" fmla="*/ 2147483646 h 221"/>
                <a:gd name="T16" fmla="*/ 2147483646 w 184"/>
                <a:gd name="T17" fmla="*/ 2147483646 h 221"/>
                <a:gd name="T18" fmla="*/ 2147483646 w 184"/>
                <a:gd name="T19" fmla="*/ 2147483646 h 221"/>
                <a:gd name="T20" fmla="*/ 2147483646 w 184"/>
                <a:gd name="T21" fmla="*/ 2147483646 h 221"/>
                <a:gd name="T22" fmla="*/ 2147483646 w 184"/>
                <a:gd name="T23" fmla="*/ 2147483646 h 221"/>
                <a:gd name="T24" fmla="*/ 0 w 184"/>
                <a:gd name="T25" fmla="*/ 2147483646 h 221"/>
                <a:gd name="T26" fmla="*/ 0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5" name="Freeform 93"/>
            <p:cNvSpPr>
              <a:spLocks noChangeArrowheads="1"/>
            </p:cNvSpPr>
            <p:nvPr/>
          </p:nvSpPr>
          <p:spPr bwMode="auto">
            <a:xfrm>
              <a:off x="8175736" y="2552700"/>
              <a:ext cx="71068" cy="81280"/>
            </a:xfrm>
            <a:custGeom>
              <a:avLst/>
              <a:gdLst>
                <a:gd name="T0" fmla="*/ 2147483646 w 199"/>
                <a:gd name="T1" fmla="*/ 2147483646 h 227"/>
                <a:gd name="T2" fmla="*/ 2147483646 w 199"/>
                <a:gd name="T3" fmla="*/ 2147483646 h 227"/>
                <a:gd name="T4" fmla="*/ 2147483646 w 199"/>
                <a:gd name="T5" fmla="*/ 2147483646 h 227"/>
                <a:gd name="T6" fmla="*/ 2147483646 w 199"/>
                <a:gd name="T7" fmla="*/ 2147483646 h 227"/>
                <a:gd name="T8" fmla="*/ 2147483646 w 199"/>
                <a:gd name="T9" fmla="*/ 2147483646 h 227"/>
                <a:gd name="T10" fmla="*/ 2147483646 w 199"/>
                <a:gd name="T11" fmla="*/ 2147483646 h 227"/>
                <a:gd name="T12" fmla="*/ 0 w 199"/>
                <a:gd name="T13" fmla="*/ 2147483646 h 227"/>
                <a:gd name="T14" fmla="*/ 2147483646 w 199"/>
                <a:gd name="T15" fmla="*/ 0 h 227"/>
                <a:gd name="T16" fmla="*/ 2147483646 w 199"/>
                <a:gd name="T17" fmla="*/ 2147483646 h 227"/>
                <a:gd name="T18" fmla="*/ 2147483646 w 199"/>
                <a:gd name="T19" fmla="*/ 2147483646 h 227"/>
                <a:gd name="T20" fmla="*/ 2147483646 w 199"/>
                <a:gd name="T21" fmla="*/ 2147483646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6" name="Freeform 94"/>
            <p:cNvSpPr>
              <a:spLocks noChangeArrowheads="1"/>
            </p:cNvSpPr>
            <p:nvPr/>
          </p:nvSpPr>
          <p:spPr bwMode="auto">
            <a:xfrm>
              <a:off x="8254419" y="2552700"/>
              <a:ext cx="73606"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57" name="Group 621"/>
          <p:cNvGrpSpPr>
            <a:grpSpLocks/>
          </p:cNvGrpSpPr>
          <p:nvPr userDrawn="1"/>
        </p:nvGrpSpPr>
        <p:grpSpPr bwMode="auto">
          <a:xfrm>
            <a:off x="18897601" y="11722103"/>
            <a:ext cx="4580467" cy="1240365"/>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6 w 145"/>
                <a:gd name="T1" fmla="*/ 0 h 224"/>
                <a:gd name="T2" fmla="*/ 2147483646 w 145"/>
                <a:gd name="T3" fmla="*/ 2147483646 h 224"/>
                <a:gd name="T4" fmla="*/ 2147483646 w 145"/>
                <a:gd name="T5" fmla="*/ 2147483646 h 224"/>
                <a:gd name="T6" fmla="*/ 2147483646 w 145"/>
                <a:gd name="T7" fmla="*/ 2147483646 h 224"/>
                <a:gd name="T8" fmla="*/ 2147483646 w 145"/>
                <a:gd name="T9" fmla="*/ 2147483646 h 224"/>
                <a:gd name="T10" fmla="*/ 2147483646 w 145"/>
                <a:gd name="T11" fmla="*/ 2147483646 h 224"/>
                <a:gd name="T12" fmla="*/ 2147483646 w 145"/>
                <a:gd name="T13" fmla="*/ 2147483646 h 224"/>
                <a:gd name="T14" fmla="*/ 2147483646 w 145"/>
                <a:gd name="T15" fmla="*/ 2147483646 h 224"/>
                <a:gd name="T16" fmla="*/ 0 w 145"/>
                <a:gd name="T17" fmla="*/ 2147483646 h 224"/>
                <a:gd name="T18" fmla="*/ 0 w 145"/>
                <a:gd name="T19" fmla="*/ 0 h 224"/>
                <a:gd name="T20" fmla="*/ 2147483646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9" name="Freeform 96"/>
            <p:cNvSpPr>
              <a:spLocks noChangeArrowheads="1"/>
            </p:cNvSpPr>
            <p:nvPr/>
          </p:nvSpPr>
          <p:spPr bwMode="auto">
            <a:xfrm>
              <a:off x="7632870" y="5211730"/>
              <a:ext cx="53303" cy="62124"/>
            </a:xfrm>
            <a:custGeom>
              <a:avLst/>
              <a:gdLst>
                <a:gd name="T0" fmla="*/ 2147483646 w 151"/>
                <a:gd name="T1" fmla="*/ 2147483646 h 171"/>
                <a:gd name="T2" fmla="*/ 0 w 151"/>
                <a:gd name="T3" fmla="*/ 2147483646 h 171"/>
                <a:gd name="T4" fmla="*/ 2147483646 w 151"/>
                <a:gd name="T5" fmla="*/ 0 h 171"/>
                <a:gd name="T6" fmla="*/ 2147483646 w 151"/>
                <a:gd name="T7" fmla="*/ 2147483646 h 171"/>
                <a:gd name="T8" fmla="*/ 2147483646 w 151"/>
                <a:gd name="T9" fmla="*/ 2147483646 h 171"/>
                <a:gd name="T10" fmla="*/ 2147483646 w 151"/>
                <a:gd name="T11" fmla="*/ 2147483646 h 171"/>
                <a:gd name="T12" fmla="*/ 2147483646 w 151"/>
                <a:gd name="T13" fmla="*/ 2147483646 h 171"/>
                <a:gd name="T14" fmla="*/ 2147483646 w 151"/>
                <a:gd name="T15" fmla="*/ 2147483646 h 171"/>
                <a:gd name="T16" fmla="*/ 2147483646 w 151"/>
                <a:gd name="T17" fmla="*/ 2147483646 h 171"/>
                <a:gd name="T18" fmla="*/ 2147483646 w 151"/>
                <a:gd name="T19" fmla="*/ 2147483646 h 171"/>
                <a:gd name="T20" fmla="*/ 2147483646 w 151"/>
                <a:gd name="T21" fmla="*/ 2147483646 h 171"/>
                <a:gd name="T22" fmla="*/ 2147483646 w 151"/>
                <a:gd name="T23" fmla="*/ 2147483646 h 171"/>
                <a:gd name="T24" fmla="*/ 2147483646 w 151"/>
                <a:gd name="T25" fmla="*/ 2147483646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6 w 151"/>
                <a:gd name="T3" fmla="*/ 0 h 227"/>
                <a:gd name="T4" fmla="*/ 2147483646 w 151"/>
                <a:gd name="T5" fmla="*/ 2147483646 h 227"/>
                <a:gd name="T6" fmla="*/ 2147483646 w 151"/>
                <a:gd name="T7" fmla="*/ 2147483646 h 227"/>
                <a:gd name="T8" fmla="*/ 2147483646 w 151"/>
                <a:gd name="T9" fmla="*/ 2147483646 h 227"/>
                <a:gd name="T10" fmla="*/ 2147483646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2147483646 h 227"/>
                <a:gd name="T20" fmla="*/ 0 w 151"/>
                <a:gd name="T21" fmla="*/ 2147483646 h 227"/>
                <a:gd name="T22" fmla="*/ 0 w 151"/>
                <a:gd name="T23" fmla="*/ 0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1" name="Freeform 98"/>
            <p:cNvSpPr>
              <a:spLocks noChangeArrowheads="1"/>
            </p:cNvSpPr>
            <p:nvPr/>
          </p:nvSpPr>
          <p:spPr bwMode="auto">
            <a:xfrm>
              <a:off x="7755975" y="5211730"/>
              <a:ext cx="31728" cy="60856"/>
            </a:xfrm>
            <a:custGeom>
              <a:avLst/>
              <a:gdLst>
                <a:gd name="T0" fmla="*/ 0 w 86"/>
                <a:gd name="T1" fmla="*/ 2147483646 h 168"/>
                <a:gd name="T2" fmla="*/ 2147483646 w 86"/>
                <a:gd name="T3" fmla="*/ 2147483646 h 168"/>
                <a:gd name="T4" fmla="*/ 2147483646 w 86"/>
                <a:gd name="T5" fmla="*/ 2147483646 h 168"/>
                <a:gd name="T6" fmla="*/ 2147483646 w 86"/>
                <a:gd name="T7" fmla="*/ 2147483646 h 168"/>
                <a:gd name="T8" fmla="*/ 2147483646 w 86"/>
                <a:gd name="T9" fmla="*/ 2147483646 h 168"/>
                <a:gd name="T10" fmla="*/ 2147483646 w 86"/>
                <a:gd name="T11" fmla="*/ 2147483646 h 168"/>
                <a:gd name="T12" fmla="*/ 2147483646 w 86"/>
                <a:gd name="T13" fmla="*/ 2147483646 h 168"/>
                <a:gd name="T14" fmla="*/ 2147483646 w 86"/>
                <a:gd name="T15" fmla="*/ 2147483646 h 168"/>
                <a:gd name="T16" fmla="*/ 0 w 86"/>
                <a:gd name="T17" fmla="*/ 2147483646 h 168"/>
                <a:gd name="T18" fmla="*/ 0 w 86"/>
                <a:gd name="T19" fmla="*/ 214748364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2" name="Freeform 99"/>
            <p:cNvSpPr>
              <a:spLocks noChangeArrowheads="1"/>
            </p:cNvSpPr>
            <p:nvPr/>
          </p:nvSpPr>
          <p:spPr bwMode="auto">
            <a:xfrm>
              <a:off x="7791511" y="5215534"/>
              <a:ext cx="46957" cy="58320"/>
            </a:xfrm>
            <a:custGeom>
              <a:avLst/>
              <a:gdLst>
                <a:gd name="T0" fmla="*/ 2147483646 w 134"/>
                <a:gd name="T1" fmla="*/ 2147483646 h 165"/>
                <a:gd name="T2" fmla="*/ 2147483646 w 134"/>
                <a:gd name="T3" fmla="*/ 2147483646 h 165"/>
                <a:gd name="T4" fmla="*/ 2147483646 w 134"/>
                <a:gd name="T5" fmla="*/ 2147483646 h 165"/>
                <a:gd name="T6" fmla="*/ 0 w 134"/>
                <a:gd name="T7" fmla="*/ 2147483646 h 165"/>
                <a:gd name="T8" fmla="*/ 0 w 134"/>
                <a:gd name="T9" fmla="*/ 0 h 165"/>
                <a:gd name="T10" fmla="*/ 2147483646 w 134"/>
                <a:gd name="T11" fmla="*/ 0 h 165"/>
                <a:gd name="T12" fmla="*/ 2147483646 w 134"/>
                <a:gd name="T13" fmla="*/ 2147483646 h 165"/>
                <a:gd name="T14" fmla="*/ 2147483646 w 134"/>
                <a:gd name="T15" fmla="*/ 2147483646 h 165"/>
                <a:gd name="T16" fmla="*/ 2147483646 w 134"/>
                <a:gd name="T17" fmla="*/ 2147483646 h 165"/>
                <a:gd name="T18" fmla="*/ 2147483646 w 134"/>
                <a:gd name="T19" fmla="*/ 0 h 165"/>
                <a:gd name="T20" fmla="*/ 2147483646 w 134"/>
                <a:gd name="T21" fmla="*/ 0 h 165"/>
                <a:gd name="T22" fmla="*/ 2147483646 w 134"/>
                <a:gd name="T23" fmla="*/ 2147483646 h 165"/>
                <a:gd name="T24" fmla="*/ 2147483646 w 134"/>
                <a:gd name="T25" fmla="*/ 2147483646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3" name="Freeform 100"/>
            <p:cNvSpPr>
              <a:spLocks noChangeArrowheads="1"/>
            </p:cNvSpPr>
            <p:nvPr/>
          </p:nvSpPr>
          <p:spPr bwMode="auto">
            <a:xfrm>
              <a:off x="7844814" y="5215534"/>
              <a:ext cx="55841" cy="59588"/>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4" name="Freeform 101"/>
            <p:cNvSpPr>
              <a:spLocks noChangeArrowheads="1"/>
            </p:cNvSpPr>
            <p:nvPr/>
          </p:nvSpPr>
          <p:spPr bwMode="auto">
            <a:xfrm>
              <a:off x="7907000" y="5211730"/>
              <a:ext cx="31728" cy="60856"/>
            </a:xfrm>
            <a:custGeom>
              <a:avLst/>
              <a:gdLst>
                <a:gd name="T0" fmla="*/ 0 w 86"/>
                <a:gd name="T1" fmla="*/ 2147483646 h 168"/>
                <a:gd name="T2" fmla="*/ 2147483646 w 86"/>
                <a:gd name="T3" fmla="*/ 2147483646 h 168"/>
                <a:gd name="T4" fmla="*/ 2147483646 w 86"/>
                <a:gd name="T5" fmla="*/ 2147483646 h 168"/>
                <a:gd name="T6" fmla="*/ 2147483646 w 86"/>
                <a:gd name="T7" fmla="*/ 2147483646 h 168"/>
                <a:gd name="T8" fmla="*/ 2147483646 w 86"/>
                <a:gd name="T9" fmla="*/ 2147483646 h 168"/>
                <a:gd name="T10" fmla="*/ 2147483646 w 86"/>
                <a:gd name="T11" fmla="*/ 2147483646 h 168"/>
                <a:gd name="T12" fmla="*/ 2147483646 w 86"/>
                <a:gd name="T13" fmla="*/ 2147483646 h 168"/>
                <a:gd name="T14" fmla="*/ 2147483646 w 86"/>
                <a:gd name="T15" fmla="*/ 2147483646 h 168"/>
                <a:gd name="T16" fmla="*/ 0 w 86"/>
                <a:gd name="T17" fmla="*/ 2147483646 h 168"/>
                <a:gd name="T18" fmla="*/ 0 w 86"/>
                <a:gd name="T19" fmla="*/ 214748364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5" name="Freeform 102"/>
            <p:cNvSpPr>
              <a:spLocks noChangeArrowheads="1"/>
            </p:cNvSpPr>
            <p:nvPr/>
          </p:nvSpPr>
          <p:spPr bwMode="auto">
            <a:xfrm>
              <a:off x="7934921" y="5211730"/>
              <a:ext cx="54573" cy="82410"/>
            </a:xfrm>
            <a:custGeom>
              <a:avLst/>
              <a:gdLst>
                <a:gd name="T0" fmla="*/ 2147483646 w 154"/>
                <a:gd name="T1" fmla="*/ 2147483646 h 230"/>
                <a:gd name="T2" fmla="*/ 2147483646 w 154"/>
                <a:gd name="T3" fmla="*/ 2147483646 h 230"/>
                <a:gd name="T4" fmla="*/ 2147483646 w 154"/>
                <a:gd name="T5" fmla="*/ 2147483646 h 230"/>
                <a:gd name="T6" fmla="*/ 2147483646 w 154"/>
                <a:gd name="T7" fmla="*/ 2147483646 h 230"/>
                <a:gd name="T8" fmla="*/ 2147483646 w 154"/>
                <a:gd name="T9" fmla="*/ 2147483646 h 230"/>
                <a:gd name="T10" fmla="*/ 2147483646 w 154"/>
                <a:gd name="T11" fmla="*/ 2147483646 h 230"/>
                <a:gd name="T12" fmla="*/ 2147483646 w 154"/>
                <a:gd name="T13" fmla="*/ 2147483646 h 230"/>
                <a:gd name="T14" fmla="*/ 0 w 154"/>
                <a:gd name="T15" fmla="*/ 0 h 230"/>
                <a:gd name="T16" fmla="*/ 2147483646 w 154"/>
                <a:gd name="T17" fmla="*/ 0 h 230"/>
                <a:gd name="T18" fmla="*/ 2147483646 w 154"/>
                <a:gd name="T19" fmla="*/ 2147483646 h 230"/>
                <a:gd name="T20" fmla="*/ 2147483646 w 154"/>
                <a:gd name="T21" fmla="*/ 2147483646 h 230"/>
                <a:gd name="T22" fmla="*/ 2147483646 w 154"/>
                <a:gd name="T23" fmla="*/ 0 h 230"/>
                <a:gd name="T24" fmla="*/ 2147483646 w 154"/>
                <a:gd name="T25" fmla="*/ 0 h 230"/>
                <a:gd name="T26" fmla="*/ 2147483646 w 154"/>
                <a:gd name="T27" fmla="*/ 2147483646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6" name="Freeform 103"/>
            <p:cNvSpPr>
              <a:spLocks noChangeArrowheads="1"/>
            </p:cNvSpPr>
            <p:nvPr/>
          </p:nvSpPr>
          <p:spPr bwMode="auto">
            <a:xfrm>
              <a:off x="8017414" y="5192713"/>
              <a:ext cx="52034" cy="79873"/>
            </a:xfrm>
            <a:custGeom>
              <a:avLst/>
              <a:gdLst>
                <a:gd name="T0" fmla="*/ 2147483646 w 147"/>
                <a:gd name="T1" fmla="*/ 2147483646 h 221"/>
                <a:gd name="T2" fmla="*/ 2147483646 w 147"/>
                <a:gd name="T3" fmla="*/ 0 h 221"/>
                <a:gd name="T4" fmla="*/ 2147483646 w 147"/>
                <a:gd name="T5" fmla="*/ 2147483646 h 221"/>
                <a:gd name="T6" fmla="*/ 2147483646 w 147"/>
                <a:gd name="T7" fmla="*/ 2147483646 h 221"/>
                <a:gd name="T8" fmla="*/ 2147483646 w 147"/>
                <a:gd name="T9" fmla="*/ 2147483646 h 221"/>
                <a:gd name="T10" fmla="*/ 2147483646 w 147"/>
                <a:gd name="T11" fmla="*/ 2147483646 h 221"/>
                <a:gd name="T12" fmla="*/ 2147483646 w 147"/>
                <a:gd name="T13" fmla="*/ 2147483646 h 221"/>
                <a:gd name="T14" fmla="*/ 0 w 147"/>
                <a:gd name="T15" fmla="*/ 2147483646 h 221"/>
                <a:gd name="T16" fmla="*/ 2147483646 w 147"/>
                <a:gd name="T17" fmla="*/ 2147483646 h 221"/>
                <a:gd name="T18" fmla="*/ 2147483646 w 147"/>
                <a:gd name="T19" fmla="*/ 2147483646 h 221"/>
                <a:gd name="T20" fmla="*/ 2147483646 w 147"/>
                <a:gd name="T21" fmla="*/ 2147483646 h 221"/>
                <a:gd name="T22" fmla="*/ 2147483646 w 147"/>
                <a:gd name="T23" fmla="*/ 2147483646 h 221"/>
                <a:gd name="T24" fmla="*/ 2147483646 w 147"/>
                <a:gd name="T25" fmla="*/ 2147483646 h 221"/>
                <a:gd name="T26" fmla="*/ 2147483646 w 147"/>
                <a:gd name="T27" fmla="*/ 214748364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7" name="Freeform 104"/>
            <p:cNvSpPr>
              <a:spLocks noChangeArrowheads="1"/>
            </p:cNvSpPr>
            <p:nvPr/>
          </p:nvSpPr>
          <p:spPr bwMode="auto">
            <a:xfrm>
              <a:off x="8077062" y="5192713"/>
              <a:ext cx="30459" cy="79873"/>
            </a:xfrm>
            <a:custGeom>
              <a:avLst/>
              <a:gdLst>
                <a:gd name="T0" fmla="*/ 2147483646 w 83"/>
                <a:gd name="T1" fmla="*/ 2147483646 h 221"/>
                <a:gd name="T2" fmla="*/ 2147483646 w 83"/>
                <a:gd name="T3" fmla="*/ 2147483646 h 221"/>
                <a:gd name="T4" fmla="*/ 0 w 83"/>
                <a:gd name="T5" fmla="*/ 2147483646 h 221"/>
                <a:gd name="T6" fmla="*/ 0 w 83"/>
                <a:gd name="T7" fmla="*/ 2147483646 h 221"/>
                <a:gd name="T8" fmla="*/ 2147483646 w 83"/>
                <a:gd name="T9" fmla="*/ 0 h 221"/>
                <a:gd name="T10" fmla="*/ 2147483646 w 83"/>
                <a:gd name="T11" fmla="*/ 0 h 221"/>
                <a:gd name="T12" fmla="*/ 2147483646 w 83"/>
                <a:gd name="T13" fmla="*/ 2147483646 h 221"/>
                <a:gd name="T14" fmla="*/ 2147483646 w 83"/>
                <a:gd name="T15" fmla="*/ 2147483646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6 w 157"/>
                <a:gd name="T3" fmla="*/ 0 h 26"/>
                <a:gd name="T4" fmla="*/ 2147483646 w 157"/>
                <a:gd name="T5" fmla="*/ 2147483646 h 26"/>
                <a:gd name="T6" fmla="*/ 0 w 157"/>
                <a:gd name="T7" fmla="*/ 2147483646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9" name="Freeform 106"/>
            <p:cNvSpPr>
              <a:spLocks noChangeArrowheads="1"/>
            </p:cNvSpPr>
            <p:nvPr/>
          </p:nvSpPr>
          <p:spPr bwMode="auto">
            <a:xfrm>
              <a:off x="8220473" y="5192713"/>
              <a:ext cx="53303" cy="79873"/>
            </a:xfrm>
            <a:custGeom>
              <a:avLst/>
              <a:gdLst>
                <a:gd name="T0" fmla="*/ 2147483646 w 148"/>
                <a:gd name="T1" fmla="*/ 2147483646 h 221"/>
                <a:gd name="T2" fmla="*/ 2147483646 w 148"/>
                <a:gd name="T3" fmla="*/ 0 h 221"/>
                <a:gd name="T4" fmla="*/ 2147483646 w 148"/>
                <a:gd name="T5" fmla="*/ 2147483646 h 221"/>
                <a:gd name="T6" fmla="*/ 2147483646 w 148"/>
                <a:gd name="T7" fmla="*/ 2147483646 h 221"/>
                <a:gd name="T8" fmla="*/ 2147483646 w 148"/>
                <a:gd name="T9" fmla="*/ 2147483646 h 221"/>
                <a:gd name="T10" fmla="*/ 2147483646 w 148"/>
                <a:gd name="T11" fmla="*/ 2147483646 h 221"/>
                <a:gd name="T12" fmla="*/ 2147483646 w 148"/>
                <a:gd name="T13" fmla="*/ 2147483646 h 221"/>
                <a:gd name="T14" fmla="*/ 0 w 148"/>
                <a:gd name="T15" fmla="*/ 2147483646 h 221"/>
                <a:gd name="T16" fmla="*/ 2147483646 w 148"/>
                <a:gd name="T17" fmla="*/ 2147483646 h 221"/>
                <a:gd name="T18" fmla="*/ 2147483646 w 148"/>
                <a:gd name="T19" fmla="*/ 2147483646 h 221"/>
                <a:gd name="T20" fmla="*/ 2147483646 w 148"/>
                <a:gd name="T21" fmla="*/ 2147483646 h 221"/>
                <a:gd name="T22" fmla="*/ 2147483646 w 148"/>
                <a:gd name="T23" fmla="*/ 2147483646 h 221"/>
                <a:gd name="T24" fmla="*/ 2147483646 w 148"/>
                <a:gd name="T25" fmla="*/ 2147483646 h 221"/>
                <a:gd name="T26" fmla="*/ 2147483646 w 148"/>
                <a:gd name="T27" fmla="*/ 214748364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0" name="Freeform 107"/>
            <p:cNvSpPr>
              <a:spLocks noChangeArrowheads="1"/>
            </p:cNvSpPr>
            <p:nvPr/>
          </p:nvSpPr>
          <p:spPr bwMode="auto">
            <a:xfrm>
              <a:off x="8280122" y="5193980"/>
              <a:ext cx="52034" cy="79874"/>
            </a:xfrm>
            <a:custGeom>
              <a:avLst/>
              <a:gdLst>
                <a:gd name="T0" fmla="*/ 2147483646 w 147"/>
                <a:gd name="T1" fmla="*/ 2147483646 h 219"/>
                <a:gd name="T2" fmla="*/ 2147483646 w 147"/>
                <a:gd name="T3" fmla="*/ 2147483646 h 219"/>
                <a:gd name="T4" fmla="*/ 2147483646 w 147"/>
                <a:gd name="T5" fmla="*/ 2147483646 h 219"/>
                <a:gd name="T6" fmla="*/ 2147483646 w 147"/>
                <a:gd name="T7" fmla="*/ 2147483646 h 219"/>
                <a:gd name="T8" fmla="*/ 2147483646 w 147"/>
                <a:gd name="T9" fmla="*/ 2147483646 h 219"/>
                <a:gd name="T10" fmla="*/ 0 w 147"/>
                <a:gd name="T11" fmla="*/ 2147483646 h 219"/>
                <a:gd name="T12" fmla="*/ 2147483646 w 147"/>
                <a:gd name="T13" fmla="*/ 2147483646 h 219"/>
                <a:gd name="T14" fmla="*/ 2147483646 w 147"/>
                <a:gd name="T15" fmla="*/ 2147483646 h 219"/>
                <a:gd name="T16" fmla="*/ 2147483646 w 147"/>
                <a:gd name="T17" fmla="*/ 2147483646 h 219"/>
                <a:gd name="T18" fmla="*/ 2147483646 w 147"/>
                <a:gd name="T19" fmla="*/ 2147483646 h 219"/>
                <a:gd name="T20" fmla="*/ 2147483646 w 147"/>
                <a:gd name="T21" fmla="*/ 2147483646 h 219"/>
                <a:gd name="T22" fmla="*/ 2147483646 w 147"/>
                <a:gd name="T23" fmla="*/ 2147483646 h 219"/>
                <a:gd name="T24" fmla="*/ 2147483646 w 147"/>
                <a:gd name="T25" fmla="*/ 0 h 219"/>
                <a:gd name="T26" fmla="*/ 2147483646 w 147"/>
                <a:gd name="T27" fmla="*/ 0 h 219"/>
                <a:gd name="T28" fmla="*/ 2147483646 w 147"/>
                <a:gd name="T29" fmla="*/ 2147483646 h 219"/>
                <a:gd name="T30" fmla="*/ 2147483646 w 147"/>
                <a:gd name="T31" fmla="*/ 2147483646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1" name="Freeform 108"/>
            <p:cNvSpPr>
              <a:spLocks noChangeArrowheads="1"/>
            </p:cNvSpPr>
            <p:nvPr/>
          </p:nvSpPr>
          <p:spPr bwMode="auto">
            <a:xfrm>
              <a:off x="6962775"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2" name="Freeform 109"/>
            <p:cNvSpPr>
              <a:spLocks noChangeArrowheads="1"/>
            </p:cNvSpPr>
            <p:nvPr/>
          </p:nvSpPr>
          <p:spPr bwMode="auto">
            <a:xfrm>
              <a:off x="7055421" y="5324568"/>
              <a:ext cx="72339" cy="83677"/>
            </a:xfrm>
            <a:custGeom>
              <a:avLst/>
              <a:gdLst>
                <a:gd name="T0" fmla="*/ 2147483646 w 204"/>
                <a:gd name="T1" fmla="*/ 2147483646 h 235"/>
                <a:gd name="T2" fmla="*/ 2147483646 w 204"/>
                <a:gd name="T3" fmla="*/ 2147483646 h 235"/>
                <a:gd name="T4" fmla="*/ 0 w 204"/>
                <a:gd name="T5" fmla="*/ 2147483646 h 235"/>
                <a:gd name="T6" fmla="*/ 2147483646 w 204"/>
                <a:gd name="T7" fmla="*/ 0 h 235"/>
                <a:gd name="T8" fmla="*/ 2147483646 w 204"/>
                <a:gd name="T9" fmla="*/ 2147483646 h 235"/>
                <a:gd name="T10" fmla="*/ 2147483646 w 204"/>
                <a:gd name="T11" fmla="*/ 2147483646 h 235"/>
                <a:gd name="T12" fmla="*/ 2147483646 w 204"/>
                <a:gd name="T13" fmla="*/ 2147483646 h 235"/>
                <a:gd name="T14" fmla="*/ 2147483646 w 204"/>
                <a:gd name="T15" fmla="*/ 2147483646 h 235"/>
                <a:gd name="T16" fmla="*/ 2147483646 w 204"/>
                <a:gd name="T17" fmla="*/ 2147483646 h 235"/>
                <a:gd name="T18" fmla="*/ 2147483646 w 204"/>
                <a:gd name="T19" fmla="*/ 2147483646 h 235"/>
                <a:gd name="T20" fmla="*/ 2147483646 w 204"/>
                <a:gd name="T21" fmla="*/ 2147483646 h 235"/>
                <a:gd name="T22" fmla="*/ 2147483646 w 204"/>
                <a:gd name="T23" fmla="*/ 2147483646 h 235"/>
                <a:gd name="T24" fmla="*/ 2147483646 w 204"/>
                <a:gd name="T25" fmla="*/ 2147483646 h 235"/>
                <a:gd name="T26" fmla="*/ 2147483646 w 204"/>
                <a:gd name="T27" fmla="*/ 2147483646 h 235"/>
                <a:gd name="T28" fmla="*/ 2147483646 w 204"/>
                <a:gd name="T29" fmla="*/ 2147483646 h 235"/>
                <a:gd name="T30" fmla="*/ 2147483646 w 204"/>
                <a:gd name="T31" fmla="*/ 214748364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3" name="Freeform 110"/>
            <p:cNvSpPr>
              <a:spLocks noChangeArrowheads="1"/>
            </p:cNvSpPr>
            <p:nvPr/>
          </p:nvSpPr>
          <p:spPr bwMode="auto">
            <a:xfrm>
              <a:off x="7139183"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4" name="Freeform 111"/>
            <p:cNvSpPr>
              <a:spLocks noChangeArrowheads="1"/>
            </p:cNvSpPr>
            <p:nvPr/>
          </p:nvSpPr>
          <p:spPr bwMode="auto">
            <a:xfrm>
              <a:off x="7254673" y="5324568"/>
              <a:ext cx="73609" cy="83677"/>
            </a:xfrm>
            <a:custGeom>
              <a:avLst/>
              <a:gdLst>
                <a:gd name="T0" fmla="*/ 2147483646 w 204"/>
                <a:gd name="T1" fmla="*/ 2147483646 h 235"/>
                <a:gd name="T2" fmla="*/ 2147483646 w 204"/>
                <a:gd name="T3" fmla="*/ 2147483646 h 235"/>
                <a:gd name="T4" fmla="*/ 0 w 204"/>
                <a:gd name="T5" fmla="*/ 2147483646 h 235"/>
                <a:gd name="T6" fmla="*/ 2147483646 w 204"/>
                <a:gd name="T7" fmla="*/ 0 h 235"/>
                <a:gd name="T8" fmla="*/ 2147483646 w 204"/>
                <a:gd name="T9" fmla="*/ 2147483646 h 235"/>
                <a:gd name="T10" fmla="*/ 2147483646 w 204"/>
                <a:gd name="T11" fmla="*/ 2147483646 h 235"/>
                <a:gd name="T12" fmla="*/ 2147483646 w 204"/>
                <a:gd name="T13" fmla="*/ 2147483646 h 235"/>
                <a:gd name="T14" fmla="*/ 2147483646 w 204"/>
                <a:gd name="T15" fmla="*/ 2147483646 h 235"/>
                <a:gd name="T16" fmla="*/ 2147483646 w 204"/>
                <a:gd name="T17" fmla="*/ 2147483646 h 235"/>
                <a:gd name="T18" fmla="*/ 2147483646 w 204"/>
                <a:gd name="T19" fmla="*/ 2147483646 h 235"/>
                <a:gd name="T20" fmla="*/ 2147483646 w 204"/>
                <a:gd name="T21" fmla="*/ 2147483646 h 235"/>
                <a:gd name="T22" fmla="*/ 2147483646 w 204"/>
                <a:gd name="T23" fmla="*/ 2147483646 h 235"/>
                <a:gd name="T24" fmla="*/ 2147483646 w 204"/>
                <a:gd name="T25" fmla="*/ 2147483646 h 235"/>
                <a:gd name="T26" fmla="*/ 2147483646 w 204"/>
                <a:gd name="T27" fmla="*/ 2147483646 h 235"/>
                <a:gd name="T28" fmla="*/ 2147483646 w 204"/>
                <a:gd name="T29" fmla="*/ 2147483646 h 235"/>
                <a:gd name="T30" fmla="*/ 2147483646 w 204"/>
                <a:gd name="T31" fmla="*/ 214748364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5" name="Freeform 112"/>
            <p:cNvSpPr>
              <a:spLocks noChangeArrowheads="1"/>
            </p:cNvSpPr>
            <p:nvPr/>
          </p:nvSpPr>
          <p:spPr bwMode="auto">
            <a:xfrm>
              <a:off x="7338435" y="5346121"/>
              <a:ext cx="31728" cy="60856"/>
            </a:xfrm>
            <a:custGeom>
              <a:avLst/>
              <a:gdLst>
                <a:gd name="T0" fmla="*/ 0 w 86"/>
                <a:gd name="T1" fmla="*/ 2147483646 h 167"/>
                <a:gd name="T2" fmla="*/ 2147483646 w 86"/>
                <a:gd name="T3" fmla="*/ 2147483646 h 167"/>
                <a:gd name="T4" fmla="*/ 2147483646 w 86"/>
                <a:gd name="T5" fmla="*/ 2147483646 h 167"/>
                <a:gd name="T6" fmla="*/ 2147483646 w 86"/>
                <a:gd name="T7" fmla="*/ 2147483646 h 167"/>
                <a:gd name="T8" fmla="*/ 2147483646 w 86"/>
                <a:gd name="T9" fmla="*/ 2147483646 h 167"/>
                <a:gd name="T10" fmla="*/ 2147483646 w 86"/>
                <a:gd name="T11" fmla="*/ 2147483646 h 167"/>
                <a:gd name="T12" fmla="*/ 2147483646 w 86"/>
                <a:gd name="T13" fmla="*/ 2147483646 h 167"/>
                <a:gd name="T14" fmla="*/ 2147483646 w 86"/>
                <a:gd name="T15" fmla="*/ 2147483646 h 167"/>
                <a:gd name="T16" fmla="*/ 0 w 86"/>
                <a:gd name="T17" fmla="*/ 2147483646 h 167"/>
                <a:gd name="T18" fmla="*/ 0 w 86"/>
                <a:gd name="T19" fmla="*/ 2147483646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6" name="Freeform 113"/>
            <p:cNvSpPr>
              <a:spLocks noChangeArrowheads="1"/>
            </p:cNvSpPr>
            <p:nvPr/>
          </p:nvSpPr>
          <p:spPr bwMode="auto">
            <a:xfrm>
              <a:off x="7368893" y="5348656"/>
              <a:ext cx="55841"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7" name="Freeform 114"/>
            <p:cNvSpPr>
              <a:spLocks noChangeArrowheads="1"/>
            </p:cNvSpPr>
            <p:nvPr/>
          </p:nvSpPr>
          <p:spPr bwMode="auto">
            <a:xfrm>
              <a:off x="7431081" y="5346121"/>
              <a:ext cx="48227" cy="59589"/>
            </a:xfrm>
            <a:custGeom>
              <a:avLst/>
              <a:gdLst>
                <a:gd name="T0" fmla="*/ 2147483646 w 134"/>
                <a:gd name="T1" fmla="*/ 2147483646 h 164"/>
                <a:gd name="T2" fmla="*/ 2147483646 w 134"/>
                <a:gd name="T3" fmla="*/ 2147483646 h 164"/>
                <a:gd name="T4" fmla="*/ 2147483646 w 134"/>
                <a:gd name="T5" fmla="*/ 0 h 164"/>
                <a:gd name="T6" fmla="*/ 2147483646 w 134"/>
                <a:gd name="T7" fmla="*/ 2147483646 h 164"/>
                <a:gd name="T8" fmla="*/ 2147483646 w 134"/>
                <a:gd name="T9" fmla="*/ 2147483646 h 164"/>
                <a:gd name="T10" fmla="*/ 2147483646 w 134"/>
                <a:gd name="T11" fmla="*/ 2147483646 h 164"/>
                <a:gd name="T12" fmla="*/ 2147483646 w 134"/>
                <a:gd name="T13" fmla="*/ 2147483646 h 164"/>
                <a:gd name="T14" fmla="*/ 2147483646 w 134"/>
                <a:gd name="T15" fmla="*/ 2147483646 h 164"/>
                <a:gd name="T16" fmla="*/ 2147483646 w 134"/>
                <a:gd name="T17" fmla="*/ 2147483646 h 164"/>
                <a:gd name="T18" fmla="*/ 2147483646 w 134"/>
                <a:gd name="T19" fmla="*/ 2147483646 h 164"/>
                <a:gd name="T20" fmla="*/ 0 w 134"/>
                <a:gd name="T21" fmla="*/ 2147483646 h 164"/>
                <a:gd name="T22" fmla="*/ 0 w 134"/>
                <a:gd name="T23" fmla="*/ 2147483646 h 164"/>
                <a:gd name="T24" fmla="*/ 2147483646 w 134"/>
                <a:gd name="T25" fmla="*/ 2147483646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8" name="Freeform 115"/>
            <p:cNvSpPr>
              <a:spLocks noChangeArrowheads="1"/>
            </p:cNvSpPr>
            <p:nvPr/>
          </p:nvSpPr>
          <p:spPr bwMode="auto">
            <a:xfrm>
              <a:off x="7486922" y="5325835"/>
              <a:ext cx="53303" cy="81141"/>
            </a:xfrm>
            <a:custGeom>
              <a:avLst/>
              <a:gdLst>
                <a:gd name="T0" fmla="*/ 2147483646 w 151"/>
                <a:gd name="T1" fmla="*/ 2147483646 h 227"/>
                <a:gd name="T2" fmla="*/ 2147483646 w 151"/>
                <a:gd name="T3" fmla="*/ 2147483646 h 227"/>
                <a:gd name="T4" fmla="*/ 2147483646 w 151"/>
                <a:gd name="T5" fmla="*/ 2147483646 h 227"/>
                <a:gd name="T6" fmla="*/ 2147483646 w 151"/>
                <a:gd name="T7" fmla="*/ 2147483646 h 227"/>
                <a:gd name="T8" fmla="*/ 2147483646 w 151"/>
                <a:gd name="T9" fmla="*/ 2147483646 h 227"/>
                <a:gd name="T10" fmla="*/ 0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0 h 227"/>
                <a:gd name="T20" fmla="*/ 2147483646 w 151"/>
                <a:gd name="T21" fmla="*/ 0 h 227"/>
                <a:gd name="T22" fmla="*/ 2147483646 w 151"/>
                <a:gd name="T23" fmla="*/ 2147483646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9" name="Freeform 116"/>
            <p:cNvSpPr>
              <a:spLocks noChangeArrowheads="1"/>
            </p:cNvSpPr>
            <p:nvPr/>
          </p:nvSpPr>
          <p:spPr bwMode="auto">
            <a:xfrm>
              <a:off x="7574491" y="5327103"/>
              <a:ext cx="67264" cy="81141"/>
            </a:xfrm>
            <a:custGeom>
              <a:avLst/>
              <a:gdLst>
                <a:gd name="T0" fmla="*/ 2147483646 w 190"/>
                <a:gd name="T1" fmla="*/ 2147483646 h 224"/>
                <a:gd name="T2" fmla="*/ 2147483646 w 190"/>
                <a:gd name="T3" fmla="*/ 2147483646 h 224"/>
                <a:gd name="T4" fmla="*/ 0 w 190"/>
                <a:gd name="T5" fmla="*/ 2147483646 h 224"/>
                <a:gd name="T6" fmla="*/ 2147483646 w 190"/>
                <a:gd name="T7" fmla="*/ 2147483646 h 224"/>
                <a:gd name="T8" fmla="*/ 2147483646 w 190"/>
                <a:gd name="T9" fmla="*/ 2147483646 h 224"/>
                <a:gd name="T10" fmla="*/ 2147483646 w 190"/>
                <a:gd name="T11" fmla="*/ 0 h 224"/>
                <a:gd name="T12" fmla="*/ 2147483646 w 190"/>
                <a:gd name="T13" fmla="*/ 2147483646 h 224"/>
                <a:gd name="T14" fmla="*/ 2147483646 w 190"/>
                <a:gd name="T15" fmla="*/ 2147483646 h 224"/>
                <a:gd name="T16" fmla="*/ 2147483646 w 190"/>
                <a:gd name="T17" fmla="*/ 2147483646 h 224"/>
                <a:gd name="T18" fmla="*/ 2147483646 w 190"/>
                <a:gd name="T19" fmla="*/ 2147483646 h 224"/>
                <a:gd name="T20" fmla="*/ 2147483646 w 190"/>
                <a:gd name="T21" fmla="*/ 2147483646 h 224"/>
                <a:gd name="T22" fmla="*/ 2147483646 w 190"/>
                <a:gd name="T23" fmla="*/ 2147483646 h 224"/>
                <a:gd name="T24" fmla="*/ 2147483646 w 190"/>
                <a:gd name="T25" fmla="*/ 2147483646 h 224"/>
                <a:gd name="T26" fmla="*/ 2147483646 w 190"/>
                <a:gd name="T27" fmla="*/ 2147483646 h 224"/>
                <a:gd name="T28" fmla="*/ 2147483646 w 190"/>
                <a:gd name="T29" fmla="*/ 2147483646 h 224"/>
                <a:gd name="T30" fmla="*/ 2147483646 w 190"/>
                <a:gd name="T31" fmla="*/ 2147483646 h 224"/>
                <a:gd name="T32" fmla="*/ 2147483646 w 190"/>
                <a:gd name="T33" fmla="*/ 2147483646 h 224"/>
                <a:gd name="T34" fmla="*/ 2147483646 w 190"/>
                <a:gd name="T35" fmla="*/ 2147483646 h 224"/>
                <a:gd name="T36" fmla="*/ 2147483646 w 190"/>
                <a:gd name="T37" fmla="*/ 2147483646 h 224"/>
                <a:gd name="T38" fmla="*/ 2147483646 w 190"/>
                <a:gd name="T39" fmla="*/ 2147483646 h 224"/>
                <a:gd name="T40" fmla="*/ 2147483646 w 190"/>
                <a:gd name="T41" fmla="*/ 2147483646 h 224"/>
                <a:gd name="T42" fmla="*/ 2147483646 w 190"/>
                <a:gd name="T43" fmla="*/ 2147483646 h 224"/>
                <a:gd name="T44" fmla="*/ 2147483646 w 190"/>
                <a:gd name="T45" fmla="*/ 2147483646 h 224"/>
                <a:gd name="T46" fmla="*/ 2147483646 w 190"/>
                <a:gd name="T47" fmla="*/ 2147483646 h 224"/>
                <a:gd name="T48" fmla="*/ 2147483646 w 190"/>
                <a:gd name="T49" fmla="*/ 2147483646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0" name="Freeform 117"/>
            <p:cNvSpPr>
              <a:spLocks noChangeArrowheads="1"/>
            </p:cNvSpPr>
            <p:nvPr/>
          </p:nvSpPr>
          <p:spPr bwMode="auto">
            <a:xfrm>
              <a:off x="7670944"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1" name="Freeform 118"/>
            <p:cNvSpPr>
              <a:spLocks noChangeArrowheads="1"/>
            </p:cNvSpPr>
            <p:nvPr/>
          </p:nvSpPr>
          <p:spPr bwMode="auto">
            <a:xfrm>
              <a:off x="7759782" y="5348656"/>
              <a:ext cx="55841"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2" name="Freeform 119"/>
            <p:cNvSpPr>
              <a:spLocks noChangeArrowheads="1"/>
            </p:cNvSpPr>
            <p:nvPr/>
          </p:nvSpPr>
          <p:spPr bwMode="auto">
            <a:xfrm>
              <a:off x="7819431" y="5346121"/>
              <a:ext cx="48227" cy="59589"/>
            </a:xfrm>
            <a:custGeom>
              <a:avLst/>
              <a:gdLst>
                <a:gd name="T0" fmla="*/ 2147483646 w 134"/>
                <a:gd name="T1" fmla="*/ 2147483646 h 164"/>
                <a:gd name="T2" fmla="*/ 2147483646 w 134"/>
                <a:gd name="T3" fmla="*/ 2147483646 h 164"/>
                <a:gd name="T4" fmla="*/ 2147483646 w 134"/>
                <a:gd name="T5" fmla="*/ 0 h 164"/>
                <a:gd name="T6" fmla="*/ 2147483646 w 134"/>
                <a:gd name="T7" fmla="*/ 2147483646 h 164"/>
                <a:gd name="T8" fmla="*/ 2147483646 w 134"/>
                <a:gd name="T9" fmla="*/ 2147483646 h 164"/>
                <a:gd name="T10" fmla="*/ 2147483646 w 134"/>
                <a:gd name="T11" fmla="*/ 2147483646 h 164"/>
                <a:gd name="T12" fmla="*/ 2147483646 w 134"/>
                <a:gd name="T13" fmla="*/ 2147483646 h 164"/>
                <a:gd name="T14" fmla="*/ 2147483646 w 134"/>
                <a:gd name="T15" fmla="*/ 2147483646 h 164"/>
                <a:gd name="T16" fmla="*/ 2147483646 w 134"/>
                <a:gd name="T17" fmla="*/ 2147483646 h 164"/>
                <a:gd name="T18" fmla="*/ 2147483646 w 134"/>
                <a:gd name="T19" fmla="*/ 2147483646 h 164"/>
                <a:gd name="T20" fmla="*/ 0 w 134"/>
                <a:gd name="T21" fmla="*/ 2147483646 h 164"/>
                <a:gd name="T22" fmla="*/ 0 w 134"/>
                <a:gd name="T23" fmla="*/ 2147483646 h 164"/>
                <a:gd name="T24" fmla="*/ 2147483646 w 134"/>
                <a:gd name="T25" fmla="*/ 2147483646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3" name="Freeform 120"/>
            <p:cNvSpPr>
              <a:spLocks noChangeArrowheads="1"/>
            </p:cNvSpPr>
            <p:nvPr/>
          </p:nvSpPr>
          <p:spPr bwMode="auto">
            <a:xfrm>
              <a:off x="7876542" y="5325835"/>
              <a:ext cx="54573" cy="81141"/>
            </a:xfrm>
            <a:custGeom>
              <a:avLst/>
              <a:gdLst>
                <a:gd name="T0" fmla="*/ 2147483646 w 151"/>
                <a:gd name="T1" fmla="*/ 2147483646 h 227"/>
                <a:gd name="T2" fmla="*/ 2147483646 w 151"/>
                <a:gd name="T3" fmla="*/ 2147483646 h 227"/>
                <a:gd name="T4" fmla="*/ 2147483646 w 151"/>
                <a:gd name="T5" fmla="*/ 2147483646 h 227"/>
                <a:gd name="T6" fmla="*/ 2147483646 w 151"/>
                <a:gd name="T7" fmla="*/ 2147483646 h 227"/>
                <a:gd name="T8" fmla="*/ 2147483646 w 151"/>
                <a:gd name="T9" fmla="*/ 2147483646 h 227"/>
                <a:gd name="T10" fmla="*/ 0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0 h 227"/>
                <a:gd name="T20" fmla="*/ 2147483646 w 151"/>
                <a:gd name="T21" fmla="*/ 0 h 227"/>
                <a:gd name="T22" fmla="*/ 2147483646 w 151"/>
                <a:gd name="T23" fmla="*/ 2147483646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4" name="Freeform 121"/>
            <p:cNvSpPr>
              <a:spLocks noChangeArrowheads="1"/>
            </p:cNvSpPr>
            <p:nvPr/>
          </p:nvSpPr>
          <p:spPr bwMode="auto">
            <a:xfrm>
              <a:off x="7938729" y="5348656"/>
              <a:ext cx="55841" cy="59589"/>
            </a:xfrm>
            <a:custGeom>
              <a:avLst/>
              <a:gdLst>
                <a:gd name="T0" fmla="*/ 2147483646 w 154"/>
                <a:gd name="T1" fmla="*/ 2147483646 h 168"/>
                <a:gd name="T2" fmla="*/ 2147483646 w 154"/>
                <a:gd name="T3" fmla="*/ 2147483646 h 168"/>
                <a:gd name="T4" fmla="*/ 2147483646 w 154"/>
                <a:gd name="T5" fmla="*/ 2147483646 h 168"/>
                <a:gd name="T6" fmla="*/ 2147483646 w 154"/>
                <a:gd name="T7" fmla="*/ 2147483646 h 168"/>
                <a:gd name="T8" fmla="*/ 0 w 154"/>
                <a:gd name="T9" fmla="*/ 2147483646 h 168"/>
                <a:gd name="T10" fmla="*/ 2147483646 w 154"/>
                <a:gd name="T11" fmla="*/ 2147483646 h 168"/>
                <a:gd name="T12" fmla="*/ 2147483646 w 154"/>
                <a:gd name="T13" fmla="*/ 2147483646 h 168"/>
                <a:gd name="T14" fmla="*/ 2147483646 w 154"/>
                <a:gd name="T15" fmla="*/ 2147483646 h 168"/>
                <a:gd name="T16" fmla="*/ 2147483646 w 154"/>
                <a:gd name="T17" fmla="*/ 2147483646 h 168"/>
                <a:gd name="T18" fmla="*/ 2147483646 w 154"/>
                <a:gd name="T19" fmla="*/ 2147483646 h 168"/>
                <a:gd name="T20" fmla="*/ 2147483646 w 154"/>
                <a:gd name="T21" fmla="*/ 0 h 168"/>
                <a:gd name="T22" fmla="*/ 2147483646 w 154"/>
                <a:gd name="T23" fmla="*/ 2147483646 h 168"/>
                <a:gd name="T24" fmla="*/ 2147483646 w 154"/>
                <a:gd name="T25" fmla="*/ 2147483646 h 168"/>
                <a:gd name="T26" fmla="*/ 2147483646 w 154"/>
                <a:gd name="T27" fmla="*/ 2147483646 h 168"/>
                <a:gd name="T28" fmla="*/ 2147483646 w 154"/>
                <a:gd name="T29" fmla="*/ 2147483646 h 168"/>
                <a:gd name="T30" fmla="*/ 2147483646 w 154"/>
                <a:gd name="T31" fmla="*/ 2147483646 h 168"/>
                <a:gd name="T32" fmla="*/ 2147483646 w 154"/>
                <a:gd name="T33" fmla="*/ 2147483646 h 168"/>
                <a:gd name="T34" fmla="*/ 2147483646 w 154"/>
                <a:gd name="T35" fmla="*/ 2147483646 h 168"/>
                <a:gd name="T36" fmla="*/ 2147483646 w 154"/>
                <a:gd name="T37" fmla="*/ 2147483646 h 168"/>
                <a:gd name="T38" fmla="*/ 2147483646 w 154"/>
                <a:gd name="T39" fmla="*/ 2147483646 h 168"/>
                <a:gd name="T40" fmla="*/ 2147483646 w 154"/>
                <a:gd name="T41" fmla="*/ 2147483646 h 168"/>
                <a:gd name="T42" fmla="*/ 2147483646 w 154"/>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6 w 26"/>
                <a:gd name="T3" fmla="*/ 0 h 224"/>
                <a:gd name="T4" fmla="*/ 2147483646 w 26"/>
                <a:gd name="T5" fmla="*/ 2147483646 h 224"/>
                <a:gd name="T6" fmla="*/ 0 w 26"/>
                <a:gd name="T7" fmla="*/ 2147483646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6" name="Freeform 123"/>
            <p:cNvSpPr>
              <a:spLocks noChangeArrowheads="1"/>
            </p:cNvSpPr>
            <p:nvPr/>
          </p:nvSpPr>
          <p:spPr bwMode="auto">
            <a:xfrm>
              <a:off x="8017414" y="5348656"/>
              <a:ext cx="54572"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7" name="Freeform 124"/>
            <p:cNvSpPr>
              <a:spLocks noChangeArrowheads="1"/>
            </p:cNvSpPr>
            <p:nvPr/>
          </p:nvSpPr>
          <p:spPr bwMode="auto">
            <a:xfrm>
              <a:off x="8070717" y="5346121"/>
              <a:ext cx="55841" cy="81141"/>
            </a:xfrm>
            <a:custGeom>
              <a:avLst/>
              <a:gdLst>
                <a:gd name="T0" fmla="*/ 2147483646 w 154"/>
                <a:gd name="T1" fmla="*/ 2147483646 h 226"/>
                <a:gd name="T2" fmla="*/ 2147483646 w 154"/>
                <a:gd name="T3" fmla="*/ 2147483646 h 226"/>
                <a:gd name="T4" fmla="*/ 2147483646 w 154"/>
                <a:gd name="T5" fmla="*/ 2147483646 h 226"/>
                <a:gd name="T6" fmla="*/ 2147483646 w 154"/>
                <a:gd name="T7" fmla="*/ 2147483646 h 226"/>
                <a:gd name="T8" fmla="*/ 2147483646 w 154"/>
                <a:gd name="T9" fmla="*/ 2147483646 h 226"/>
                <a:gd name="T10" fmla="*/ 2147483646 w 154"/>
                <a:gd name="T11" fmla="*/ 2147483646 h 226"/>
                <a:gd name="T12" fmla="*/ 2147483646 w 154"/>
                <a:gd name="T13" fmla="*/ 2147483646 h 226"/>
                <a:gd name="T14" fmla="*/ 0 w 154"/>
                <a:gd name="T15" fmla="*/ 0 h 226"/>
                <a:gd name="T16" fmla="*/ 2147483646 w 154"/>
                <a:gd name="T17" fmla="*/ 0 h 226"/>
                <a:gd name="T18" fmla="*/ 2147483646 w 154"/>
                <a:gd name="T19" fmla="*/ 2147483646 h 226"/>
                <a:gd name="T20" fmla="*/ 2147483646 w 154"/>
                <a:gd name="T21" fmla="*/ 2147483646 h 226"/>
                <a:gd name="T22" fmla="*/ 2147483646 w 154"/>
                <a:gd name="T23" fmla="*/ 0 h 226"/>
                <a:gd name="T24" fmla="*/ 2147483646 w 154"/>
                <a:gd name="T25" fmla="*/ 0 h 226"/>
                <a:gd name="T26" fmla="*/ 2147483646 w 154"/>
                <a:gd name="T27" fmla="*/ 2147483646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8" name="Freeform 125"/>
            <p:cNvSpPr>
              <a:spLocks noChangeArrowheads="1"/>
            </p:cNvSpPr>
            <p:nvPr/>
          </p:nvSpPr>
          <p:spPr bwMode="auto">
            <a:xfrm>
              <a:off x="8157017" y="5325835"/>
              <a:ext cx="63456" cy="81141"/>
            </a:xfrm>
            <a:custGeom>
              <a:avLst/>
              <a:gdLst>
                <a:gd name="T0" fmla="*/ 2147483646 w 176"/>
                <a:gd name="T1" fmla="*/ 0 h 224"/>
                <a:gd name="T2" fmla="*/ 2147483646 w 176"/>
                <a:gd name="T3" fmla="*/ 0 h 224"/>
                <a:gd name="T4" fmla="*/ 2147483646 w 176"/>
                <a:gd name="T5" fmla="*/ 2147483646 h 224"/>
                <a:gd name="T6" fmla="*/ 2147483646 w 176"/>
                <a:gd name="T7" fmla="*/ 2147483646 h 224"/>
                <a:gd name="T8" fmla="*/ 2147483646 w 176"/>
                <a:gd name="T9" fmla="*/ 2147483646 h 224"/>
                <a:gd name="T10" fmla="*/ 2147483646 w 176"/>
                <a:gd name="T11" fmla="*/ 2147483646 h 224"/>
                <a:gd name="T12" fmla="*/ 2147483646 w 176"/>
                <a:gd name="T13" fmla="*/ 2147483646 h 224"/>
                <a:gd name="T14" fmla="*/ 2147483646 w 176"/>
                <a:gd name="T15" fmla="*/ 2147483646 h 224"/>
                <a:gd name="T16" fmla="*/ 0 w 176"/>
                <a:gd name="T17" fmla="*/ 2147483646 h 224"/>
                <a:gd name="T18" fmla="*/ 0 w 176"/>
                <a:gd name="T19" fmla="*/ 0 h 224"/>
                <a:gd name="T20" fmla="*/ 2147483646 w 176"/>
                <a:gd name="T21" fmla="*/ 0 h 224"/>
                <a:gd name="T22" fmla="*/ 2147483646 w 176"/>
                <a:gd name="T23" fmla="*/ 2147483646 h 224"/>
                <a:gd name="T24" fmla="*/ 2147483646 w 176"/>
                <a:gd name="T25" fmla="*/ 2147483646 h 224"/>
                <a:gd name="T26" fmla="*/ 2147483646 w 176"/>
                <a:gd name="T27" fmla="*/ 2147483646 h 224"/>
                <a:gd name="T28" fmla="*/ 2147483646 w 176"/>
                <a:gd name="T29" fmla="*/ 2147483646 h 224"/>
                <a:gd name="T30" fmla="*/ 2147483646 w 176"/>
                <a:gd name="T31" fmla="*/ 2147483646 h 224"/>
                <a:gd name="T32" fmla="*/ 2147483646 w 176"/>
                <a:gd name="T33" fmla="*/ 2147483646 h 224"/>
                <a:gd name="T34" fmla="*/ 2147483646 w 176"/>
                <a:gd name="T35" fmla="*/ 2147483646 h 224"/>
                <a:gd name="T36" fmla="*/ 2147483646 w 176"/>
                <a:gd name="T37" fmla="*/ 2147483646 h 224"/>
                <a:gd name="T38" fmla="*/ 2147483646 w 176"/>
                <a:gd name="T39" fmla="*/ 2147483646 h 224"/>
                <a:gd name="T40" fmla="*/ 2147483646 w 176"/>
                <a:gd name="T41" fmla="*/ 2147483646 h 224"/>
                <a:gd name="T42" fmla="*/ 2147483646 w 176"/>
                <a:gd name="T43" fmla="*/ 2147483646 h 224"/>
                <a:gd name="T44" fmla="*/ 2147483646 w 176"/>
                <a:gd name="T45" fmla="*/ 2147483646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9" name="Freeform 126"/>
            <p:cNvSpPr>
              <a:spLocks noChangeArrowheads="1"/>
            </p:cNvSpPr>
            <p:nvPr/>
          </p:nvSpPr>
          <p:spPr bwMode="auto">
            <a:xfrm>
              <a:off x="8226819" y="5348656"/>
              <a:ext cx="54573"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0" name="Freeform 127"/>
            <p:cNvSpPr>
              <a:spLocks noChangeArrowheads="1"/>
            </p:cNvSpPr>
            <p:nvPr/>
          </p:nvSpPr>
          <p:spPr bwMode="auto">
            <a:xfrm>
              <a:off x="8280122" y="5346121"/>
              <a:ext cx="55841" cy="81141"/>
            </a:xfrm>
            <a:custGeom>
              <a:avLst/>
              <a:gdLst>
                <a:gd name="T0" fmla="*/ 2147483646 w 153"/>
                <a:gd name="T1" fmla="*/ 2147483646 h 226"/>
                <a:gd name="T2" fmla="*/ 2147483646 w 153"/>
                <a:gd name="T3" fmla="*/ 2147483646 h 226"/>
                <a:gd name="T4" fmla="*/ 2147483646 w 153"/>
                <a:gd name="T5" fmla="*/ 2147483646 h 226"/>
                <a:gd name="T6" fmla="*/ 2147483646 w 153"/>
                <a:gd name="T7" fmla="*/ 2147483646 h 226"/>
                <a:gd name="T8" fmla="*/ 2147483646 w 153"/>
                <a:gd name="T9" fmla="*/ 2147483646 h 226"/>
                <a:gd name="T10" fmla="*/ 2147483646 w 153"/>
                <a:gd name="T11" fmla="*/ 2147483646 h 226"/>
                <a:gd name="T12" fmla="*/ 2147483646 w 153"/>
                <a:gd name="T13" fmla="*/ 2147483646 h 226"/>
                <a:gd name="T14" fmla="*/ 0 w 153"/>
                <a:gd name="T15" fmla="*/ 0 h 226"/>
                <a:gd name="T16" fmla="*/ 2147483646 w 153"/>
                <a:gd name="T17" fmla="*/ 0 h 226"/>
                <a:gd name="T18" fmla="*/ 2147483646 w 153"/>
                <a:gd name="T19" fmla="*/ 2147483646 h 226"/>
                <a:gd name="T20" fmla="*/ 2147483646 w 153"/>
                <a:gd name="T21" fmla="*/ 2147483646 h 226"/>
                <a:gd name="T22" fmla="*/ 2147483646 w 153"/>
                <a:gd name="T23" fmla="*/ 0 h 226"/>
                <a:gd name="T24" fmla="*/ 2147483646 w 153"/>
                <a:gd name="T25" fmla="*/ 0 h 226"/>
                <a:gd name="T26" fmla="*/ 2147483646 w 153"/>
                <a:gd name="T27" fmla="*/ 2147483646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6 w 148"/>
                <a:gd name="T3" fmla="*/ 0 h 224"/>
                <a:gd name="T4" fmla="*/ 2147483646 w 148"/>
                <a:gd name="T5" fmla="*/ 2147483646 h 224"/>
                <a:gd name="T6" fmla="*/ 2147483646 w 148"/>
                <a:gd name="T7" fmla="*/ 2147483646 h 224"/>
                <a:gd name="T8" fmla="*/ 2147483646 w 148"/>
                <a:gd name="T9" fmla="*/ 2147483646 h 224"/>
                <a:gd name="T10" fmla="*/ 0 w 148"/>
                <a:gd name="T11" fmla="*/ 2147483646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2" name="Freeform 129"/>
            <p:cNvSpPr>
              <a:spLocks noChangeArrowheads="1"/>
            </p:cNvSpPr>
            <p:nvPr/>
          </p:nvSpPr>
          <p:spPr bwMode="auto">
            <a:xfrm>
              <a:off x="7489460"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3" name="Freeform 130"/>
            <p:cNvSpPr>
              <a:spLocks noChangeArrowheads="1"/>
            </p:cNvSpPr>
            <p:nvPr/>
          </p:nvSpPr>
          <p:spPr bwMode="auto">
            <a:xfrm>
              <a:off x="7550378" y="5481779"/>
              <a:ext cx="49495" cy="59588"/>
            </a:xfrm>
            <a:custGeom>
              <a:avLst/>
              <a:gdLst>
                <a:gd name="T0" fmla="*/ 2147483646 w 136"/>
                <a:gd name="T1" fmla="*/ 2147483646 h 167"/>
                <a:gd name="T2" fmla="*/ 2147483646 w 136"/>
                <a:gd name="T3" fmla="*/ 2147483646 h 167"/>
                <a:gd name="T4" fmla="*/ 0 w 136"/>
                <a:gd name="T5" fmla="*/ 2147483646 h 167"/>
                <a:gd name="T6" fmla="*/ 2147483646 w 136"/>
                <a:gd name="T7" fmla="*/ 0 h 167"/>
                <a:gd name="T8" fmla="*/ 2147483646 w 136"/>
                <a:gd name="T9" fmla="*/ 2147483646 h 167"/>
                <a:gd name="T10" fmla="*/ 2147483646 w 136"/>
                <a:gd name="T11" fmla="*/ 2147483646 h 167"/>
                <a:gd name="T12" fmla="*/ 2147483646 w 136"/>
                <a:gd name="T13" fmla="*/ 2147483646 h 167"/>
                <a:gd name="T14" fmla="*/ 2147483646 w 136"/>
                <a:gd name="T15" fmla="*/ 2147483646 h 167"/>
                <a:gd name="T16" fmla="*/ 2147483646 w 136"/>
                <a:gd name="T17" fmla="*/ 2147483646 h 167"/>
                <a:gd name="T18" fmla="*/ 2147483646 w 136"/>
                <a:gd name="T19" fmla="*/ 2147483646 h 167"/>
                <a:gd name="T20" fmla="*/ 2147483646 w 136"/>
                <a:gd name="T21" fmla="*/ 2147483646 h 167"/>
                <a:gd name="T22" fmla="*/ 0 w 136"/>
                <a:gd name="T23" fmla="*/ 2147483646 h 167"/>
                <a:gd name="T24" fmla="*/ 2147483646 w 136"/>
                <a:gd name="T25" fmla="*/ 2147483646 h 167"/>
                <a:gd name="T26" fmla="*/ 2147483646 w 136"/>
                <a:gd name="T27" fmla="*/ 2147483646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4" name="Freeform 131"/>
            <p:cNvSpPr>
              <a:spLocks noChangeArrowheads="1"/>
            </p:cNvSpPr>
            <p:nvPr/>
          </p:nvSpPr>
          <p:spPr bwMode="auto">
            <a:xfrm>
              <a:off x="7622717" y="5458958"/>
              <a:ext cx="68532" cy="81141"/>
            </a:xfrm>
            <a:custGeom>
              <a:avLst/>
              <a:gdLst>
                <a:gd name="T0" fmla="*/ 2147483646 w 190"/>
                <a:gd name="T1" fmla="*/ 2147483646 h 224"/>
                <a:gd name="T2" fmla="*/ 2147483646 w 190"/>
                <a:gd name="T3" fmla="*/ 2147483646 h 224"/>
                <a:gd name="T4" fmla="*/ 0 w 190"/>
                <a:gd name="T5" fmla="*/ 0 h 224"/>
                <a:gd name="T6" fmla="*/ 2147483646 w 190"/>
                <a:gd name="T7" fmla="*/ 0 h 224"/>
                <a:gd name="T8" fmla="*/ 2147483646 w 190"/>
                <a:gd name="T9" fmla="*/ 2147483646 h 224"/>
                <a:gd name="T10" fmla="*/ 2147483646 w 190"/>
                <a:gd name="T11" fmla="*/ 2147483646 h 224"/>
                <a:gd name="T12" fmla="*/ 2147483646 w 190"/>
                <a:gd name="T13" fmla="*/ 0 h 224"/>
                <a:gd name="T14" fmla="*/ 2147483646 w 190"/>
                <a:gd name="T15" fmla="*/ 0 h 224"/>
                <a:gd name="T16" fmla="*/ 2147483646 w 190"/>
                <a:gd name="T17" fmla="*/ 2147483646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5" name="Freeform 132"/>
            <p:cNvSpPr>
              <a:spLocks noChangeArrowheads="1"/>
            </p:cNvSpPr>
            <p:nvPr/>
          </p:nvSpPr>
          <p:spPr bwMode="auto">
            <a:xfrm>
              <a:off x="7695058" y="5480511"/>
              <a:ext cx="53303" cy="60856"/>
            </a:xfrm>
            <a:custGeom>
              <a:avLst/>
              <a:gdLst>
                <a:gd name="T0" fmla="*/ 2147483646 w 151"/>
                <a:gd name="T1" fmla="*/ 2147483646 h 170"/>
                <a:gd name="T2" fmla="*/ 0 w 151"/>
                <a:gd name="T3" fmla="*/ 2147483646 h 170"/>
                <a:gd name="T4" fmla="*/ 2147483646 w 151"/>
                <a:gd name="T5" fmla="*/ 0 h 170"/>
                <a:gd name="T6" fmla="*/ 2147483646 w 151"/>
                <a:gd name="T7" fmla="*/ 2147483646 h 170"/>
                <a:gd name="T8" fmla="*/ 2147483646 w 151"/>
                <a:gd name="T9" fmla="*/ 2147483646 h 170"/>
                <a:gd name="T10" fmla="*/ 2147483646 w 151"/>
                <a:gd name="T11" fmla="*/ 2147483646 h 170"/>
                <a:gd name="T12" fmla="*/ 2147483646 w 151"/>
                <a:gd name="T13" fmla="*/ 2147483646 h 170"/>
                <a:gd name="T14" fmla="*/ 2147483646 w 151"/>
                <a:gd name="T15" fmla="*/ 2147483646 h 170"/>
                <a:gd name="T16" fmla="*/ 2147483646 w 151"/>
                <a:gd name="T17" fmla="*/ 2147483646 h 170"/>
                <a:gd name="T18" fmla="*/ 2147483646 w 151"/>
                <a:gd name="T19" fmla="*/ 2147483646 h 170"/>
                <a:gd name="T20" fmla="*/ 2147483646 w 151"/>
                <a:gd name="T21" fmla="*/ 2147483646 h 170"/>
                <a:gd name="T22" fmla="*/ 2147483646 w 151"/>
                <a:gd name="T23" fmla="*/ 2147483646 h 170"/>
                <a:gd name="T24" fmla="*/ 2147483646 w 151"/>
                <a:gd name="T25" fmla="*/ 2147483646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6" name="Freeform 133"/>
            <p:cNvSpPr>
              <a:spLocks noChangeArrowheads="1"/>
            </p:cNvSpPr>
            <p:nvPr/>
          </p:nvSpPr>
          <p:spPr bwMode="auto">
            <a:xfrm>
              <a:off x="7753437" y="5477975"/>
              <a:ext cx="53303" cy="86213"/>
            </a:xfrm>
            <a:custGeom>
              <a:avLst/>
              <a:gdLst>
                <a:gd name="T0" fmla="*/ 2147483646 w 148"/>
                <a:gd name="T1" fmla="*/ 2147483646 h 236"/>
                <a:gd name="T2" fmla="*/ 2147483646 w 148"/>
                <a:gd name="T3" fmla="*/ 2147483646 h 236"/>
                <a:gd name="T4" fmla="*/ 2147483646 w 148"/>
                <a:gd name="T5" fmla="*/ 2147483646 h 236"/>
                <a:gd name="T6" fmla="*/ 2147483646 w 148"/>
                <a:gd name="T7" fmla="*/ 2147483646 h 236"/>
                <a:gd name="T8" fmla="*/ 2147483646 w 148"/>
                <a:gd name="T9" fmla="*/ 2147483646 h 236"/>
                <a:gd name="T10" fmla="*/ 2147483646 w 148"/>
                <a:gd name="T11" fmla="*/ 2147483646 h 236"/>
                <a:gd name="T12" fmla="*/ 2147483646 w 148"/>
                <a:gd name="T13" fmla="*/ 2147483646 h 236"/>
                <a:gd name="T14" fmla="*/ 0 w 148"/>
                <a:gd name="T15" fmla="*/ 2147483646 h 236"/>
                <a:gd name="T16" fmla="*/ 2147483646 w 148"/>
                <a:gd name="T17" fmla="*/ 0 h 236"/>
                <a:gd name="T18" fmla="*/ 2147483646 w 148"/>
                <a:gd name="T19" fmla="*/ 2147483646 h 236"/>
                <a:gd name="T20" fmla="*/ 2147483646 w 148"/>
                <a:gd name="T21" fmla="*/ 2147483646 h 236"/>
                <a:gd name="T22" fmla="*/ 2147483646 w 148"/>
                <a:gd name="T23" fmla="*/ 2147483646 h 236"/>
                <a:gd name="T24" fmla="*/ 2147483646 w 148"/>
                <a:gd name="T25" fmla="*/ 2147483646 h 236"/>
                <a:gd name="T26" fmla="*/ 2147483646 w 148"/>
                <a:gd name="T27" fmla="*/ 2147483646 h 236"/>
                <a:gd name="T28" fmla="*/ 2147483646 w 148"/>
                <a:gd name="T29" fmla="*/ 2147483646 h 236"/>
                <a:gd name="T30" fmla="*/ 2147483646 w 148"/>
                <a:gd name="T31" fmla="*/ 2147483646 h 236"/>
                <a:gd name="T32" fmla="*/ 2147483646 w 148"/>
                <a:gd name="T33" fmla="*/ 2147483646 h 236"/>
                <a:gd name="T34" fmla="*/ 2147483646 w 148"/>
                <a:gd name="T35" fmla="*/ 2147483646 h 236"/>
                <a:gd name="T36" fmla="*/ 2147483646 w 148"/>
                <a:gd name="T37" fmla="*/ 2147483646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7" name="Freeform 134"/>
            <p:cNvSpPr>
              <a:spLocks noChangeArrowheads="1"/>
            </p:cNvSpPr>
            <p:nvPr/>
          </p:nvSpPr>
          <p:spPr bwMode="auto">
            <a:xfrm>
              <a:off x="7811817"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8" name="Freeform 135"/>
            <p:cNvSpPr>
              <a:spLocks noChangeArrowheads="1"/>
            </p:cNvSpPr>
            <p:nvPr/>
          </p:nvSpPr>
          <p:spPr bwMode="auto">
            <a:xfrm>
              <a:off x="7872735" y="5481779"/>
              <a:ext cx="49495" cy="59588"/>
            </a:xfrm>
            <a:custGeom>
              <a:avLst/>
              <a:gdLst>
                <a:gd name="T0" fmla="*/ 2147483646 w 136"/>
                <a:gd name="T1" fmla="*/ 2147483646 h 167"/>
                <a:gd name="T2" fmla="*/ 2147483646 w 136"/>
                <a:gd name="T3" fmla="*/ 2147483646 h 167"/>
                <a:gd name="T4" fmla="*/ 0 w 136"/>
                <a:gd name="T5" fmla="*/ 2147483646 h 167"/>
                <a:gd name="T6" fmla="*/ 2147483646 w 136"/>
                <a:gd name="T7" fmla="*/ 0 h 167"/>
                <a:gd name="T8" fmla="*/ 2147483646 w 136"/>
                <a:gd name="T9" fmla="*/ 2147483646 h 167"/>
                <a:gd name="T10" fmla="*/ 2147483646 w 136"/>
                <a:gd name="T11" fmla="*/ 2147483646 h 167"/>
                <a:gd name="T12" fmla="*/ 2147483646 w 136"/>
                <a:gd name="T13" fmla="*/ 2147483646 h 167"/>
                <a:gd name="T14" fmla="*/ 2147483646 w 136"/>
                <a:gd name="T15" fmla="*/ 2147483646 h 167"/>
                <a:gd name="T16" fmla="*/ 2147483646 w 136"/>
                <a:gd name="T17" fmla="*/ 2147483646 h 167"/>
                <a:gd name="T18" fmla="*/ 2147483646 w 136"/>
                <a:gd name="T19" fmla="*/ 2147483646 h 167"/>
                <a:gd name="T20" fmla="*/ 2147483646 w 136"/>
                <a:gd name="T21" fmla="*/ 2147483646 h 167"/>
                <a:gd name="T22" fmla="*/ 0 w 136"/>
                <a:gd name="T23" fmla="*/ 2147483646 h 167"/>
                <a:gd name="T24" fmla="*/ 2147483646 w 136"/>
                <a:gd name="T25" fmla="*/ 2147483646 h 167"/>
                <a:gd name="T26" fmla="*/ 2147483646 w 136"/>
                <a:gd name="T27" fmla="*/ 2147483646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6 w 34"/>
                <a:gd name="T3" fmla="*/ 0 h 80"/>
                <a:gd name="T4" fmla="*/ 2147483646 w 34"/>
                <a:gd name="T5" fmla="*/ 2147483646 h 80"/>
                <a:gd name="T6" fmla="*/ 0 w 34"/>
                <a:gd name="T7" fmla="*/ 2147483646 h 80"/>
                <a:gd name="T8" fmla="*/ 0 w 34"/>
                <a:gd name="T9" fmla="*/ 2147483646 h 80"/>
                <a:gd name="T10" fmla="*/ 2147483646 w 34"/>
                <a:gd name="T11" fmla="*/ 2147483646 h 80"/>
                <a:gd name="T12" fmla="*/ 0 w 34"/>
                <a:gd name="T13" fmla="*/ 2147483646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6 w 176"/>
                <a:gd name="T3" fmla="*/ 0 h 224"/>
                <a:gd name="T4" fmla="*/ 2147483646 w 176"/>
                <a:gd name="T5" fmla="*/ 2147483646 h 224"/>
                <a:gd name="T6" fmla="*/ 2147483646 w 176"/>
                <a:gd name="T7" fmla="*/ 2147483646 h 224"/>
                <a:gd name="T8" fmla="*/ 2147483646 w 176"/>
                <a:gd name="T9" fmla="*/ 0 h 224"/>
                <a:gd name="T10" fmla="*/ 2147483646 w 176"/>
                <a:gd name="T11" fmla="*/ 0 h 224"/>
                <a:gd name="T12" fmla="*/ 2147483646 w 176"/>
                <a:gd name="T13" fmla="*/ 2147483646 h 224"/>
                <a:gd name="T14" fmla="*/ 2147483646 w 176"/>
                <a:gd name="T15" fmla="*/ 2147483646 h 224"/>
                <a:gd name="T16" fmla="*/ 2147483646 w 176"/>
                <a:gd name="T17" fmla="*/ 2147483646 h 224"/>
                <a:gd name="T18" fmla="*/ 2147483646 w 176"/>
                <a:gd name="T19" fmla="*/ 2147483646 h 224"/>
                <a:gd name="T20" fmla="*/ 2147483646 w 176"/>
                <a:gd name="T21" fmla="*/ 2147483646 h 224"/>
                <a:gd name="T22" fmla="*/ 0 w 176"/>
                <a:gd name="T23" fmla="*/ 2147483646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1" name="Freeform 138"/>
            <p:cNvSpPr>
              <a:spLocks noChangeArrowheads="1"/>
            </p:cNvSpPr>
            <p:nvPr/>
          </p:nvSpPr>
          <p:spPr bwMode="auto">
            <a:xfrm>
              <a:off x="8049142" y="5480511"/>
              <a:ext cx="53303" cy="60856"/>
            </a:xfrm>
            <a:custGeom>
              <a:avLst/>
              <a:gdLst>
                <a:gd name="T0" fmla="*/ 2147483646 w 151"/>
                <a:gd name="T1" fmla="*/ 2147483646 h 170"/>
                <a:gd name="T2" fmla="*/ 0 w 151"/>
                <a:gd name="T3" fmla="*/ 2147483646 h 170"/>
                <a:gd name="T4" fmla="*/ 2147483646 w 151"/>
                <a:gd name="T5" fmla="*/ 0 h 170"/>
                <a:gd name="T6" fmla="*/ 2147483646 w 151"/>
                <a:gd name="T7" fmla="*/ 2147483646 h 170"/>
                <a:gd name="T8" fmla="*/ 2147483646 w 151"/>
                <a:gd name="T9" fmla="*/ 2147483646 h 170"/>
                <a:gd name="T10" fmla="*/ 2147483646 w 151"/>
                <a:gd name="T11" fmla="*/ 2147483646 h 170"/>
                <a:gd name="T12" fmla="*/ 2147483646 w 151"/>
                <a:gd name="T13" fmla="*/ 2147483646 h 170"/>
                <a:gd name="T14" fmla="*/ 2147483646 w 151"/>
                <a:gd name="T15" fmla="*/ 2147483646 h 170"/>
                <a:gd name="T16" fmla="*/ 2147483646 w 151"/>
                <a:gd name="T17" fmla="*/ 2147483646 h 170"/>
                <a:gd name="T18" fmla="*/ 2147483646 w 151"/>
                <a:gd name="T19" fmla="*/ 2147483646 h 170"/>
                <a:gd name="T20" fmla="*/ 2147483646 w 151"/>
                <a:gd name="T21" fmla="*/ 2147483646 h 170"/>
                <a:gd name="T22" fmla="*/ 2147483646 w 151"/>
                <a:gd name="T23" fmla="*/ 2147483646 h 170"/>
                <a:gd name="T24" fmla="*/ 2147483646 w 151"/>
                <a:gd name="T25" fmla="*/ 2147483646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2" name="Freeform 139"/>
            <p:cNvSpPr>
              <a:spLocks noChangeArrowheads="1"/>
            </p:cNvSpPr>
            <p:nvPr/>
          </p:nvSpPr>
          <p:spPr bwMode="auto">
            <a:xfrm>
              <a:off x="8103714" y="5483047"/>
              <a:ext cx="54572" cy="58320"/>
            </a:xfrm>
            <a:custGeom>
              <a:avLst/>
              <a:gdLst>
                <a:gd name="T0" fmla="*/ 2147483646 w 148"/>
                <a:gd name="T1" fmla="*/ 2147483646 h 162"/>
                <a:gd name="T2" fmla="*/ 2147483646 w 148"/>
                <a:gd name="T3" fmla="*/ 2147483646 h 162"/>
                <a:gd name="T4" fmla="*/ 0 w 148"/>
                <a:gd name="T5" fmla="*/ 0 h 162"/>
                <a:gd name="T6" fmla="*/ 2147483646 w 148"/>
                <a:gd name="T7" fmla="*/ 0 h 162"/>
                <a:gd name="T8" fmla="*/ 2147483646 w 148"/>
                <a:gd name="T9" fmla="*/ 2147483646 h 162"/>
                <a:gd name="T10" fmla="*/ 2147483646 w 148"/>
                <a:gd name="T11" fmla="*/ 2147483646 h 162"/>
                <a:gd name="T12" fmla="*/ 2147483646 w 148"/>
                <a:gd name="T13" fmla="*/ 0 h 162"/>
                <a:gd name="T14" fmla="*/ 2147483646 w 148"/>
                <a:gd name="T15" fmla="*/ 0 h 162"/>
                <a:gd name="T16" fmla="*/ 2147483646 w 148"/>
                <a:gd name="T17" fmla="*/ 2147483646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 name="Freeform 140"/>
            <p:cNvSpPr>
              <a:spLocks noChangeArrowheads="1"/>
            </p:cNvSpPr>
            <p:nvPr/>
          </p:nvSpPr>
          <p:spPr bwMode="auto">
            <a:xfrm>
              <a:off x="8159556"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 name="Freeform 141"/>
            <p:cNvSpPr>
              <a:spLocks noChangeArrowheads="1"/>
            </p:cNvSpPr>
            <p:nvPr/>
          </p:nvSpPr>
          <p:spPr bwMode="auto">
            <a:xfrm>
              <a:off x="8217935" y="5458958"/>
              <a:ext cx="54572" cy="81141"/>
            </a:xfrm>
            <a:custGeom>
              <a:avLst/>
              <a:gdLst>
                <a:gd name="T0" fmla="*/ 2147483646 w 150"/>
                <a:gd name="T1" fmla="*/ 2147483646 h 226"/>
                <a:gd name="T2" fmla="*/ 2147483646 w 150"/>
                <a:gd name="T3" fmla="*/ 2147483646 h 226"/>
                <a:gd name="T4" fmla="*/ 2147483646 w 150"/>
                <a:gd name="T5" fmla="*/ 2147483646 h 226"/>
                <a:gd name="T6" fmla="*/ 2147483646 w 150"/>
                <a:gd name="T7" fmla="*/ 2147483646 h 226"/>
                <a:gd name="T8" fmla="*/ 2147483646 w 150"/>
                <a:gd name="T9" fmla="*/ 2147483646 h 226"/>
                <a:gd name="T10" fmla="*/ 0 w 150"/>
                <a:gd name="T11" fmla="*/ 2147483646 h 226"/>
                <a:gd name="T12" fmla="*/ 2147483646 w 150"/>
                <a:gd name="T13" fmla="*/ 2147483646 h 226"/>
                <a:gd name="T14" fmla="*/ 2147483646 w 150"/>
                <a:gd name="T15" fmla="*/ 2147483646 h 226"/>
                <a:gd name="T16" fmla="*/ 2147483646 w 150"/>
                <a:gd name="T17" fmla="*/ 2147483646 h 226"/>
                <a:gd name="T18" fmla="*/ 2147483646 w 150"/>
                <a:gd name="T19" fmla="*/ 0 h 226"/>
                <a:gd name="T20" fmla="*/ 2147483646 w 150"/>
                <a:gd name="T21" fmla="*/ 0 h 226"/>
                <a:gd name="T22" fmla="*/ 2147483646 w 150"/>
                <a:gd name="T23" fmla="*/ 2147483646 h 226"/>
                <a:gd name="T24" fmla="*/ 2147483646 w 150"/>
                <a:gd name="T25" fmla="*/ 2147483646 h 226"/>
                <a:gd name="T26" fmla="*/ 2147483646 w 150"/>
                <a:gd name="T27" fmla="*/ 2147483646 h 226"/>
                <a:gd name="T28" fmla="*/ 2147483646 w 150"/>
                <a:gd name="T29" fmla="*/ 2147483646 h 226"/>
                <a:gd name="T30" fmla="*/ 2147483646 w 150"/>
                <a:gd name="T31" fmla="*/ 2147483646 h 226"/>
                <a:gd name="T32" fmla="*/ 2147483646 w 150"/>
                <a:gd name="T33" fmla="*/ 2147483646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5" name="Freeform 142"/>
            <p:cNvSpPr>
              <a:spLocks noChangeArrowheads="1"/>
            </p:cNvSpPr>
            <p:nvPr/>
          </p:nvSpPr>
          <p:spPr bwMode="auto">
            <a:xfrm>
              <a:off x="8278853"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106" name="Group 146"/>
          <p:cNvGrpSpPr>
            <a:grpSpLocks/>
          </p:cNvGrpSpPr>
          <p:nvPr userDrawn="1"/>
        </p:nvGrpSpPr>
        <p:grpSpPr bwMode="auto">
          <a:xfrm>
            <a:off x="2307168" y="11912600"/>
            <a:ext cx="1909232" cy="778933"/>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6 w 230"/>
                <a:gd name="T3" fmla="*/ 0 h 43"/>
                <a:gd name="T4" fmla="*/ 2147483646 w 230"/>
                <a:gd name="T5" fmla="*/ 2147483646 h 43"/>
                <a:gd name="T6" fmla="*/ 0 w 230"/>
                <a:gd name="T7" fmla="*/ 2147483646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8" name="Freeform 144"/>
            <p:cNvSpPr>
              <a:spLocks noChangeArrowheads="1"/>
            </p:cNvSpPr>
            <p:nvPr/>
          </p:nvSpPr>
          <p:spPr bwMode="auto">
            <a:xfrm>
              <a:off x="2451037" y="5477109"/>
              <a:ext cx="83866" cy="15219"/>
            </a:xfrm>
            <a:custGeom>
              <a:avLst/>
              <a:gdLst>
                <a:gd name="T0" fmla="*/ 2147483646 w 233"/>
                <a:gd name="T1" fmla="*/ 2147483646 h 43"/>
                <a:gd name="T2" fmla="*/ 0 w 233"/>
                <a:gd name="T3" fmla="*/ 2147483646 h 43"/>
                <a:gd name="T4" fmla="*/ 2147483646 w 233"/>
                <a:gd name="T5" fmla="*/ 0 h 43"/>
                <a:gd name="T6" fmla="*/ 2147483646 w 233"/>
                <a:gd name="T7" fmla="*/ 0 h 43"/>
                <a:gd name="T8" fmla="*/ 2147483646 w 233"/>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6 w 131"/>
                <a:gd name="T3" fmla="*/ 0 h 44"/>
                <a:gd name="T4" fmla="*/ 2147483646 w 131"/>
                <a:gd name="T5" fmla="*/ 2147483646 h 44"/>
                <a:gd name="T6" fmla="*/ 2147483646 w 131"/>
                <a:gd name="T7" fmla="*/ 2147483646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0" name="Freeform 146"/>
            <p:cNvSpPr>
              <a:spLocks noChangeArrowheads="1"/>
            </p:cNvSpPr>
            <p:nvPr/>
          </p:nvSpPr>
          <p:spPr bwMode="auto">
            <a:xfrm>
              <a:off x="2442142" y="5507547"/>
              <a:ext cx="47016" cy="16487"/>
            </a:xfrm>
            <a:custGeom>
              <a:avLst/>
              <a:gdLst>
                <a:gd name="T0" fmla="*/ 2147483646 w 131"/>
                <a:gd name="T1" fmla="*/ 2147483646 h 47"/>
                <a:gd name="T2" fmla="*/ 0 w 131"/>
                <a:gd name="T3" fmla="*/ 2147483646 h 47"/>
                <a:gd name="T4" fmla="*/ 2147483646 w 131"/>
                <a:gd name="T5" fmla="*/ 0 h 47"/>
                <a:gd name="T6" fmla="*/ 2147483646 w 131"/>
                <a:gd name="T7" fmla="*/ 0 h 47"/>
                <a:gd name="T8" fmla="*/ 2147483646 w 131"/>
                <a:gd name="T9" fmla="*/ 214748364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1" name="Freeform 147"/>
            <p:cNvSpPr>
              <a:spLocks noChangeArrowheads="1"/>
            </p:cNvSpPr>
            <p:nvPr/>
          </p:nvSpPr>
          <p:spPr bwMode="auto">
            <a:xfrm>
              <a:off x="2406562" y="5539254"/>
              <a:ext cx="73701" cy="15219"/>
            </a:xfrm>
            <a:custGeom>
              <a:avLst/>
              <a:gdLst>
                <a:gd name="T0" fmla="*/ 2147483646 w 202"/>
                <a:gd name="T1" fmla="*/ 2147483646 h 43"/>
                <a:gd name="T2" fmla="*/ 2147483646 w 202"/>
                <a:gd name="T3" fmla="*/ 2147483646 h 43"/>
                <a:gd name="T4" fmla="*/ 0 w 202"/>
                <a:gd name="T5" fmla="*/ 0 h 43"/>
                <a:gd name="T6" fmla="*/ 2147483646 w 202"/>
                <a:gd name="T7" fmla="*/ 0 h 43"/>
                <a:gd name="T8" fmla="*/ 2147483646 w 202"/>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2" name="Freeform 148"/>
            <p:cNvSpPr>
              <a:spLocks noChangeArrowheads="1"/>
            </p:cNvSpPr>
            <p:nvPr/>
          </p:nvSpPr>
          <p:spPr bwMode="auto">
            <a:xfrm>
              <a:off x="2349380" y="5568424"/>
              <a:ext cx="48287"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3" name="Freeform 149"/>
            <p:cNvSpPr>
              <a:spLocks noChangeArrowheads="1"/>
            </p:cNvSpPr>
            <p:nvPr/>
          </p:nvSpPr>
          <p:spPr bwMode="auto">
            <a:xfrm>
              <a:off x="2487887" y="5568424"/>
              <a:ext cx="47016"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4" name="Freeform 150"/>
            <p:cNvSpPr>
              <a:spLocks noChangeArrowheads="1"/>
            </p:cNvSpPr>
            <p:nvPr/>
          </p:nvSpPr>
          <p:spPr bwMode="auto">
            <a:xfrm>
              <a:off x="2349380" y="5539254"/>
              <a:ext cx="48287"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5" name="Freeform 151"/>
            <p:cNvSpPr>
              <a:spLocks noChangeArrowheads="1"/>
            </p:cNvSpPr>
            <p:nvPr/>
          </p:nvSpPr>
          <p:spPr bwMode="auto">
            <a:xfrm>
              <a:off x="2487887" y="5539254"/>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6" name="Freeform 152"/>
            <p:cNvSpPr>
              <a:spLocks noChangeArrowheads="1"/>
            </p:cNvSpPr>
            <p:nvPr/>
          </p:nvSpPr>
          <p:spPr bwMode="auto">
            <a:xfrm>
              <a:off x="2349380" y="5507547"/>
              <a:ext cx="48287"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7" name="Freeform 153"/>
            <p:cNvSpPr>
              <a:spLocks noChangeArrowheads="1"/>
            </p:cNvSpPr>
            <p:nvPr/>
          </p:nvSpPr>
          <p:spPr bwMode="auto">
            <a:xfrm>
              <a:off x="2487887" y="5507547"/>
              <a:ext cx="47016"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8" name="Freeform 154"/>
            <p:cNvSpPr>
              <a:spLocks noChangeArrowheads="1"/>
            </p:cNvSpPr>
            <p:nvPr/>
          </p:nvSpPr>
          <p:spPr bwMode="auto">
            <a:xfrm>
              <a:off x="2317613" y="5600131"/>
              <a:ext cx="77513" cy="16488"/>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9" name="Freeform 155"/>
            <p:cNvSpPr>
              <a:spLocks noChangeArrowheads="1"/>
            </p:cNvSpPr>
            <p:nvPr/>
          </p:nvSpPr>
          <p:spPr bwMode="auto">
            <a:xfrm>
              <a:off x="2317613" y="5631838"/>
              <a:ext cx="77513" cy="16487"/>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0" name="Freeform 156"/>
            <p:cNvSpPr>
              <a:spLocks noChangeArrowheads="1"/>
            </p:cNvSpPr>
            <p:nvPr/>
          </p:nvSpPr>
          <p:spPr bwMode="auto">
            <a:xfrm>
              <a:off x="2146068" y="5568424"/>
              <a:ext cx="48287"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1" name="Freeform 157"/>
            <p:cNvSpPr>
              <a:spLocks noChangeArrowheads="1"/>
            </p:cNvSpPr>
            <p:nvPr/>
          </p:nvSpPr>
          <p:spPr bwMode="auto">
            <a:xfrm>
              <a:off x="2146068" y="5477109"/>
              <a:ext cx="48287"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2" name="Freeform 158"/>
            <p:cNvSpPr>
              <a:spLocks noChangeArrowheads="1"/>
            </p:cNvSpPr>
            <p:nvPr/>
          </p:nvSpPr>
          <p:spPr bwMode="auto">
            <a:xfrm>
              <a:off x="2022810" y="5568424"/>
              <a:ext cx="47016"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3" name="Freeform 159"/>
            <p:cNvSpPr>
              <a:spLocks noChangeArrowheads="1"/>
            </p:cNvSpPr>
            <p:nvPr/>
          </p:nvSpPr>
          <p:spPr bwMode="auto">
            <a:xfrm>
              <a:off x="2022810" y="5539254"/>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4" name="Freeform 160"/>
            <p:cNvSpPr>
              <a:spLocks noChangeArrowheads="1"/>
            </p:cNvSpPr>
            <p:nvPr/>
          </p:nvSpPr>
          <p:spPr bwMode="auto">
            <a:xfrm>
              <a:off x="2022810" y="5507547"/>
              <a:ext cx="47016"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5" name="Freeform 161"/>
            <p:cNvSpPr>
              <a:spLocks noChangeArrowheads="1"/>
            </p:cNvSpPr>
            <p:nvPr/>
          </p:nvSpPr>
          <p:spPr bwMode="auto">
            <a:xfrm>
              <a:off x="2022810" y="5477109"/>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6" name="Freeform 162"/>
            <p:cNvSpPr>
              <a:spLocks noChangeArrowheads="1"/>
            </p:cNvSpPr>
            <p:nvPr/>
          </p:nvSpPr>
          <p:spPr bwMode="auto">
            <a:xfrm>
              <a:off x="1992313" y="5600131"/>
              <a:ext cx="109281" cy="16488"/>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7" name="Freeform 163"/>
            <p:cNvSpPr>
              <a:spLocks noChangeArrowheads="1"/>
            </p:cNvSpPr>
            <p:nvPr/>
          </p:nvSpPr>
          <p:spPr bwMode="auto">
            <a:xfrm>
              <a:off x="1992313" y="5631838"/>
              <a:ext cx="109281" cy="16487"/>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8" name="Freeform 164"/>
            <p:cNvSpPr>
              <a:spLocks noChangeArrowheads="1"/>
            </p:cNvSpPr>
            <p:nvPr/>
          </p:nvSpPr>
          <p:spPr bwMode="auto">
            <a:xfrm>
              <a:off x="1992313" y="5414963"/>
              <a:ext cx="109281" cy="16488"/>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9" name="Freeform 165"/>
            <p:cNvSpPr>
              <a:spLocks noChangeArrowheads="1"/>
            </p:cNvSpPr>
            <p:nvPr/>
          </p:nvSpPr>
          <p:spPr bwMode="auto">
            <a:xfrm>
              <a:off x="1992313" y="5445402"/>
              <a:ext cx="109281" cy="15219"/>
            </a:xfrm>
            <a:custGeom>
              <a:avLst/>
              <a:gdLst>
                <a:gd name="T0" fmla="*/ 2147483646 w 303"/>
                <a:gd name="T1" fmla="*/ 2147483646 h 44"/>
                <a:gd name="T2" fmla="*/ 0 w 303"/>
                <a:gd name="T3" fmla="*/ 2147483646 h 44"/>
                <a:gd name="T4" fmla="*/ 0 w 303"/>
                <a:gd name="T5" fmla="*/ 0 h 44"/>
                <a:gd name="T6" fmla="*/ 2147483646 w 303"/>
                <a:gd name="T7" fmla="*/ 0 h 44"/>
                <a:gd name="T8" fmla="*/ 2147483646 w 303"/>
                <a:gd name="T9" fmla="*/ 2147483646 h 44"/>
                <a:gd name="T10" fmla="*/ 2147483646 w 303"/>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6 w 260"/>
                <a:gd name="T3" fmla="*/ 0 h 43"/>
                <a:gd name="T4" fmla="*/ 2147483646 w 260"/>
                <a:gd name="T5" fmla="*/ 2147483646 h 43"/>
                <a:gd name="T6" fmla="*/ 0 w 260"/>
                <a:gd name="T7" fmla="*/ 2147483646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6 w 289"/>
                <a:gd name="T3" fmla="*/ 0 h 44"/>
                <a:gd name="T4" fmla="*/ 2147483646 w 289"/>
                <a:gd name="T5" fmla="*/ 2147483646 h 44"/>
                <a:gd name="T6" fmla="*/ 0 w 289"/>
                <a:gd name="T7" fmla="*/ 2147483646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2" name="Freeform 168"/>
            <p:cNvSpPr>
              <a:spLocks noChangeArrowheads="1"/>
            </p:cNvSpPr>
            <p:nvPr/>
          </p:nvSpPr>
          <p:spPr bwMode="auto">
            <a:xfrm>
              <a:off x="2473909" y="5414963"/>
              <a:ext cx="91491" cy="16488"/>
            </a:xfrm>
            <a:custGeom>
              <a:avLst/>
              <a:gdLst>
                <a:gd name="T0" fmla="*/ 2147483646 w 257"/>
                <a:gd name="T1" fmla="*/ 0 h 43"/>
                <a:gd name="T2" fmla="*/ 2147483646 w 257"/>
                <a:gd name="T3" fmla="*/ 2147483646 h 43"/>
                <a:gd name="T4" fmla="*/ 0 w 257"/>
                <a:gd name="T5" fmla="*/ 2147483646 h 43"/>
                <a:gd name="T6" fmla="*/ 2147483646 w 257"/>
                <a:gd name="T7" fmla="*/ 0 h 43"/>
                <a:gd name="T8" fmla="*/ 2147483646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3" name="Freeform 169"/>
            <p:cNvSpPr>
              <a:spLocks noChangeArrowheads="1"/>
            </p:cNvSpPr>
            <p:nvPr/>
          </p:nvSpPr>
          <p:spPr bwMode="auto">
            <a:xfrm>
              <a:off x="2462473" y="5445402"/>
              <a:ext cx="102927" cy="15219"/>
            </a:xfrm>
            <a:custGeom>
              <a:avLst/>
              <a:gdLst>
                <a:gd name="T0" fmla="*/ 2147483646 w 286"/>
                <a:gd name="T1" fmla="*/ 2147483646 h 44"/>
                <a:gd name="T2" fmla="*/ 0 w 286"/>
                <a:gd name="T3" fmla="*/ 2147483646 h 44"/>
                <a:gd name="T4" fmla="*/ 2147483646 w 286"/>
                <a:gd name="T5" fmla="*/ 0 h 44"/>
                <a:gd name="T6" fmla="*/ 2147483646 w 286"/>
                <a:gd name="T7" fmla="*/ 0 h 44"/>
                <a:gd name="T8" fmla="*/ 2147483646 w 286"/>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4" name="Freeform 170"/>
            <p:cNvSpPr>
              <a:spLocks noChangeArrowheads="1"/>
            </p:cNvSpPr>
            <p:nvPr/>
          </p:nvSpPr>
          <p:spPr bwMode="auto">
            <a:xfrm>
              <a:off x="2487887" y="5600131"/>
              <a:ext cx="77513" cy="16488"/>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5" name="Freeform 171"/>
            <p:cNvSpPr>
              <a:spLocks noChangeArrowheads="1"/>
            </p:cNvSpPr>
            <p:nvPr/>
          </p:nvSpPr>
          <p:spPr bwMode="auto">
            <a:xfrm>
              <a:off x="2487887" y="5631838"/>
              <a:ext cx="77513" cy="16487"/>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6" name="Freeform 172"/>
            <p:cNvSpPr>
              <a:spLocks noChangeArrowheads="1"/>
            </p:cNvSpPr>
            <p:nvPr/>
          </p:nvSpPr>
          <p:spPr bwMode="auto">
            <a:xfrm>
              <a:off x="2437059" y="5631838"/>
              <a:ext cx="11436" cy="16487"/>
            </a:xfrm>
            <a:custGeom>
              <a:avLst/>
              <a:gdLst>
                <a:gd name="T0" fmla="*/ 2147483646 w 29"/>
                <a:gd name="T1" fmla="*/ 2147483646 h 46"/>
                <a:gd name="T2" fmla="*/ 0 w 29"/>
                <a:gd name="T3" fmla="*/ 0 h 46"/>
                <a:gd name="T4" fmla="*/ 2147483646 w 29"/>
                <a:gd name="T5" fmla="*/ 0 h 46"/>
                <a:gd name="T6" fmla="*/ 2147483646 w 29"/>
                <a:gd name="T7" fmla="*/ 2147483646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7" name="Freeform 173"/>
            <p:cNvSpPr>
              <a:spLocks noChangeArrowheads="1"/>
            </p:cNvSpPr>
            <p:nvPr/>
          </p:nvSpPr>
          <p:spPr bwMode="auto">
            <a:xfrm>
              <a:off x="2425623" y="5600131"/>
              <a:ext cx="31768" cy="16488"/>
            </a:xfrm>
            <a:custGeom>
              <a:avLst/>
              <a:gdLst>
                <a:gd name="T0" fmla="*/ 2147483646 w 88"/>
                <a:gd name="T1" fmla="*/ 2147483646 h 43"/>
                <a:gd name="T2" fmla="*/ 2147483646 w 88"/>
                <a:gd name="T3" fmla="*/ 2147483646 h 43"/>
                <a:gd name="T4" fmla="*/ 0 w 88"/>
                <a:gd name="T5" fmla="*/ 0 h 43"/>
                <a:gd name="T6" fmla="*/ 2147483646 w 88"/>
                <a:gd name="T7" fmla="*/ 0 h 43"/>
                <a:gd name="T8" fmla="*/ 2147483646 w 88"/>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8" name="Freeform 174"/>
            <p:cNvSpPr>
              <a:spLocks noChangeArrowheads="1"/>
            </p:cNvSpPr>
            <p:nvPr/>
          </p:nvSpPr>
          <p:spPr bwMode="auto">
            <a:xfrm>
              <a:off x="2416728" y="5570961"/>
              <a:ext cx="52098" cy="15219"/>
            </a:xfrm>
            <a:custGeom>
              <a:avLst/>
              <a:gdLst>
                <a:gd name="T0" fmla="*/ 2147483646 w 145"/>
                <a:gd name="T1" fmla="*/ 2147483646 h 44"/>
                <a:gd name="T2" fmla="*/ 2147483646 w 145"/>
                <a:gd name="T3" fmla="*/ 2147483646 h 44"/>
                <a:gd name="T4" fmla="*/ 0 w 145"/>
                <a:gd name="T5" fmla="*/ 0 h 44"/>
                <a:gd name="T6" fmla="*/ 2147483646 w 145"/>
                <a:gd name="T7" fmla="*/ 0 h 44"/>
                <a:gd name="T8" fmla="*/ 2147483646 w 145"/>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6 w 407"/>
                <a:gd name="T3" fmla="*/ 0 h 43"/>
                <a:gd name="T4" fmla="*/ 2147483646 w 407"/>
                <a:gd name="T5" fmla="*/ 2147483646 h 43"/>
                <a:gd name="T6" fmla="*/ 0 w 407"/>
                <a:gd name="T7" fmla="*/ 2147483646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0" name="Freeform 176"/>
            <p:cNvSpPr>
              <a:spLocks noChangeArrowheads="1"/>
            </p:cNvSpPr>
            <p:nvPr/>
          </p:nvSpPr>
          <p:spPr bwMode="auto">
            <a:xfrm>
              <a:off x="2240100" y="5570961"/>
              <a:ext cx="62265" cy="15219"/>
            </a:xfrm>
            <a:custGeom>
              <a:avLst/>
              <a:gdLst>
                <a:gd name="T0" fmla="*/ 2147483646 w 174"/>
                <a:gd name="T1" fmla="*/ 2147483646 h 44"/>
                <a:gd name="T2" fmla="*/ 0 w 174"/>
                <a:gd name="T3" fmla="*/ 2147483646 h 44"/>
                <a:gd name="T4" fmla="*/ 0 w 174"/>
                <a:gd name="T5" fmla="*/ 0 h 44"/>
                <a:gd name="T6" fmla="*/ 2147483646 w 174"/>
                <a:gd name="T7" fmla="*/ 0 h 44"/>
                <a:gd name="T8" fmla="*/ 2147483646 w 174"/>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1" name="Freeform 177"/>
            <p:cNvSpPr>
              <a:spLocks noChangeArrowheads="1"/>
            </p:cNvSpPr>
            <p:nvPr/>
          </p:nvSpPr>
          <p:spPr bwMode="auto">
            <a:xfrm>
              <a:off x="2115571" y="5600131"/>
              <a:ext cx="184252" cy="16488"/>
            </a:xfrm>
            <a:custGeom>
              <a:avLst/>
              <a:gdLst>
                <a:gd name="T0" fmla="*/ 0 w 512"/>
                <a:gd name="T1" fmla="*/ 2147483646 h 43"/>
                <a:gd name="T2" fmla="*/ 0 w 512"/>
                <a:gd name="T3" fmla="*/ 0 h 43"/>
                <a:gd name="T4" fmla="*/ 2147483646 w 512"/>
                <a:gd name="T5" fmla="*/ 0 h 43"/>
                <a:gd name="T6" fmla="*/ 2147483646 w 512"/>
                <a:gd name="T7" fmla="*/ 2147483646 h 43"/>
                <a:gd name="T8" fmla="*/ 0 w 512"/>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2" name="Freeform 178"/>
            <p:cNvSpPr>
              <a:spLocks noChangeArrowheads="1"/>
            </p:cNvSpPr>
            <p:nvPr/>
          </p:nvSpPr>
          <p:spPr bwMode="auto">
            <a:xfrm>
              <a:off x="2115571" y="5631838"/>
              <a:ext cx="165191" cy="16487"/>
            </a:xfrm>
            <a:custGeom>
              <a:avLst/>
              <a:gdLst>
                <a:gd name="T0" fmla="*/ 0 w 458"/>
                <a:gd name="T1" fmla="*/ 2147483646 h 44"/>
                <a:gd name="T2" fmla="*/ 0 w 458"/>
                <a:gd name="T3" fmla="*/ 0 h 44"/>
                <a:gd name="T4" fmla="*/ 2147483646 w 458"/>
                <a:gd name="T5" fmla="*/ 0 h 44"/>
                <a:gd name="T6" fmla="*/ 2147483646 w 458"/>
                <a:gd name="T7" fmla="*/ 2147483646 h 44"/>
                <a:gd name="T8" fmla="*/ 0 w 458"/>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3" name="Freeform 179"/>
            <p:cNvSpPr>
              <a:spLocks noChangeArrowheads="1"/>
            </p:cNvSpPr>
            <p:nvPr/>
          </p:nvSpPr>
          <p:spPr bwMode="auto">
            <a:xfrm>
              <a:off x="2146068" y="5508815"/>
              <a:ext cx="147402" cy="15219"/>
            </a:xfrm>
            <a:custGeom>
              <a:avLst/>
              <a:gdLst>
                <a:gd name="T0" fmla="*/ 0 w 410"/>
                <a:gd name="T1" fmla="*/ 2147483646 h 44"/>
                <a:gd name="T2" fmla="*/ 0 w 410"/>
                <a:gd name="T3" fmla="*/ 0 h 44"/>
                <a:gd name="T4" fmla="*/ 2147483646 w 410"/>
                <a:gd name="T5" fmla="*/ 0 h 44"/>
                <a:gd name="T6" fmla="*/ 2147483646 w 410"/>
                <a:gd name="T7" fmla="*/ 2147483646 h 44"/>
                <a:gd name="T8" fmla="*/ 0 w 410"/>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4" name="Freeform 180"/>
            <p:cNvSpPr>
              <a:spLocks noChangeArrowheads="1"/>
            </p:cNvSpPr>
            <p:nvPr/>
          </p:nvSpPr>
          <p:spPr bwMode="auto">
            <a:xfrm>
              <a:off x="2240100" y="5477109"/>
              <a:ext cx="62265" cy="15219"/>
            </a:xfrm>
            <a:custGeom>
              <a:avLst/>
              <a:gdLst>
                <a:gd name="T0" fmla="*/ 2147483646 w 174"/>
                <a:gd name="T1" fmla="*/ 2147483646 h 43"/>
                <a:gd name="T2" fmla="*/ 0 w 174"/>
                <a:gd name="T3" fmla="*/ 2147483646 h 43"/>
                <a:gd name="T4" fmla="*/ 0 w 174"/>
                <a:gd name="T5" fmla="*/ 0 h 43"/>
                <a:gd name="T6" fmla="*/ 2147483646 w 174"/>
                <a:gd name="T7" fmla="*/ 0 h 43"/>
                <a:gd name="T8" fmla="*/ 2147483646 w 174"/>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6 w 458"/>
                <a:gd name="T3" fmla="*/ 0 h 43"/>
                <a:gd name="T4" fmla="*/ 2147483646 w 458"/>
                <a:gd name="T5" fmla="*/ 2147483646 h 43"/>
                <a:gd name="T6" fmla="*/ 0 w 458"/>
                <a:gd name="T7" fmla="*/ 2147483646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6" name="Freeform 182"/>
            <p:cNvSpPr>
              <a:spLocks noChangeArrowheads="1"/>
            </p:cNvSpPr>
            <p:nvPr/>
          </p:nvSpPr>
          <p:spPr bwMode="auto">
            <a:xfrm>
              <a:off x="2115571" y="5445402"/>
              <a:ext cx="184252" cy="15219"/>
            </a:xfrm>
            <a:custGeom>
              <a:avLst/>
              <a:gdLst>
                <a:gd name="T0" fmla="*/ 0 w 512"/>
                <a:gd name="T1" fmla="*/ 2147483646 h 44"/>
                <a:gd name="T2" fmla="*/ 0 w 512"/>
                <a:gd name="T3" fmla="*/ 0 h 44"/>
                <a:gd name="T4" fmla="*/ 2147483646 w 512"/>
                <a:gd name="T5" fmla="*/ 0 h 44"/>
                <a:gd name="T6" fmla="*/ 2147483646 w 512"/>
                <a:gd name="T7" fmla="*/ 2147483646 h 44"/>
                <a:gd name="T8" fmla="*/ 0 w 512"/>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sp>
        <p:nvSpPr>
          <p:cNvPr id="2" name="Title 1"/>
          <p:cNvSpPr>
            <a:spLocks noGrp="1"/>
          </p:cNvSpPr>
          <p:nvPr>
            <p:ph type="title"/>
          </p:nvPr>
        </p:nvSpPr>
        <p:spPr>
          <a:xfrm>
            <a:off x="2026080" y="3774452"/>
            <a:ext cx="20726400" cy="2244179"/>
          </a:xfrm>
        </p:spPr>
        <p:txBody>
          <a:bodyPr anchor="b">
            <a:normAutofit/>
          </a:bodyPr>
          <a:lstStyle>
            <a:lvl1pPr algn="l">
              <a:lnSpc>
                <a:spcPct val="85000"/>
              </a:lnSpc>
              <a:defRPr sz="10133" b="0" cap="none">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2026080" y="6003408"/>
            <a:ext cx="20726400" cy="1649691"/>
          </a:xfrm>
        </p:spPr>
        <p:txBody>
          <a:bodyPr tIns="0"/>
          <a:lstStyle>
            <a:lvl1pPr marL="0" indent="0" algn="l">
              <a:buNone/>
              <a:defRPr sz="5333">
                <a:solidFill>
                  <a:srgbClr val="7CC7FF"/>
                </a:solidFill>
              </a:defRPr>
            </a:lvl1pPr>
            <a:lvl2pPr marL="1219215" indent="0">
              <a:buNone/>
              <a:defRPr sz="4800">
                <a:solidFill>
                  <a:schemeClr val="tx1">
                    <a:tint val="75000"/>
                  </a:schemeClr>
                </a:solidFill>
              </a:defRPr>
            </a:lvl2pPr>
            <a:lvl3pPr marL="2438430" indent="0">
              <a:buNone/>
              <a:defRPr sz="4267">
                <a:solidFill>
                  <a:schemeClr val="tx1">
                    <a:tint val="75000"/>
                  </a:schemeClr>
                </a:solidFill>
              </a:defRPr>
            </a:lvl3pPr>
            <a:lvl4pPr marL="3657646" indent="0">
              <a:buNone/>
              <a:defRPr sz="3733">
                <a:solidFill>
                  <a:schemeClr val="tx1">
                    <a:tint val="75000"/>
                  </a:schemeClr>
                </a:solidFill>
              </a:defRPr>
            </a:lvl4pPr>
            <a:lvl5pPr marL="4876861" indent="0">
              <a:buNone/>
              <a:defRPr sz="3733">
                <a:solidFill>
                  <a:schemeClr val="tx1">
                    <a:tint val="75000"/>
                  </a:schemeClr>
                </a:solidFill>
              </a:defRPr>
            </a:lvl5pPr>
            <a:lvl6pPr marL="6096076" indent="0">
              <a:buNone/>
              <a:defRPr sz="3733">
                <a:solidFill>
                  <a:schemeClr val="tx1">
                    <a:tint val="75000"/>
                  </a:schemeClr>
                </a:solidFill>
              </a:defRPr>
            </a:lvl6pPr>
            <a:lvl7pPr marL="7315291" indent="0">
              <a:buNone/>
              <a:defRPr sz="3733">
                <a:solidFill>
                  <a:schemeClr val="tx1">
                    <a:tint val="75000"/>
                  </a:schemeClr>
                </a:solidFill>
              </a:defRPr>
            </a:lvl7pPr>
            <a:lvl8pPr marL="8534507" indent="0">
              <a:buNone/>
              <a:defRPr sz="3733">
                <a:solidFill>
                  <a:schemeClr val="tx1">
                    <a:tint val="75000"/>
                  </a:schemeClr>
                </a:solidFill>
              </a:defRPr>
            </a:lvl8pPr>
            <a:lvl9pPr marL="9753722" indent="0">
              <a:buNone/>
              <a:defRPr sz="3733">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51924893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19200" y="3200403"/>
            <a:ext cx="10769600" cy="9051925"/>
          </a:xfrm>
        </p:spPr>
        <p:txBody>
          <a:bodyPr/>
          <a:lstStyle>
            <a:lvl1pPr>
              <a:defRPr sz="5333"/>
            </a:lvl1pPr>
            <a:lvl2pPr>
              <a:defRPr sz="4800"/>
            </a:lvl2pPr>
            <a:lvl3pPr>
              <a:defRPr sz="4267"/>
            </a:lvl3pPr>
            <a:lvl4pPr>
              <a:defRPr sz="3200"/>
            </a:lvl4pPr>
            <a:lvl5pPr>
              <a:defRPr sz="3200"/>
            </a:lvl5pPr>
            <a:lvl6pPr>
              <a:defRPr sz="4800"/>
            </a:lvl6pPr>
            <a:lvl7pPr>
              <a:defRPr sz="4800"/>
            </a:lvl7pPr>
            <a:lvl8pPr>
              <a:defRPr sz="4800"/>
            </a:lvl8pPr>
            <a:lvl9pPr>
              <a:defRPr sz="4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2395200" y="3200403"/>
            <a:ext cx="10769600" cy="9051925"/>
          </a:xfrm>
        </p:spPr>
        <p:txBody>
          <a:bodyPr/>
          <a:lstStyle>
            <a:lvl1pPr>
              <a:defRPr sz="5333"/>
            </a:lvl1pPr>
            <a:lvl2pPr>
              <a:defRPr sz="4800"/>
            </a:lvl2pPr>
            <a:lvl3pPr>
              <a:defRPr sz="4267"/>
            </a:lvl3pPr>
            <a:lvl4pPr>
              <a:defRPr sz="3200"/>
            </a:lvl4pPr>
            <a:lvl5pPr>
              <a:defRPr sz="3200"/>
            </a:lvl5pPr>
            <a:lvl6pPr>
              <a:defRPr sz="4800"/>
            </a:lvl6pPr>
            <a:lvl7pPr>
              <a:defRPr sz="4800"/>
            </a:lvl7pPr>
            <a:lvl8pPr>
              <a:defRPr sz="4800"/>
            </a:lvl8pPr>
            <a:lvl9pPr>
              <a:defRPr sz="4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pPr>
              <a:defRPr/>
            </a:pPr>
            <a:fld id="{D67214F4-CCD5-DF4D-9278-83A52F7950AC}"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146093039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219200" y="3070227"/>
            <a:ext cx="10773835" cy="1279525"/>
          </a:xfrm>
        </p:spPr>
        <p:txBody>
          <a:bodyPr anchor="b">
            <a:normAutofit/>
          </a:bodyPr>
          <a:lstStyle>
            <a:lvl1pPr marL="0" indent="0">
              <a:buNone/>
              <a:defRPr sz="5333"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dirty="0" smtClean="0"/>
              <a:t>Click to edit Master text styles</a:t>
            </a:r>
          </a:p>
        </p:txBody>
      </p:sp>
      <p:sp>
        <p:nvSpPr>
          <p:cNvPr id="4" name="Content Placeholder 3"/>
          <p:cNvSpPr>
            <a:spLocks noGrp="1"/>
          </p:cNvSpPr>
          <p:nvPr>
            <p:ph sz="half" idx="2"/>
          </p:nvPr>
        </p:nvSpPr>
        <p:spPr>
          <a:xfrm>
            <a:off x="1219200" y="4349749"/>
            <a:ext cx="10773835" cy="7902576"/>
          </a:xfrm>
        </p:spPr>
        <p:txBody>
          <a:bodyPr/>
          <a:lstStyle>
            <a:lvl1pPr>
              <a:defRPr sz="4800"/>
            </a:lvl1pPr>
            <a:lvl2pPr>
              <a:defRPr sz="4267"/>
            </a:lvl2pPr>
            <a:lvl3pPr>
              <a:defRPr sz="3733"/>
            </a:lvl3pPr>
            <a:lvl4pPr>
              <a:defRPr sz="3733"/>
            </a:lvl4pPr>
            <a:lvl5pPr>
              <a:defRPr sz="3733"/>
            </a:lvl5pPr>
            <a:lvl6pPr>
              <a:defRPr sz="4267"/>
            </a:lvl6pPr>
            <a:lvl7pPr>
              <a:defRPr sz="4267"/>
            </a:lvl7pPr>
            <a:lvl8pPr>
              <a:defRPr sz="4267"/>
            </a:lvl8pPr>
            <a:lvl9pPr>
              <a:defRPr sz="4267"/>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12386737" y="3070227"/>
            <a:ext cx="10778067" cy="1279525"/>
          </a:xfrm>
        </p:spPr>
        <p:txBody>
          <a:bodyPr anchor="b">
            <a:normAutofit/>
          </a:bodyPr>
          <a:lstStyle>
            <a:lvl1pPr marL="0" indent="0">
              <a:buNone/>
              <a:defRPr sz="5333"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dirty="0" smtClean="0"/>
              <a:t>Click to edit Master text styles</a:t>
            </a:r>
          </a:p>
        </p:txBody>
      </p:sp>
      <p:sp>
        <p:nvSpPr>
          <p:cNvPr id="6" name="Content Placeholder 5"/>
          <p:cNvSpPr>
            <a:spLocks noGrp="1"/>
          </p:cNvSpPr>
          <p:nvPr>
            <p:ph sz="quarter" idx="4"/>
          </p:nvPr>
        </p:nvSpPr>
        <p:spPr>
          <a:xfrm>
            <a:off x="12386737" y="4349749"/>
            <a:ext cx="10778067" cy="7902576"/>
          </a:xfrm>
        </p:spPr>
        <p:txBody>
          <a:bodyPr/>
          <a:lstStyle>
            <a:lvl1pPr>
              <a:defRPr sz="4800"/>
            </a:lvl1pPr>
            <a:lvl2pPr>
              <a:defRPr sz="4267"/>
            </a:lvl2pPr>
            <a:lvl3pPr>
              <a:defRPr sz="3733"/>
            </a:lvl3pPr>
            <a:lvl4pPr>
              <a:defRPr sz="3733"/>
            </a:lvl4pPr>
            <a:lvl5pPr>
              <a:defRPr sz="3733"/>
            </a:lvl5pPr>
            <a:lvl6pPr>
              <a:defRPr sz="4267"/>
            </a:lvl6pPr>
            <a:lvl7pPr>
              <a:defRPr sz="4267"/>
            </a:lvl7pPr>
            <a:lvl8pPr>
              <a:defRPr sz="4267"/>
            </a:lvl8pPr>
            <a:lvl9pPr>
              <a:defRPr sz="4267"/>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168FE82A-36C0-A74E-8F00-7141F6C896A6}"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197774646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066E4976-4BD0-DF41-9DF4-034433F96948}"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183905562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0C8CF29E-ED99-F34F-A190-75E7ACDEC82F}"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169680160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eaLnBrk="0">
              <a:defRPr/>
            </a:pPr>
            <a:endParaRPr lang="en-US" sz="4800" kern="1200">
              <a:solidFill>
                <a:prstClr val="white"/>
              </a:solidFill>
            </a:endParaRPr>
          </a:p>
        </p:txBody>
      </p:sp>
      <p:sp>
        <p:nvSpPr>
          <p:cNvPr id="3" name="TextBox 13"/>
          <p:cNvSpPr txBox="1">
            <a:spLocks noChangeArrowheads="1"/>
          </p:cNvSpPr>
          <p:nvPr userDrawn="1"/>
        </p:nvSpPr>
        <p:spPr bwMode="auto">
          <a:xfrm>
            <a:off x="23355303" y="194734"/>
            <a:ext cx="821267" cy="574436"/>
          </a:xfrm>
          <a:prstGeom prst="rect">
            <a:avLst/>
          </a:prstGeom>
          <a:noFill/>
          <a:ln>
            <a:noFill/>
          </a:ln>
          <a:extLst>
            <a:ext uri="{909E8E84-426E-40dd-AFC4-6F175D3DCCD1}"/>
            <a:ext uri="{91240B29-F687-4f45-9708-019B960494DF}"/>
          </a:extLst>
        </p:spPr>
        <p:txBody>
          <a:bodyPr lIns="243824" tIns="121912" rIns="243824" bIns="121912">
            <a:spAutoFit/>
          </a:bodyPr>
          <a:lstStyle>
            <a:lvl1pPr defTabSz="455613">
              <a:defRPr sz="2400">
                <a:solidFill>
                  <a:schemeClr val="tx1"/>
                </a:solidFill>
                <a:latin typeface="Arial" panose="020B0604020202020204" pitchFamily="34" charset="0"/>
                <a:ea typeface="MS PGothic" panose="020B0600070205080204" pitchFamily="34" charset="-128"/>
              </a:defRPr>
            </a:lvl1pPr>
            <a:lvl2pPr marL="742950" indent="-285750" defTabSz="455613">
              <a:defRPr sz="2400">
                <a:solidFill>
                  <a:schemeClr val="tx1"/>
                </a:solidFill>
                <a:latin typeface="Arial" panose="020B0604020202020204" pitchFamily="34" charset="0"/>
                <a:ea typeface="MS PGothic" panose="020B0600070205080204" pitchFamily="34" charset="-128"/>
              </a:defRPr>
            </a:lvl2pPr>
            <a:lvl3pPr marL="1143000" indent="-228600" defTabSz="455613">
              <a:defRPr sz="2400">
                <a:solidFill>
                  <a:schemeClr val="tx1"/>
                </a:solidFill>
                <a:latin typeface="Arial" panose="020B0604020202020204" pitchFamily="34" charset="0"/>
                <a:ea typeface="MS PGothic" panose="020B0600070205080204" pitchFamily="34" charset="-128"/>
              </a:defRPr>
            </a:lvl3pPr>
            <a:lvl4pPr marL="1600200" indent="-228600" defTabSz="455613">
              <a:defRPr sz="2400">
                <a:solidFill>
                  <a:schemeClr val="tx1"/>
                </a:solidFill>
                <a:latin typeface="Arial" panose="020B0604020202020204" pitchFamily="34" charset="0"/>
                <a:ea typeface="MS PGothic" panose="020B0600070205080204" pitchFamily="34" charset="-128"/>
              </a:defRPr>
            </a:lvl4pPr>
            <a:lvl5pPr marL="2057400" indent="-228600" defTabSz="455613">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0" fontAlgn="base">
              <a:spcBef>
                <a:spcPct val="0"/>
              </a:spcBef>
              <a:spcAft>
                <a:spcPct val="0"/>
              </a:spcAft>
              <a:defRPr/>
            </a:pPr>
            <a:fld id="{D1798C44-32C5-5242-9BC3-94777F6EADD5}" type="slidenum">
              <a:rPr lang="en-US" altLang="en-US" sz="2133" kern="1200" smtClean="0">
                <a:solidFill>
                  <a:srgbClr val="2D2D2D"/>
                </a:solidFill>
                <a:cs typeface=""/>
              </a:rPr>
              <a:pPr eaLnBrk="0" fontAlgn="base">
                <a:spcBef>
                  <a:spcPct val="0"/>
                </a:spcBef>
                <a:spcAft>
                  <a:spcPct val="0"/>
                </a:spcAft>
                <a:defRPr/>
              </a:pPr>
              <a:t>‹#›</a:t>
            </a:fld>
            <a:endParaRPr lang="en-US" altLang="en-US" sz="2133" kern="1200" smtClean="0">
              <a:solidFill>
                <a:srgbClr val="2D2D2D"/>
              </a:solidFill>
              <a:cs typeface=""/>
            </a:endParaRPr>
          </a:p>
        </p:txBody>
      </p:sp>
      <p:pic>
        <p:nvPicPr>
          <p:cNvPr id="4" name="Picture 5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rot="10800000" flipH="1" flipV="1">
            <a:off x="23025103" y="12945535"/>
            <a:ext cx="1041400" cy="41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482863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ackground_2">
    <p:spTree>
      <p:nvGrpSpPr>
        <p:cNvPr id="1" name=""/>
        <p:cNvGrpSpPr/>
        <p:nvPr/>
      </p:nvGrpSpPr>
      <p:grpSpPr>
        <a:xfrm>
          <a:off x="0" y="0"/>
          <a:ext cx="0" cy="0"/>
          <a:chOff x="0" y="0"/>
          <a:chExt cx="0" cy="0"/>
        </a:xfrm>
      </p:grpSpPr>
      <p:sp>
        <p:nvSpPr>
          <p:cNvPr id="2" name="TextBox 13"/>
          <p:cNvSpPr txBox="1">
            <a:spLocks noChangeArrowheads="1"/>
          </p:cNvSpPr>
          <p:nvPr userDrawn="1"/>
        </p:nvSpPr>
        <p:spPr bwMode="auto">
          <a:xfrm>
            <a:off x="23355303" y="194734"/>
            <a:ext cx="821267" cy="574436"/>
          </a:xfrm>
          <a:prstGeom prst="rect">
            <a:avLst/>
          </a:prstGeom>
          <a:noFill/>
          <a:ln>
            <a:noFill/>
          </a:ln>
          <a:extLst>
            <a:ext uri="{909E8E84-426E-40dd-AFC4-6F175D3DCCD1}"/>
            <a:ext uri="{91240B29-F687-4f45-9708-019B960494DF}"/>
          </a:extLst>
        </p:spPr>
        <p:txBody>
          <a:bodyPr lIns="243824" tIns="121912" rIns="243824" bIns="121912">
            <a:spAutoFit/>
          </a:bodyPr>
          <a:lstStyle>
            <a:lvl1pPr defTabSz="455613">
              <a:defRPr sz="2400">
                <a:solidFill>
                  <a:schemeClr val="tx1"/>
                </a:solidFill>
                <a:latin typeface="Arial" panose="020B0604020202020204" pitchFamily="34" charset="0"/>
                <a:ea typeface="MS PGothic" panose="020B0600070205080204" pitchFamily="34" charset="-128"/>
              </a:defRPr>
            </a:lvl1pPr>
            <a:lvl2pPr marL="742950" indent="-285750" defTabSz="455613">
              <a:defRPr sz="2400">
                <a:solidFill>
                  <a:schemeClr val="tx1"/>
                </a:solidFill>
                <a:latin typeface="Arial" panose="020B0604020202020204" pitchFamily="34" charset="0"/>
                <a:ea typeface="MS PGothic" panose="020B0600070205080204" pitchFamily="34" charset="-128"/>
              </a:defRPr>
            </a:lvl2pPr>
            <a:lvl3pPr marL="1143000" indent="-228600" defTabSz="455613">
              <a:defRPr sz="2400">
                <a:solidFill>
                  <a:schemeClr val="tx1"/>
                </a:solidFill>
                <a:latin typeface="Arial" panose="020B0604020202020204" pitchFamily="34" charset="0"/>
                <a:ea typeface="MS PGothic" panose="020B0600070205080204" pitchFamily="34" charset="-128"/>
              </a:defRPr>
            </a:lvl3pPr>
            <a:lvl4pPr marL="1600200" indent="-228600" defTabSz="455613">
              <a:defRPr sz="2400">
                <a:solidFill>
                  <a:schemeClr val="tx1"/>
                </a:solidFill>
                <a:latin typeface="Arial" panose="020B0604020202020204" pitchFamily="34" charset="0"/>
                <a:ea typeface="MS PGothic" panose="020B0600070205080204" pitchFamily="34" charset="-128"/>
              </a:defRPr>
            </a:lvl4pPr>
            <a:lvl5pPr marL="2057400" indent="-228600" defTabSz="455613">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0" fontAlgn="base">
              <a:spcBef>
                <a:spcPct val="0"/>
              </a:spcBef>
              <a:spcAft>
                <a:spcPct val="0"/>
              </a:spcAft>
              <a:defRPr/>
            </a:pPr>
            <a:fld id="{48A271EB-BF81-8A40-94B9-CFEA3DF39055}" type="slidenum">
              <a:rPr lang="en-US" altLang="en-US" sz="2133" kern="1200" smtClean="0">
                <a:solidFill>
                  <a:srgbClr val="2D2D2D"/>
                </a:solidFill>
                <a:cs typeface=""/>
              </a:rPr>
              <a:pPr eaLnBrk="0" fontAlgn="base">
                <a:spcBef>
                  <a:spcPct val="0"/>
                </a:spcBef>
                <a:spcAft>
                  <a:spcPct val="0"/>
                </a:spcAft>
                <a:defRPr/>
              </a:pPr>
              <a:t>‹#›</a:t>
            </a:fld>
            <a:endParaRPr lang="en-US" altLang="en-US" sz="2133" kern="1200" smtClean="0">
              <a:solidFill>
                <a:srgbClr val="2D2D2D"/>
              </a:solidFill>
              <a:cs typeface=""/>
            </a:endParaRPr>
          </a:p>
        </p:txBody>
      </p:sp>
      <p:sp>
        <p:nvSpPr>
          <p:cNvPr id="3" name="TextBox 38"/>
          <p:cNvSpPr txBox="1">
            <a:spLocks noChangeArrowheads="1"/>
          </p:cNvSpPr>
          <p:nvPr userDrawn="1"/>
        </p:nvSpPr>
        <p:spPr bwMode="auto">
          <a:xfrm>
            <a:off x="3323170" y="50800"/>
            <a:ext cx="3496733" cy="1559129"/>
          </a:xfrm>
          <a:prstGeom prst="rect">
            <a:avLst/>
          </a:prstGeom>
          <a:noFill/>
          <a:ln>
            <a:noFill/>
          </a:ln>
          <a:extLst>
            <a:ext uri="{909E8E84-426E-40dd-AFC4-6F175D3DCCD1}"/>
            <a:ext uri="{91240B29-F687-4f45-9708-019B960494DF}"/>
          </a:extLst>
        </p:spPr>
        <p:txBody>
          <a:bodyPr lIns="243824" tIns="121912" rIns="243824" bIns="121912">
            <a:spAutoFit/>
          </a:bodyPr>
          <a:lstStyle>
            <a:lvl1pPr defTabSz="455613">
              <a:defRPr sz="2400">
                <a:solidFill>
                  <a:schemeClr val="tx1"/>
                </a:solidFill>
                <a:latin typeface="Arial" charset="0"/>
                <a:ea typeface="ＭＳ Ｐゴシック" charset="0"/>
                <a:cs typeface="ＭＳ Ｐゴシック" charset="0"/>
              </a:defRPr>
            </a:lvl1pPr>
            <a:lvl2pPr marL="742950" indent="-285750" defTabSz="455613">
              <a:defRPr sz="2400">
                <a:solidFill>
                  <a:schemeClr val="tx1"/>
                </a:solidFill>
                <a:latin typeface="Arial" charset="0"/>
                <a:ea typeface="ＭＳ Ｐゴシック" charset="0"/>
              </a:defRPr>
            </a:lvl2pPr>
            <a:lvl3pPr marL="1143000" indent="-228600" defTabSz="455613">
              <a:defRPr sz="2400">
                <a:solidFill>
                  <a:schemeClr val="tx1"/>
                </a:solidFill>
                <a:latin typeface="Arial" charset="0"/>
                <a:ea typeface="ＭＳ Ｐゴシック" charset="0"/>
              </a:defRPr>
            </a:lvl3pPr>
            <a:lvl4pPr marL="1600200" indent="-228600" defTabSz="455613">
              <a:defRPr sz="2400">
                <a:solidFill>
                  <a:schemeClr val="tx1"/>
                </a:solidFill>
                <a:latin typeface="Arial" charset="0"/>
                <a:ea typeface="ＭＳ Ｐゴシック" charset="0"/>
              </a:defRPr>
            </a:lvl4pPr>
            <a:lvl5pPr marL="2057400" indent="-228600" defTabSz="455613">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a:spcBef>
                <a:spcPct val="0"/>
              </a:spcBef>
              <a:spcAft>
                <a:spcPct val="0"/>
              </a:spcAft>
              <a:defRPr/>
            </a:pPr>
            <a:r>
              <a:rPr lang="nb-NO" sz="2133" kern="1200" smtClean="0">
                <a:solidFill>
                  <a:srgbClr val="FFFFFF"/>
                </a:solidFill>
              </a:rPr>
              <a:t>Innovate. Disrupt. Transform. Fast. @Enterprise Scale.</a:t>
            </a:r>
          </a:p>
          <a:p>
            <a:pPr eaLnBrk="0" fontAlgn="base">
              <a:spcBef>
                <a:spcPct val="0"/>
              </a:spcBef>
              <a:spcAft>
                <a:spcPct val="0"/>
              </a:spcAft>
              <a:defRPr/>
            </a:pPr>
            <a:endParaRPr lang="en-US" sz="2133" kern="1200" smtClean="0">
              <a:solidFill>
                <a:srgbClr val="2D2D2D"/>
              </a:solidFill>
            </a:endParaRPr>
          </a:p>
        </p:txBody>
      </p:sp>
      <p:pic>
        <p:nvPicPr>
          <p:cNvPr id="4" name="Picture 5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rot="10800000" flipH="1" flipV="1">
            <a:off x="23025103" y="12945535"/>
            <a:ext cx="1041400" cy="41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97002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88901" y="12701"/>
            <a:ext cx="24472901" cy="13745632"/>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1219215" hangingPunct="1">
              <a:defRPr/>
            </a:pPr>
            <a:endParaRPr lang="en-US" sz="4800" kern="1200" dirty="0">
              <a:solidFill>
                <a:prstClr val="white"/>
              </a:solidFill>
            </a:endParaRPr>
          </a:p>
        </p:txBody>
      </p:sp>
      <p:grpSp>
        <p:nvGrpSpPr>
          <p:cNvPr id="5" name="Group 482"/>
          <p:cNvGrpSpPr>
            <a:grpSpLocks noChangeAspect="1"/>
          </p:cNvGrpSpPr>
          <p:nvPr userDrawn="1"/>
        </p:nvGrpSpPr>
        <p:grpSpPr bwMode="auto">
          <a:xfrm>
            <a:off x="-33867" y="0"/>
            <a:ext cx="24451733" cy="13597467"/>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6 w 20226"/>
                <a:gd name="T1" fmla="*/ 0 h 11290"/>
                <a:gd name="T2" fmla="*/ 2147483646 w 20226"/>
                <a:gd name="T3" fmla="*/ 2147483646 h 11290"/>
                <a:gd name="T4" fmla="*/ 2147483646 w 20226"/>
                <a:gd name="T5" fmla="*/ 2147483646 h 11290"/>
                <a:gd name="T6" fmla="*/ 0 w 20226"/>
                <a:gd name="T7" fmla="*/ 2147483646 h 11290"/>
                <a:gd name="T8" fmla="*/ 2147483646 w 20226"/>
                <a:gd name="T9" fmla="*/ 0 h 11290"/>
                <a:gd name="T10" fmla="*/ 2147483646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rgbClr val="4178B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6 w 3073"/>
                <a:gd name="T3" fmla="*/ 0 h 5346"/>
                <a:gd name="T4" fmla="*/ 0 w 3073"/>
                <a:gd name="T5" fmla="*/ 2147483646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8" name="Group 302"/>
          <p:cNvGrpSpPr>
            <a:grpSpLocks/>
          </p:cNvGrpSpPr>
          <p:nvPr userDrawn="1"/>
        </p:nvGrpSpPr>
        <p:grpSpPr bwMode="auto">
          <a:xfrm>
            <a:off x="14761635" y="1143001"/>
            <a:ext cx="8716432" cy="1481667"/>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6 w 91"/>
                <a:gd name="T3" fmla="*/ 0 h 681"/>
                <a:gd name="T4" fmla="*/ 2147483646 w 91"/>
                <a:gd name="T5" fmla="*/ 2147483646 h 681"/>
                <a:gd name="T6" fmla="*/ 0 w 91"/>
                <a:gd name="T7" fmla="*/ 2147483646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 name="Freeform 48"/>
            <p:cNvSpPr>
              <a:spLocks noChangeArrowheads="1"/>
            </p:cNvSpPr>
            <p:nvPr/>
          </p:nvSpPr>
          <p:spPr bwMode="auto">
            <a:xfrm>
              <a:off x="5789875" y="2259330"/>
              <a:ext cx="147213" cy="182880"/>
            </a:xfrm>
            <a:custGeom>
              <a:avLst/>
              <a:gdLst>
                <a:gd name="T0" fmla="*/ 0 w 410"/>
                <a:gd name="T1" fmla="*/ 2147483646 h 506"/>
                <a:gd name="T2" fmla="*/ 2147483646 w 410"/>
                <a:gd name="T3" fmla="*/ 2147483646 h 506"/>
                <a:gd name="T4" fmla="*/ 2147483646 w 410"/>
                <a:gd name="T5" fmla="*/ 2147483646 h 506"/>
                <a:gd name="T6" fmla="*/ 2147483646 w 410"/>
                <a:gd name="T7" fmla="*/ 2147483646 h 506"/>
                <a:gd name="T8" fmla="*/ 2147483646 w 410"/>
                <a:gd name="T9" fmla="*/ 0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2147483646 w 410"/>
                <a:gd name="T23" fmla="*/ 2147483646 h 506"/>
                <a:gd name="T24" fmla="*/ 0 w 410"/>
                <a:gd name="T25" fmla="*/ 2147483646 h 506"/>
                <a:gd name="T26" fmla="*/ 0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 name="Freeform 49"/>
            <p:cNvSpPr>
              <a:spLocks noChangeArrowheads="1"/>
            </p:cNvSpPr>
            <p:nvPr/>
          </p:nvSpPr>
          <p:spPr bwMode="auto">
            <a:xfrm>
              <a:off x="5947240" y="2209800"/>
              <a:ext cx="96450" cy="232410"/>
            </a:xfrm>
            <a:custGeom>
              <a:avLst/>
              <a:gdLst>
                <a:gd name="T0" fmla="*/ 2147483646 w 267"/>
                <a:gd name="T1" fmla="*/ 2147483646 h 642"/>
                <a:gd name="T2" fmla="*/ 2147483646 w 267"/>
                <a:gd name="T3" fmla="*/ 2147483646 h 642"/>
                <a:gd name="T4" fmla="*/ 2147483646 w 267"/>
                <a:gd name="T5" fmla="*/ 2147483646 h 642"/>
                <a:gd name="T6" fmla="*/ 2147483646 w 267"/>
                <a:gd name="T7" fmla="*/ 2147483646 h 642"/>
                <a:gd name="T8" fmla="*/ 2147483646 w 267"/>
                <a:gd name="T9" fmla="*/ 2147483646 h 642"/>
                <a:gd name="T10" fmla="*/ 2147483646 w 267"/>
                <a:gd name="T11" fmla="*/ 2147483646 h 642"/>
                <a:gd name="T12" fmla="*/ 2147483646 w 267"/>
                <a:gd name="T13" fmla="*/ 2147483646 h 642"/>
                <a:gd name="T14" fmla="*/ 2147483646 w 267"/>
                <a:gd name="T15" fmla="*/ 2147483646 h 642"/>
                <a:gd name="T16" fmla="*/ 2147483646 w 267"/>
                <a:gd name="T17" fmla="*/ 2147483646 h 642"/>
                <a:gd name="T18" fmla="*/ 2147483646 w 267"/>
                <a:gd name="T19" fmla="*/ 2147483646 h 642"/>
                <a:gd name="T20" fmla="*/ 2147483646 w 267"/>
                <a:gd name="T21" fmla="*/ 2147483646 h 642"/>
                <a:gd name="T22" fmla="*/ 0 w 267"/>
                <a:gd name="T23" fmla="*/ 2147483646 h 642"/>
                <a:gd name="T24" fmla="*/ 0 w 267"/>
                <a:gd name="T25" fmla="*/ 2147483646 h 642"/>
                <a:gd name="T26" fmla="*/ 2147483646 w 267"/>
                <a:gd name="T27" fmla="*/ 2147483646 h 642"/>
                <a:gd name="T28" fmla="*/ 2147483646 w 267"/>
                <a:gd name="T29" fmla="*/ 0 h 642"/>
                <a:gd name="T30" fmla="*/ 2147483646 w 267"/>
                <a:gd name="T31" fmla="*/ 0 h 642"/>
                <a:gd name="T32" fmla="*/ 2147483646 w 267"/>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 name="Freeform 50"/>
            <p:cNvSpPr>
              <a:spLocks noChangeArrowheads="1"/>
            </p:cNvSpPr>
            <p:nvPr/>
          </p:nvSpPr>
          <p:spPr bwMode="auto">
            <a:xfrm>
              <a:off x="6044959" y="2259330"/>
              <a:ext cx="167518" cy="185420"/>
            </a:xfrm>
            <a:custGeom>
              <a:avLst/>
              <a:gdLst>
                <a:gd name="T0" fmla="*/ 2147483646 w 461"/>
                <a:gd name="T1" fmla="*/ 2147483646 h 517"/>
                <a:gd name="T2" fmla="*/ 0 w 461"/>
                <a:gd name="T3" fmla="*/ 2147483646 h 517"/>
                <a:gd name="T4" fmla="*/ 2147483646 w 461"/>
                <a:gd name="T5" fmla="*/ 0 h 517"/>
                <a:gd name="T6" fmla="*/ 2147483646 w 461"/>
                <a:gd name="T7" fmla="*/ 2147483646 h 517"/>
                <a:gd name="T8" fmla="*/ 2147483646 w 461"/>
                <a:gd name="T9" fmla="*/ 2147483646 h 517"/>
                <a:gd name="T10" fmla="*/ 2147483646 w 461"/>
                <a:gd name="T11" fmla="*/ 2147483646 h 517"/>
                <a:gd name="T12" fmla="*/ 2147483646 w 461"/>
                <a:gd name="T13" fmla="*/ 2147483646 h 517"/>
                <a:gd name="T14" fmla="*/ 2147483646 w 461"/>
                <a:gd name="T15" fmla="*/ 2147483646 h 517"/>
                <a:gd name="T16" fmla="*/ 2147483646 w 461"/>
                <a:gd name="T17" fmla="*/ 2147483646 h 517"/>
                <a:gd name="T18" fmla="*/ 2147483646 w 461"/>
                <a:gd name="T19" fmla="*/ 2147483646 h 517"/>
                <a:gd name="T20" fmla="*/ 2147483646 w 461"/>
                <a:gd name="T21" fmla="*/ 2147483646 h 517"/>
                <a:gd name="T22" fmla="*/ 2147483646 w 461"/>
                <a:gd name="T23" fmla="*/ 2147483646 h 517"/>
                <a:gd name="T24" fmla="*/ 2147483646 w 461"/>
                <a:gd name="T25" fmla="*/ 2147483646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 name="Freeform 51"/>
            <p:cNvSpPr>
              <a:spLocks noChangeArrowheads="1"/>
            </p:cNvSpPr>
            <p:nvPr/>
          </p:nvSpPr>
          <p:spPr bwMode="auto">
            <a:xfrm>
              <a:off x="6234051" y="2259330"/>
              <a:ext cx="93912" cy="182880"/>
            </a:xfrm>
            <a:custGeom>
              <a:avLst/>
              <a:gdLst>
                <a:gd name="T0" fmla="*/ 0 w 260"/>
                <a:gd name="T1" fmla="*/ 2147483646 h 509"/>
                <a:gd name="T2" fmla="*/ 2147483646 w 260"/>
                <a:gd name="T3" fmla="*/ 2147483646 h 509"/>
                <a:gd name="T4" fmla="*/ 2147483646 w 260"/>
                <a:gd name="T5" fmla="*/ 2147483646 h 509"/>
                <a:gd name="T6" fmla="*/ 2147483646 w 260"/>
                <a:gd name="T7" fmla="*/ 2147483646 h 509"/>
                <a:gd name="T8" fmla="*/ 2147483646 w 260"/>
                <a:gd name="T9" fmla="*/ 2147483646 h 509"/>
                <a:gd name="T10" fmla="*/ 2147483646 w 260"/>
                <a:gd name="T11" fmla="*/ 2147483646 h 509"/>
                <a:gd name="T12" fmla="*/ 2147483646 w 260"/>
                <a:gd name="T13" fmla="*/ 2147483646 h 509"/>
                <a:gd name="T14" fmla="*/ 2147483646 w 260"/>
                <a:gd name="T15" fmla="*/ 2147483646 h 509"/>
                <a:gd name="T16" fmla="*/ 0 w 260"/>
                <a:gd name="T17" fmla="*/ 2147483646 h 509"/>
                <a:gd name="T18" fmla="*/ 0 w 260"/>
                <a:gd name="T19" fmla="*/ 2147483646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 name="Freeform 52"/>
            <p:cNvSpPr>
              <a:spLocks noChangeArrowheads="1"/>
            </p:cNvSpPr>
            <p:nvPr/>
          </p:nvSpPr>
          <p:spPr bwMode="auto">
            <a:xfrm>
              <a:off x="6335577" y="2190750"/>
              <a:ext cx="220819" cy="257810"/>
            </a:xfrm>
            <a:custGeom>
              <a:avLst/>
              <a:gdLst>
                <a:gd name="T0" fmla="*/ 2147483646 w 611"/>
                <a:gd name="T1" fmla="*/ 2147483646 h 715"/>
                <a:gd name="T2" fmla="*/ 2147483646 w 611"/>
                <a:gd name="T3" fmla="*/ 2147483646 h 715"/>
                <a:gd name="T4" fmla="*/ 2147483646 w 611"/>
                <a:gd name="T5" fmla="*/ 2147483646 h 715"/>
                <a:gd name="T6" fmla="*/ 2147483646 w 611"/>
                <a:gd name="T7" fmla="*/ 2147483646 h 715"/>
                <a:gd name="T8" fmla="*/ 2147483646 w 611"/>
                <a:gd name="T9" fmla="*/ 2147483646 h 715"/>
                <a:gd name="T10" fmla="*/ 2147483646 w 611"/>
                <a:gd name="T11" fmla="*/ 2147483646 h 715"/>
                <a:gd name="T12" fmla="*/ 0 w 611"/>
                <a:gd name="T13" fmla="*/ 2147483646 h 715"/>
                <a:gd name="T14" fmla="*/ 2147483646 w 611"/>
                <a:gd name="T15" fmla="*/ 0 h 715"/>
                <a:gd name="T16" fmla="*/ 2147483646 w 611"/>
                <a:gd name="T17" fmla="*/ 2147483646 h 715"/>
                <a:gd name="T18" fmla="*/ 2147483646 w 611"/>
                <a:gd name="T19" fmla="*/ 2147483646 h 715"/>
                <a:gd name="T20" fmla="*/ 2147483646 w 611"/>
                <a:gd name="T21" fmla="*/ 2147483646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5" name="Freeform 53"/>
            <p:cNvSpPr>
              <a:spLocks noChangeArrowheads="1"/>
            </p:cNvSpPr>
            <p:nvPr/>
          </p:nvSpPr>
          <p:spPr bwMode="auto">
            <a:xfrm>
              <a:off x="6575433" y="2259330"/>
              <a:ext cx="172594" cy="185420"/>
            </a:xfrm>
            <a:custGeom>
              <a:avLst/>
              <a:gdLst>
                <a:gd name="T0" fmla="*/ 2147483646 w 481"/>
                <a:gd name="T1" fmla="*/ 0 h 517"/>
                <a:gd name="T2" fmla="*/ 2147483646 w 481"/>
                <a:gd name="T3" fmla="*/ 2147483646 h 517"/>
                <a:gd name="T4" fmla="*/ 2147483646 w 481"/>
                <a:gd name="T5" fmla="*/ 2147483646 h 517"/>
                <a:gd name="T6" fmla="*/ 0 w 481"/>
                <a:gd name="T7" fmla="*/ 2147483646 h 517"/>
                <a:gd name="T8" fmla="*/ 2147483646 w 481"/>
                <a:gd name="T9" fmla="*/ 0 h 517"/>
                <a:gd name="T10" fmla="*/ 2147483646 w 481"/>
                <a:gd name="T11" fmla="*/ 2147483646 h 517"/>
                <a:gd name="T12" fmla="*/ 2147483646 w 481"/>
                <a:gd name="T13" fmla="*/ 2147483646 h 517"/>
                <a:gd name="T14" fmla="*/ 2147483646 w 481"/>
                <a:gd name="T15" fmla="*/ 2147483646 h 517"/>
                <a:gd name="T16" fmla="*/ 2147483646 w 481"/>
                <a:gd name="T17" fmla="*/ 2147483646 h 517"/>
                <a:gd name="T18" fmla="*/ 2147483646 w 481"/>
                <a:gd name="T19" fmla="*/ 2147483646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6" name="Freeform 54"/>
            <p:cNvSpPr>
              <a:spLocks noChangeArrowheads="1"/>
            </p:cNvSpPr>
            <p:nvPr/>
          </p:nvSpPr>
          <p:spPr bwMode="auto">
            <a:xfrm>
              <a:off x="6773409" y="2259330"/>
              <a:ext cx="148481" cy="182880"/>
            </a:xfrm>
            <a:custGeom>
              <a:avLst/>
              <a:gdLst>
                <a:gd name="T0" fmla="*/ 2147483646 w 410"/>
                <a:gd name="T1" fmla="*/ 2147483646 h 506"/>
                <a:gd name="T2" fmla="*/ 2147483646 w 410"/>
                <a:gd name="T3" fmla="*/ 2147483646 h 506"/>
                <a:gd name="T4" fmla="*/ 2147483646 w 410"/>
                <a:gd name="T5" fmla="*/ 2147483646 h 506"/>
                <a:gd name="T6" fmla="*/ 2147483646 w 410"/>
                <a:gd name="T7" fmla="*/ 0 h 506"/>
                <a:gd name="T8" fmla="*/ 2147483646 w 410"/>
                <a:gd name="T9" fmla="*/ 2147483646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0 w 410"/>
                <a:gd name="T23" fmla="*/ 2147483646 h 506"/>
                <a:gd name="T24" fmla="*/ 0 w 410"/>
                <a:gd name="T25" fmla="*/ 2147483646 h 506"/>
                <a:gd name="T26" fmla="*/ 2147483646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7" name="Freeform 55"/>
            <p:cNvSpPr>
              <a:spLocks noChangeArrowheads="1"/>
            </p:cNvSpPr>
            <p:nvPr/>
          </p:nvSpPr>
          <p:spPr bwMode="auto">
            <a:xfrm>
              <a:off x="6951079" y="2259330"/>
              <a:ext cx="148481" cy="182880"/>
            </a:xfrm>
            <a:custGeom>
              <a:avLst/>
              <a:gdLst>
                <a:gd name="T0" fmla="*/ 0 w 410"/>
                <a:gd name="T1" fmla="*/ 2147483646 h 506"/>
                <a:gd name="T2" fmla="*/ 2147483646 w 410"/>
                <a:gd name="T3" fmla="*/ 2147483646 h 506"/>
                <a:gd name="T4" fmla="*/ 2147483646 w 410"/>
                <a:gd name="T5" fmla="*/ 2147483646 h 506"/>
                <a:gd name="T6" fmla="*/ 2147483646 w 410"/>
                <a:gd name="T7" fmla="*/ 2147483646 h 506"/>
                <a:gd name="T8" fmla="*/ 2147483646 w 410"/>
                <a:gd name="T9" fmla="*/ 0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2147483646 w 410"/>
                <a:gd name="T23" fmla="*/ 2147483646 h 506"/>
                <a:gd name="T24" fmla="*/ 0 w 410"/>
                <a:gd name="T25" fmla="*/ 2147483646 h 506"/>
                <a:gd name="T26" fmla="*/ 0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8" name="Freeform 56"/>
            <p:cNvSpPr>
              <a:spLocks noChangeArrowheads="1"/>
            </p:cNvSpPr>
            <p:nvPr/>
          </p:nvSpPr>
          <p:spPr bwMode="auto">
            <a:xfrm>
              <a:off x="7121135" y="2259330"/>
              <a:ext cx="167518" cy="185420"/>
            </a:xfrm>
            <a:custGeom>
              <a:avLst/>
              <a:gdLst>
                <a:gd name="T0" fmla="*/ 2147483646 w 461"/>
                <a:gd name="T1" fmla="*/ 2147483646 h 517"/>
                <a:gd name="T2" fmla="*/ 0 w 461"/>
                <a:gd name="T3" fmla="*/ 2147483646 h 517"/>
                <a:gd name="T4" fmla="*/ 2147483646 w 461"/>
                <a:gd name="T5" fmla="*/ 0 h 517"/>
                <a:gd name="T6" fmla="*/ 2147483646 w 461"/>
                <a:gd name="T7" fmla="*/ 2147483646 h 517"/>
                <a:gd name="T8" fmla="*/ 2147483646 w 461"/>
                <a:gd name="T9" fmla="*/ 2147483646 h 517"/>
                <a:gd name="T10" fmla="*/ 2147483646 w 461"/>
                <a:gd name="T11" fmla="*/ 2147483646 h 517"/>
                <a:gd name="T12" fmla="*/ 2147483646 w 461"/>
                <a:gd name="T13" fmla="*/ 2147483646 h 517"/>
                <a:gd name="T14" fmla="*/ 2147483646 w 461"/>
                <a:gd name="T15" fmla="*/ 2147483646 h 517"/>
                <a:gd name="T16" fmla="*/ 2147483646 w 461"/>
                <a:gd name="T17" fmla="*/ 2147483646 h 517"/>
                <a:gd name="T18" fmla="*/ 2147483646 w 461"/>
                <a:gd name="T19" fmla="*/ 2147483646 h 517"/>
                <a:gd name="T20" fmla="*/ 2147483646 w 461"/>
                <a:gd name="T21" fmla="*/ 2147483646 h 517"/>
                <a:gd name="T22" fmla="*/ 2147483646 w 461"/>
                <a:gd name="T23" fmla="*/ 2147483646 h 517"/>
                <a:gd name="T24" fmla="*/ 2147483646 w 461"/>
                <a:gd name="T25" fmla="*/ 2147483646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9" name="Freeform 57"/>
            <p:cNvSpPr>
              <a:spLocks noChangeArrowheads="1"/>
            </p:cNvSpPr>
            <p:nvPr/>
          </p:nvSpPr>
          <p:spPr bwMode="auto">
            <a:xfrm>
              <a:off x="7303882" y="2259330"/>
              <a:ext cx="162442" cy="185420"/>
            </a:xfrm>
            <a:custGeom>
              <a:avLst/>
              <a:gdLst>
                <a:gd name="T0" fmla="*/ 2147483646 w 450"/>
                <a:gd name="T1" fmla="*/ 2147483646 h 517"/>
                <a:gd name="T2" fmla="*/ 2147483646 w 450"/>
                <a:gd name="T3" fmla="*/ 2147483646 h 517"/>
                <a:gd name="T4" fmla="*/ 2147483646 w 450"/>
                <a:gd name="T5" fmla="*/ 2147483646 h 517"/>
                <a:gd name="T6" fmla="*/ 2147483646 w 450"/>
                <a:gd name="T7" fmla="*/ 2147483646 h 517"/>
                <a:gd name="T8" fmla="*/ 2147483646 w 450"/>
                <a:gd name="T9" fmla="*/ 2147483646 h 517"/>
                <a:gd name="T10" fmla="*/ 2147483646 w 450"/>
                <a:gd name="T11" fmla="*/ 2147483646 h 517"/>
                <a:gd name="T12" fmla="*/ 2147483646 w 450"/>
                <a:gd name="T13" fmla="*/ 2147483646 h 517"/>
                <a:gd name="T14" fmla="*/ 0 w 450"/>
                <a:gd name="T15" fmla="*/ 2147483646 h 517"/>
                <a:gd name="T16" fmla="*/ 2147483646 w 450"/>
                <a:gd name="T17" fmla="*/ 0 h 517"/>
                <a:gd name="T18" fmla="*/ 2147483646 w 450"/>
                <a:gd name="T19" fmla="*/ 2147483646 h 517"/>
                <a:gd name="T20" fmla="*/ 2147483646 w 450"/>
                <a:gd name="T21" fmla="*/ 2147483646 h 517"/>
                <a:gd name="T22" fmla="*/ 2147483646 w 450"/>
                <a:gd name="T23" fmla="*/ 2147483646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0" name="Freeform 58"/>
            <p:cNvSpPr>
              <a:spLocks noChangeArrowheads="1"/>
            </p:cNvSpPr>
            <p:nvPr/>
          </p:nvSpPr>
          <p:spPr bwMode="auto">
            <a:xfrm>
              <a:off x="7472668" y="2209800"/>
              <a:ext cx="95181" cy="232410"/>
            </a:xfrm>
            <a:custGeom>
              <a:avLst/>
              <a:gdLst>
                <a:gd name="T0" fmla="*/ 2147483646 w 266"/>
                <a:gd name="T1" fmla="*/ 2147483646 h 642"/>
                <a:gd name="T2" fmla="*/ 2147483646 w 266"/>
                <a:gd name="T3" fmla="*/ 2147483646 h 642"/>
                <a:gd name="T4" fmla="*/ 2147483646 w 266"/>
                <a:gd name="T5" fmla="*/ 2147483646 h 642"/>
                <a:gd name="T6" fmla="*/ 2147483646 w 266"/>
                <a:gd name="T7" fmla="*/ 2147483646 h 642"/>
                <a:gd name="T8" fmla="*/ 2147483646 w 266"/>
                <a:gd name="T9" fmla="*/ 2147483646 h 642"/>
                <a:gd name="T10" fmla="*/ 2147483646 w 266"/>
                <a:gd name="T11" fmla="*/ 2147483646 h 642"/>
                <a:gd name="T12" fmla="*/ 2147483646 w 266"/>
                <a:gd name="T13" fmla="*/ 2147483646 h 642"/>
                <a:gd name="T14" fmla="*/ 2147483646 w 266"/>
                <a:gd name="T15" fmla="*/ 2147483646 h 642"/>
                <a:gd name="T16" fmla="*/ 2147483646 w 266"/>
                <a:gd name="T17" fmla="*/ 2147483646 h 642"/>
                <a:gd name="T18" fmla="*/ 2147483646 w 266"/>
                <a:gd name="T19" fmla="*/ 2147483646 h 642"/>
                <a:gd name="T20" fmla="*/ 0 w 266"/>
                <a:gd name="T21" fmla="*/ 2147483646 h 642"/>
                <a:gd name="T22" fmla="*/ 0 w 266"/>
                <a:gd name="T23" fmla="*/ 2147483646 h 642"/>
                <a:gd name="T24" fmla="*/ 2147483646 w 266"/>
                <a:gd name="T25" fmla="*/ 2147483646 h 642"/>
                <a:gd name="T26" fmla="*/ 2147483646 w 266"/>
                <a:gd name="T27" fmla="*/ 0 h 642"/>
                <a:gd name="T28" fmla="*/ 2147483646 w 266"/>
                <a:gd name="T29" fmla="*/ 0 h 642"/>
                <a:gd name="T30" fmla="*/ 2147483646 w 266"/>
                <a:gd name="T31" fmla="*/ 2147483646 h 642"/>
                <a:gd name="T32" fmla="*/ 2147483646 w 266"/>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1" name="Freeform 59"/>
            <p:cNvSpPr>
              <a:spLocks noChangeArrowheads="1"/>
            </p:cNvSpPr>
            <p:nvPr/>
          </p:nvSpPr>
          <p:spPr bwMode="auto">
            <a:xfrm>
              <a:off x="7661761" y="2197100"/>
              <a:ext cx="161172" cy="242570"/>
            </a:xfrm>
            <a:custGeom>
              <a:avLst/>
              <a:gdLst>
                <a:gd name="T0" fmla="*/ 2147483646 w 450"/>
                <a:gd name="T1" fmla="*/ 2147483646 h 675"/>
                <a:gd name="T2" fmla="*/ 2147483646 w 450"/>
                <a:gd name="T3" fmla="*/ 0 h 675"/>
                <a:gd name="T4" fmla="*/ 2147483646 w 450"/>
                <a:gd name="T5" fmla="*/ 2147483646 h 675"/>
                <a:gd name="T6" fmla="*/ 2147483646 w 450"/>
                <a:gd name="T7" fmla="*/ 2147483646 h 675"/>
                <a:gd name="T8" fmla="*/ 2147483646 w 450"/>
                <a:gd name="T9" fmla="*/ 2147483646 h 675"/>
                <a:gd name="T10" fmla="*/ 2147483646 w 450"/>
                <a:gd name="T11" fmla="*/ 2147483646 h 675"/>
                <a:gd name="T12" fmla="*/ 2147483646 w 450"/>
                <a:gd name="T13" fmla="*/ 2147483646 h 675"/>
                <a:gd name="T14" fmla="*/ 0 w 450"/>
                <a:gd name="T15" fmla="*/ 2147483646 h 675"/>
                <a:gd name="T16" fmla="*/ 2147483646 w 450"/>
                <a:gd name="T17" fmla="*/ 2147483646 h 675"/>
                <a:gd name="T18" fmla="*/ 2147483646 w 450"/>
                <a:gd name="T19" fmla="*/ 2147483646 h 675"/>
                <a:gd name="T20" fmla="*/ 2147483646 w 450"/>
                <a:gd name="T21" fmla="*/ 2147483646 h 675"/>
                <a:gd name="T22" fmla="*/ 2147483646 w 450"/>
                <a:gd name="T23" fmla="*/ 2147483646 h 675"/>
                <a:gd name="T24" fmla="*/ 2147483646 w 450"/>
                <a:gd name="T25" fmla="*/ 214748364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2" name="Freeform 60"/>
            <p:cNvSpPr>
              <a:spLocks noChangeArrowheads="1"/>
            </p:cNvSpPr>
            <p:nvPr/>
          </p:nvSpPr>
          <p:spPr bwMode="auto">
            <a:xfrm>
              <a:off x="7845777" y="2197100"/>
              <a:ext cx="163711" cy="247650"/>
            </a:xfrm>
            <a:custGeom>
              <a:avLst/>
              <a:gdLst>
                <a:gd name="T0" fmla="*/ 2147483646 w 452"/>
                <a:gd name="T1" fmla="*/ 0 h 689"/>
                <a:gd name="T2" fmla="*/ 2147483646 w 452"/>
                <a:gd name="T3" fmla="*/ 2147483646 h 689"/>
                <a:gd name="T4" fmla="*/ 2147483646 w 452"/>
                <a:gd name="T5" fmla="*/ 2147483646 h 689"/>
                <a:gd name="T6" fmla="*/ 0 w 452"/>
                <a:gd name="T7" fmla="*/ 2147483646 h 689"/>
                <a:gd name="T8" fmla="*/ 2147483646 w 452"/>
                <a:gd name="T9" fmla="*/ 0 h 689"/>
                <a:gd name="T10" fmla="*/ 2147483646 w 452"/>
                <a:gd name="T11" fmla="*/ 2147483646 h 689"/>
                <a:gd name="T12" fmla="*/ 2147483646 w 452"/>
                <a:gd name="T13" fmla="*/ 2147483646 h 689"/>
                <a:gd name="T14" fmla="*/ 2147483646 w 452"/>
                <a:gd name="T15" fmla="*/ 2147483646 h 689"/>
                <a:gd name="T16" fmla="*/ 2147483646 w 452"/>
                <a:gd name="T17" fmla="*/ 2147483646 h 689"/>
                <a:gd name="T18" fmla="*/ 2147483646 w 452"/>
                <a:gd name="T19" fmla="*/ 2147483646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3" name="Freeform 61"/>
            <p:cNvSpPr>
              <a:spLocks noChangeArrowheads="1"/>
            </p:cNvSpPr>
            <p:nvPr/>
          </p:nvSpPr>
          <p:spPr bwMode="auto">
            <a:xfrm>
              <a:off x="8024716" y="2197100"/>
              <a:ext cx="93912" cy="245110"/>
            </a:xfrm>
            <a:custGeom>
              <a:avLst/>
              <a:gdLst>
                <a:gd name="T0" fmla="*/ 2147483646 w 258"/>
                <a:gd name="T1" fmla="*/ 2147483646 h 678"/>
                <a:gd name="T2" fmla="*/ 2147483646 w 258"/>
                <a:gd name="T3" fmla="*/ 2147483646 h 678"/>
                <a:gd name="T4" fmla="*/ 2147483646 w 258"/>
                <a:gd name="T5" fmla="*/ 2147483646 h 678"/>
                <a:gd name="T6" fmla="*/ 0 w 258"/>
                <a:gd name="T7" fmla="*/ 2147483646 h 678"/>
                <a:gd name="T8" fmla="*/ 0 w 258"/>
                <a:gd name="T9" fmla="*/ 2147483646 h 678"/>
                <a:gd name="T10" fmla="*/ 2147483646 w 258"/>
                <a:gd name="T11" fmla="*/ 0 h 678"/>
                <a:gd name="T12" fmla="*/ 2147483646 w 258"/>
                <a:gd name="T13" fmla="*/ 0 h 678"/>
                <a:gd name="T14" fmla="*/ 2147483646 w 258"/>
                <a:gd name="T15" fmla="*/ 2147483646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4" name="Freeform 62"/>
            <p:cNvSpPr>
              <a:spLocks noChangeArrowheads="1"/>
            </p:cNvSpPr>
            <p:nvPr/>
          </p:nvSpPr>
          <p:spPr bwMode="auto">
            <a:xfrm>
              <a:off x="8157969" y="2198370"/>
              <a:ext cx="164980" cy="247650"/>
            </a:xfrm>
            <a:custGeom>
              <a:avLst/>
              <a:gdLst>
                <a:gd name="T0" fmla="*/ 2147483646 w 458"/>
                <a:gd name="T1" fmla="*/ 2147483646 h 686"/>
                <a:gd name="T2" fmla="*/ 2147483646 w 458"/>
                <a:gd name="T3" fmla="*/ 2147483646 h 686"/>
                <a:gd name="T4" fmla="*/ 2147483646 w 458"/>
                <a:gd name="T5" fmla="*/ 2147483646 h 686"/>
                <a:gd name="T6" fmla="*/ 2147483646 w 458"/>
                <a:gd name="T7" fmla="*/ 2147483646 h 686"/>
                <a:gd name="T8" fmla="*/ 2147483646 w 458"/>
                <a:gd name="T9" fmla="*/ 2147483646 h 686"/>
                <a:gd name="T10" fmla="*/ 2147483646 w 458"/>
                <a:gd name="T11" fmla="*/ 2147483646 h 686"/>
                <a:gd name="T12" fmla="*/ 2147483646 w 458"/>
                <a:gd name="T13" fmla="*/ 2147483646 h 686"/>
                <a:gd name="T14" fmla="*/ 0 w 458"/>
                <a:gd name="T15" fmla="*/ 2147483646 h 686"/>
                <a:gd name="T16" fmla="*/ 2147483646 w 458"/>
                <a:gd name="T17" fmla="*/ 0 h 686"/>
                <a:gd name="T18" fmla="*/ 2147483646 w 458"/>
                <a:gd name="T19" fmla="*/ 2147483646 h 686"/>
                <a:gd name="T20" fmla="*/ 2147483646 w 458"/>
                <a:gd name="T21" fmla="*/ 2147483646 h 686"/>
                <a:gd name="T22" fmla="*/ 2147483646 w 458"/>
                <a:gd name="T23" fmla="*/ 2147483646 h 686"/>
                <a:gd name="T24" fmla="*/ 2147483646 w 458"/>
                <a:gd name="T25" fmla="*/ 2147483646 h 686"/>
                <a:gd name="T26" fmla="*/ 2147483646 w 458"/>
                <a:gd name="T27" fmla="*/ 2147483646 h 686"/>
                <a:gd name="T28" fmla="*/ 2147483646 w 458"/>
                <a:gd name="T29" fmla="*/ 2147483646 h 686"/>
                <a:gd name="T30" fmla="*/ 2147483646 w 458"/>
                <a:gd name="T31" fmla="*/ 2147483646 h 686"/>
                <a:gd name="T32" fmla="*/ 2147483646 w 458"/>
                <a:gd name="T33" fmla="*/ 2147483646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5" name="Freeform 63"/>
            <p:cNvSpPr>
              <a:spLocks noChangeArrowheads="1"/>
            </p:cNvSpPr>
            <p:nvPr/>
          </p:nvSpPr>
          <p:spPr bwMode="auto">
            <a:xfrm>
              <a:off x="5715000" y="2524760"/>
              <a:ext cx="87566" cy="107950"/>
            </a:xfrm>
            <a:custGeom>
              <a:avLst/>
              <a:gdLst>
                <a:gd name="T0" fmla="*/ 2147483646 w 241"/>
                <a:gd name="T1" fmla="*/ 2147483646 h 301"/>
                <a:gd name="T2" fmla="*/ 0 w 241"/>
                <a:gd name="T3" fmla="*/ 2147483646 h 301"/>
                <a:gd name="T4" fmla="*/ 0 w 241"/>
                <a:gd name="T5" fmla="*/ 0 h 301"/>
                <a:gd name="T6" fmla="*/ 2147483646 w 241"/>
                <a:gd name="T7" fmla="*/ 0 h 301"/>
                <a:gd name="T8" fmla="*/ 2147483646 w 241"/>
                <a:gd name="T9" fmla="*/ 2147483646 h 301"/>
                <a:gd name="T10" fmla="*/ 2147483646 w 241"/>
                <a:gd name="T11" fmla="*/ 2147483646 h 301"/>
                <a:gd name="T12" fmla="*/ 2147483646 w 241"/>
                <a:gd name="T13" fmla="*/ 2147483646 h 301"/>
                <a:gd name="T14" fmla="*/ 2147483646 w 241"/>
                <a:gd name="T15" fmla="*/ 2147483646 h 301"/>
                <a:gd name="T16" fmla="*/ 2147483646 w 241"/>
                <a:gd name="T17" fmla="*/ 2147483646 h 301"/>
                <a:gd name="T18" fmla="*/ 2147483646 w 241"/>
                <a:gd name="T19" fmla="*/ 2147483646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6" name="Freeform 64"/>
            <p:cNvSpPr>
              <a:spLocks noChangeArrowheads="1"/>
            </p:cNvSpPr>
            <p:nvPr/>
          </p:nvSpPr>
          <p:spPr bwMode="auto">
            <a:xfrm>
              <a:off x="5811450" y="2524760"/>
              <a:ext cx="67261" cy="107950"/>
            </a:xfrm>
            <a:custGeom>
              <a:avLst/>
              <a:gdLst>
                <a:gd name="T0" fmla="*/ 2147483646 w 184"/>
                <a:gd name="T1" fmla="*/ 0 h 298"/>
                <a:gd name="T2" fmla="*/ 2147483646 w 184"/>
                <a:gd name="T3" fmla="*/ 0 h 298"/>
                <a:gd name="T4" fmla="*/ 2147483646 w 184"/>
                <a:gd name="T5" fmla="*/ 2147483646 h 298"/>
                <a:gd name="T6" fmla="*/ 2147483646 w 184"/>
                <a:gd name="T7" fmla="*/ 2147483646 h 298"/>
                <a:gd name="T8" fmla="*/ 2147483646 w 184"/>
                <a:gd name="T9" fmla="*/ 2147483646 h 298"/>
                <a:gd name="T10" fmla="*/ 2147483646 w 184"/>
                <a:gd name="T11" fmla="*/ 2147483646 h 298"/>
                <a:gd name="T12" fmla="*/ 2147483646 w 184"/>
                <a:gd name="T13" fmla="*/ 2147483646 h 298"/>
                <a:gd name="T14" fmla="*/ 2147483646 w 184"/>
                <a:gd name="T15" fmla="*/ 2147483646 h 298"/>
                <a:gd name="T16" fmla="*/ 2147483646 w 184"/>
                <a:gd name="T17" fmla="*/ 2147483646 h 298"/>
                <a:gd name="T18" fmla="*/ 2147483646 w 184"/>
                <a:gd name="T19" fmla="*/ 2147483646 h 298"/>
                <a:gd name="T20" fmla="*/ 2147483646 w 184"/>
                <a:gd name="T21" fmla="*/ 2147483646 h 298"/>
                <a:gd name="T22" fmla="*/ 2147483646 w 184"/>
                <a:gd name="T23" fmla="*/ 2147483646 h 298"/>
                <a:gd name="T24" fmla="*/ 0 w 184"/>
                <a:gd name="T25" fmla="*/ 2147483646 h 298"/>
                <a:gd name="T26" fmla="*/ 0 w 184"/>
                <a:gd name="T27" fmla="*/ 0 h 298"/>
                <a:gd name="T28" fmla="*/ 2147483646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7" name="Freeform 65"/>
            <p:cNvSpPr>
              <a:spLocks noChangeArrowheads="1"/>
            </p:cNvSpPr>
            <p:nvPr/>
          </p:nvSpPr>
          <p:spPr bwMode="auto">
            <a:xfrm>
              <a:off x="5890132" y="2552700"/>
              <a:ext cx="72337"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8" name="Freeform 66"/>
            <p:cNvSpPr>
              <a:spLocks noChangeArrowheads="1"/>
            </p:cNvSpPr>
            <p:nvPr/>
          </p:nvSpPr>
          <p:spPr bwMode="auto">
            <a:xfrm>
              <a:off x="6011964" y="2524760"/>
              <a:ext cx="78683" cy="107950"/>
            </a:xfrm>
            <a:custGeom>
              <a:avLst/>
              <a:gdLst>
                <a:gd name="T0" fmla="*/ 2147483646 w 221"/>
                <a:gd name="T1" fmla="*/ 0 h 298"/>
                <a:gd name="T2" fmla="*/ 2147483646 w 221"/>
                <a:gd name="T3" fmla="*/ 2147483646 h 298"/>
                <a:gd name="T4" fmla="*/ 2147483646 w 221"/>
                <a:gd name="T5" fmla="*/ 2147483646 h 298"/>
                <a:gd name="T6" fmla="*/ 2147483646 w 221"/>
                <a:gd name="T7" fmla="*/ 2147483646 h 298"/>
                <a:gd name="T8" fmla="*/ 2147483646 w 221"/>
                <a:gd name="T9" fmla="*/ 2147483646 h 298"/>
                <a:gd name="T10" fmla="*/ 0 w 221"/>
                <a:gd name="T11" fmla="*/ 2147483646 h 298"/>
                <a:gd name="T12" fmla="*/ 0 w 221"/>
                <a:gd name="T13" fmla="*/ 0 h 298"/>
                <a:gd name="T14" fmla="*/ 2147483646 w 221"/>
                <a:gd name="T15" fmla="*/ 0 h 298"/>
                <a:gd name="T16" fmla="*/ 2147483646 w 221"/>
                <a:gd name="T17" fmla="*/ 2147483646 h 298"/>
                <a:gd name="T18" fmla="*/ 2147483646 w 221"/>
                <a:gd name="T19" fmla="*/ 2147483646 h 298"/>
                <a:gd name="T20" fmla="*/ 2147483646 w 221"/>
                <a:gd name="T21" fmla="*/ 2147483646 h 298"/>
                <a:gd name="T22" fmla="*/ 2147483646 w 221"/>
                <a:gd name="T23" fmla="*/ 2147483646 h 298"/>
                <a:gd name="T24" fmla="*/ 2147483646 w 221"/>
                <a:gd name="T25" fmla="*/ 2147483646 h 298"/>
                <a:gd name="T26" fmla="*/ 2147483646 w 221"/>
                <a:gd name="T27" fmla="*/ 2147483646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9" name="Freeform 67"/>
            <p:cNvSpPr>
              <a:spLocks noChangeArrowheads="1"/>
            </p:cNvSpPr>
            <p:nvPr/>
          </p:nvSpPr>
          <p:spPr bwMode="auto">
            <a:xfrm>
              <a:off x="6105875" y="2552700"/>
              <a:ext cx="40610" cy="80010"/>
            </a:xfrm>
            <a:custGeom>
              <a:avLst/>
              <a:gdLst>
                <a:gd name="T0" fmla="*/ 2147483646 w 116"/>
                <a:gd name="T1" fmla="*/ 2147483646 h 221"/>
                <a:gd name="T2" fmla="*/ 2147483646 w 116"/>
                <a:gd name="T3" fmla="*/ 2147483646 h 221"/>
                <a:gd name="T4" fmla="*/ 2147483646 w 116"/>
                <a:gd name="T5" fmla="*/ 2147483646 h 221"/>
                <a:gd name="T6" fmla="*/ 2147483646 w 116"/>
                <a:gd name="T7" fmla="*/ 2147483646 h 221"/>
                <a:gd name="T8" fmla="*/ 2147483646 w 116"/>
                <a:gd name="T9" fmla="*/ 0 h 221"/>
                <a:gd name="T10" fmla="*/ 2147483646 w 116"/>
                <a:gd name="T11" fmla="*/ 2147483646 h 221"/>
                <a:gd name="T12" fmla="*/ 2147483646 w 116"/>
                <a:gd name="T13" fmla="*/ 2147483646 h 221"/>
                <a:gd name="T14" fmla="*/ 2147483646 w 116"/>
                <a:gd name="T15" fmla="*/ 2147483646 h 221"/>
                <a:gd name="T16" fmla="*/ 0 w 116"/>
                <a:gd name="T17" fmla="*/ 2147483646 h 221"/>
                <a:gd name="T18" fmla="*/ 0 w 116"/>
                <a:gd name="T19" fmla="*/ 2147483646 h 221"/>
                <a:gd name="T20" fmla="*/ 2147483646 w 116"/>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0" name="Freeform 68"/>
            <p:cNvSpPr>
              <a:spLocks noChangeArrowheads="1"/>
            </p:cNvSpPr>
            <p:nvPr/>
          </p:nvSpPr>
          <p:spPr bwMode="auto">
            <a:xfrm>
              <a:off x="6146485" y="2552700"/>
              <a:ext cx="73606"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1" name="Freeform 69"/>
            <p:cNvSpPr>
              <a:spLocks noChangeArrowheads="1"/>
            </p:cNvSpPr>
            <p:nvPr/>
          </p:nvSpPr>
          <p:spPr bwMode="auto">
            <a:xfrm>
              <a:off x="6231513" y="2552700"/>
              <a:ext cx="109140" cy="81280"/>
            </a:xfrm>
            <a:custGeom>
              <a:avLst/>
              <a:gdLst>
                <a:gd name="T0" fmla="*/ 2147483646 w 306"/>
                <a:gd name="T1" fmla="*/ 2147483646 h 226"/>
                <a:gd name="T2" fmla="*/ 2147483646 w 306"/>
                <a:gd name="T3" fmla="*/ 2147483646 h 226"/>
                <a:gd name="T4" fmla="*/ 2147483646 w 306"/>
                <a:gd name="T5" fmla="*/ 2147483646 h 226"/>
                <a:gd name="T6" fmla="*/ 2147483646 w 306"/>
                <a:gd name="T7" fmla="*/ 2147483646 h 226"/>
                <a:gd name="T8" fmla="*/ 2147483646 w 306"/>
                <a:gd name="T9" fmla="*/ 0 h 226"/>
                <a:gd name="T10" fmla="*/ 2147483646 w 306"/>
                <a:gd name="T11" fmla="*/ 2147483646 h 226"/>
                <a:gd name="T12" fmla="*/ 2147483646 w 306"/>
                <a:gd name="T13" fmla="*/ 0 h 226"/>
                <a:gd name="T14" fmla="*/ 2147483646 w 306"/>
                <a:gd name="T15" fmla="*/ 2147483646 h 226"/>
                <a:gd name="T16" fmla="*/ 2147483646 w 306"/>
                <a:gd name="T17" fmla="*/ 2147483646 h 226"/>
                <a:gd name="T18" fmla="*/ 2147483646 w 306"/>
                <a:gd name="T19" fmla="*/ 2147483646 h 226"/>
                <a:gd name="T20" fmla="*/ 2147483646 w 306"/>
                <a:gd name="T21" fmla="*/ 2147483646 h 226"/>
                <a:gd name="T22" fmla="*/ 2147483646 w 306"/>
                <a:gd name="T23" fmla="*/ 2147483646 h 226"/>
                <a:gd name="T24" fmla="*/ 2147483646 w 306"/>
                <a:gd name="T25" fmla="*/ 2147483646 h 226"/>
                <a:gd name="T26" fmla="*/ 2147483646 w 306"/>
                <a:gd name="T27" fmla="*/ 2147483646 h 226"/>
                <a:gd name="T28" fmla="*/ 2147483646 w 306"/>
                <a:gd name="T29" fmla="*/ 2147483646 h 226"/>
                <a:gd name="T30" fmla="*/ 2147483646 w 306"/>
                <a:gd name="T31" fmla="*/ 2147483646 h 226"/>
                <a:gd name="T32" fmla="*/ 2147483646 w 306"/>
                <a:gd name="T33" fmla="*/ 2147483646 h 226"/>
                <a:gd name="T34" fmla="*/ 2147483646 w 306"/>
                <a:gd name="T35" fmla="*/ 2147483646 h 226"/>
                <a:gd name="T36" fmla="*/ 2147483646 w 306"/>
                <a:gd name="T37" fmla="*/ 2147483646 h 226"/>
                <a:gd name="T38" fmla="*/ 0 w 306"/>
                <a:gd name="T39" fmla="*/ 2147483646 h 226"/>
                <a:gd name="T40" fmla="*/ 0 w 306"/>
                <a:gd name="T41" fmla="*/ 2147483646 h 226"/>
                <a:gd name="T42" fmla="*/ 2147483646 w 306"/>
                <a:gd name="T43" fmla="*/ 2147483646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2" name="Freeform 70"/>
            <p:cNvSpPr>
              <a:spLocks noChangeArrowheads="1"/>
            </p:cNvSpPr>
            <p:nvPr/>
          </p:nvSpPr>
          <p:spPr bwMode="auto">
            <a:xfrm>
              <a:off x="6358421" y="2524760"/>
              <a:ext cx="13960" cy="107950"/>
            </a:xfrm>
            <a:custGeom>
              <a:avLst/>
              <a:gdLst>
                <a:gd name="T0" fmla="*/ 2147483646 w 38"/>
                <a:gd name="T1" fmla="*/ 2147483646 h 301"/>
                <a:gd name="T2" fmla="*/ 0 w 38"/>
                <a:gd name="T3" fmla="*/ 2147483646 h 301"/>
                <a:gd name="T4" fmla="*/ 0 w 38"/>
                <a:gd name="T5" fmla="*/ 0 h 301"/>
                <a:gd name="T6" fmla="*/ 2147483646 w 38"/>
                <a:gd name="T7" fmla="*/ 0 h 301"/>
                <a:gd name="T8" fmla="*/ 2147483646 w 38"/>
                <a:gd name="T9" fmla="*/ 2147483646 h 301"/>
                <a:gd name="T10" fmla="*/ 2147483646 w 38"/>
                <a:gd name="T11" fmla="*/ 2147483646 h 301"/>
                <a:gd name="T12" fmla="*/ 0 w 38"/>
                <a:gd name="T13" fmla="*/ 2147483646 h 301"/>
                <a:gd name="T14" fmla="*/ 2147483646 w 38"/>
                <a:gd name="T15" fmla="*/ 2147483646 h 301"/>
                <a:gd name="T16" fmla="*/ 2147483646 w 38"/>
                <a:gd name="T17" fmla="*/ 2147483646 h 301"/>
                <a:gd name="T18" fmla="*/ 0 w 38"/>
                <a:gd name="T19" fmla="*/ 2147483646 h 301"/>
                <a:gd name="T20" fmla="*/ 0 w 38"/>
                <a:gd name="T21" fmla="*/ 2147483646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3" name="Freeform 71"/>
            <p:cNvSpPr>
              <a:spLocks noChangeArrowheads="1"/>
            </p:cNvSpPr>
            <p:nvPr/>
          </p:nvSpPr>
          <p:spPr bwMode="auto">
            <a:xfrm>
              <a:off x="6383802" y="2552700"/>
              <a:ext cx="72338"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4" name="Freeform 72"/>
            <p:cNvSpPr>
              <a:spLocks noChangeArrowheads="1"/>
            </p:cNvSpPr>
            <p:nvPr/>
          </p:nvSpPr>
          <p:spPr bwMode="auto">
            <a:xfrm>
              <a:off x="6467561" y="2552700"/>
              <a:ext cx="43149" cy="80010"/>
            </a:xfrm>
            <a:custGeom>
              <a:avLst/>
              <a:gdLst>
                <a:gd name="T0" fmla="*/ 2147483646 w 117"/>
                <a:gd name="T1" fmla="*/ 2147483646 h 221"/>
                <a:gd name="T2" fmla="*/ 2147483646 w 117"/>
                <a:gd name="T3" fmla="*/ 2147483646 h 221"/>
                <a:gd name="T4" fmla="*/ 2147483646 w 117"/>
                <a:gd name="T5" fmla="*/ 2147483646 h 221"/>
                <a:gd name="T6" fmla="*/ 2147483646 w 117"/>
                <a:gd name="T7" fmla="*/ 2147483646 h 221"/>
                <a:gd name="T8" fmla="*/ 2147483646 w 117"/>
                <a:gd name="T9" fmla="*/ 0 h 221"/>
                <a:gd name="T10" fmla="*/ 2147483646 w 117"/>
                <a:gd name="T11" fmla="*/ 2147483646 h 221"/>
                <a:gd name="T12" fmla="*/ 2147483646 w 117"/>
                <a:gd name="T13" fmla="*/ 2147483646 h 221"/>
                <a:gd name="T14" fmla="*/ 2147483646 w 117"/>
                <a:gd name="T15" fmla="*/ 2147483646 h 221"/>
                <a:gd name="T16" fmla="*/ 0 w 117"/>
                <a:gd name="T17" fmla="*/ 2147483646 h 221"/>
                <a:gd name="T18" fmla="*/ 0 w 117"/>
                <a:gd name="T19" fmla="*/ 2147483646 h 221"/>
                <a:gd name="T20" fmla="*/ 2147483646 w 117"/>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5" name="Freeform 73"/>
            <p:cNvSpPr>
              <a:spLocks noChangeArrowheads="1"/>
            </p:cNvSpPr>
            <p:nvPr/>
          </p:nvSpPr>
          <p:spPr bwMode="auto">
            <a:xfrm>
              <a:off x="6548782" y="2522220"/>
              <a:ext cx="96450" cy="113030"/>
            </a:xfrm>
            <a:custGeom>
              <a:avLst/>
              <a:gdLst>
                <a:gd name="T0" fmla="*/ 2147483646 w 269"/>
                <a:gd name="T1" fmla="*/ 2147483646 h 314"/>
                <a:gd name="T2" fmla="*/ 2147483646 w 269"/>
                <a:gd name="T3" fmla="*/ 2147483646 h 314"/>
                <a:gd name="T4" fmla="*/ 2147483646 w 269"/>
                <a:gd name="T5" fmla="*/ 2147483646 h 314"/>
                <a:gd name="T6" fmla="*/ 2147483646 w 269"/>
                <a:gd name="T7" fmla="*/ 2147483646 h 314"/>
                <a:gd name="T8" fmla="*/ 2147483646 w 269"/>
                <a:gd name="T9" fmla="*/ 2147483646 h 314"/>
                <a:gd name="T10" fmla="*/ 2147483646 w 269"/>
                <a:gd name="T11" fmla="*/ 2147483646 h 314"/>
                <a:gd name="T12" fmla="*/ 0 w 269"/>
                <a:gd name="T13" fmla="*/ 2147483646 h 314"/>
                <a:gd name="T14" fmla="*/ 2147483646 w 269"/>
                <a:gd name="T15" fmla="*/ 0 h 314"/>
                <a:gd name="T16" fmla="*/ 2147483646 w 269"/>
                <a:gd name="T17" fmla="*/ 2147483646 h 314"/>
                <a:gd name="T18" fmla="*/ 2147483646 w 269"/>
                <a:gd name="T19" fmla="*/ 2147483646 h 314"/>
                <a:gd name="T20" fmla="*/ 2147483646 w 269"/>
                <a:gd name="T21" fmla="*/ 2147483646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6 w 38"/>
                <a:gd name="T3" fmla="*/ 0 h 301"/>
                <a:gd name="T4" fmla="*/ 2147483646 w 38"/>
                <a:gd name="T5" fmla="*/ 2147483646 h 301"/>
                <a:gd name="T6" fmla="*/ 0 w 38"/>
                <a:gd name="T7" fmla="*/ 2147483646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7" name="Freeform 75"/>
            <p:cNvSpPr>
              <a:spLocks noChangeArrowheads="1"/>
            </p:cNvSpPr>
            <p:nvPr/>
          </p:nvSpPr>
          <p:spPr bwMode="auto">
            <a:xfrm>
              <a:off x="6684573"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8" name="Freeform 76"/>
            <p:cNvSpPr>
              <a:spLocks noChangeArrowheads="1"/>
            </p:cNvSpPr>
            <p:nvPr/>
          </p:nvSpPr>
          <p:spPr bwMode="auto">
            <a:xfrm>
              <a:off x="6773409" y="2553970"/>
              <a:ext cx="67261"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2147483646 h 221"/>
                <a:gd name="T10" fmla="*/ 0 w 184"/>
                <a:gd name="T11" fmla="*/ 2147483646 h 221"/>
                <a:gd name="T12" fmla="*/ 0 w 184"/>
                <a:gd name="T13" fmla="*/ 0 h 221"/>
                <a:gd name="T14" fmla="*/ 2147483646 w 184"/>
                <a:gd name="T15" fmla="*/ 0 h 221"/>
                <a:gd name="T16" fmla="*/ 2147483646 w 184"/>
                <a:gd name="T17" fmla="*/ 2147483646 h 221"/>
                <a:gd name="T18" fmla="*/ 2147483646 w 184"/>
                <a:gd name="T19" fmla="*/ 2147483646 h 221"/>
                <a:gd name="T20" fmla="*/ 2147483646 w 184"/>
                <a:gd name="T21" fmla="*/ 2147483646 h 221"/>
                <a:gd name="T22" fmla="*/ 2147483646 w 184"/>
                <a:gd name="T23" fmla="*/ 0 h 221"/>
                <a:gd name="T24" fmla="*/ 2147483646 w 184"/>
                <a:gd name="T25" fmla="*/ 0 h 221"/>
                <a:gd name="T26" fmla="*/ 2147483646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9" name="Freeform 77"/>
            <p:cNvSpPr>
              <a:spLocks noChangeArrowheads="1"/>
            </p:cNvSpPr>
            <p:nvPr/>
          </p:nvSpPr>
          <p:spPr bwMode="auto">
            <a:xfrm>
              <a:off x="6849553" y="2524760"/>
              <a:ext cx="74875" cy="109220"/>
            </a:xfrm>
            <a:custGeom>
              <a:avLst/>
              <a:gdLst>
                <a:gd name="T0" fmla="*/ 2147483646 w 207"/>
                <a:gd name="T1" fmla="*/ 2147483646 h 306"/>
                <a:gd name="T2" fmla="*/ 2147483646 w 207"/>
                <a:gd name="T3" fmla="*/ 2147483646 h 306"/>
                <a:gd name="T4" fmla="*/ 2147483646 w 207"/>
                <a:gd name="T5" fmla="*/ 2147483646 h 306"/>
                <a:gd name="T6" fmla="*/ 2147483646 w 207"/>
                <a:gd name="T7" fmla="*/ 2147483646 h 306"/>
                <a:gd name="T8" fmla="*/ 2147483646 w 207"/>
                <a:gd name="T9" fmla="*/ 2147483646 h 306"/>
                <a:gd name="T10" fmla="*/ 0 w 207"/>
                <a:gd name="T11" fmla="*/ 2147483646 h 306"/>
                <a:gd name="T12" fmla="*/ 2147483646 w 207"/>
                <a:gd name="T13" fmla="*/ 2147483646 h 306"/>
                <a:gd name="T14" fmla="*/ 2147483646 w 207"/>
                <a:gd name="T15" fmla="*/ 2147483646 h 306"/>
                <a:gd name="T16" fmla="*/ 2147483646 w 207"/>
                <a:gd name="T17" fmla="*/ 2147483646 h 306"/>
                <a:gd name="T18" fmla="*/ 2147483646 w 207"/>
                <a:gd name="T19" fmla="*/ 0 h 306"/>
                <a:gd name="T20" fmla="*/ 2147483646 w 207"/>
                <a:gd name="T21" fmla="*/ 0 h 306"/>
                <a:gd name="T22" fmla="*/ 2147483646 w 207"/>
                <a:gd name="T23" fmla="*/ 2147483646 h 306"/>
                <a:gd name="T24" fmla="*/ 2147483646 w 207"/>
                <a:gd name="T25" fmla="*/ 2147483646 h 306"/>
                <a:gd name="T26" fmla="*/ 2147483646 w 207"/>
                <a:gd name="T27" fmla="*/ 2147483646 h 306"/>
                <a:gd name="T28" fmla="*/ 2147483646 w 207"/>
                <a:gd name="T29" fmla="*/ 2147483646 h 306"/>
                <a:gd name="T30" fmla="*/ 2147483646 w 207"/>
                <a:gd name="T31" fmla="*/ 2147483646 h 306"/>
                <a:gd name="T32" fmla="*/ 2147483646 w 207"/>
                <a:gd name="T33" fmla="*/ 2147483646 h 306"/>
                <a:gd name="T34" fmla="*/ 2147483646 w 207"/>
                <a:gd name="T35" fmla="*/ 2147483646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0" name="Freeform 78"/>
            <p:cNvSpPr>
              <a:spLocks noChangeArrowheads="1"/>
            </p:cNvSpPr>
            <p:nvPr/>
          </p:nvSpPr>
          <p:spPr bwMode="auto">
            <a:xfrm>
              <a:off x="6972653" y="2524760"/>
              <a:ext cx="91373" cy="109220"/>
            </a:xfrm>
            <a:custGeom>
              <a:avLst/>
              <a:gdLst>
                <a:gd name="T0" fmla="*/ 2147483646 w 257"/>
                <a:gd name="T1" fmla="*/ 2147483646 h 306"/>
                <a:gd name="T2" fmla="*/ 2147483646 w 257"/>
                <a:gd name="T3" fmla="*/ 2147483646 h 306"/>
                <a:gd name="T4" fmla="*/ 0 w 257"/>
                <a:gd name="T5" fmla="*/ 2147483646 h 306"/>
                <a:gd name="T6" fmla="*/ 2147483646 w 257"/>
                <a:gd name="T7" fmla="*/ 2147483646 h 306"/>
                <a:gd name="T8" fmla="*/ 2147483646 w 257"/>
                <a:gd name="T9" fmla="*/ 2147483646 h 306"/>
                <a:gd name="T10" fmla="*/ 2147483646 w 257"/>
                <a:gd name="T11" fmla="*/ 0 h 306"/>
                <a:gd name="T12" fmla="*/ 2147483646 w 257"/>
                <a:gd name="T13" fmla="*/ 2147483646 h 306"/>
                <a:gd name="T14" fmla="*/ 2147483646 w 257"/>
                <a:gd name="T15" fmla="*/ 2147483646 h 306"/>
                <a:gd name="T16" fmla="*/ 2147483646 w 257"/>
                <a:gd name="T17" fmla="*/ 2147483646 h 306"/>
                <a:gd name="T18" fmla="*/ 2147483646 w 257"/>
                <a:gd name="T19" fmla="*/ 2147483646 h 306"/>
                <a:gd name="T20" fmla="*/ 2147483646 w 257"/>
                <a:gd name="T21" fmla="*/ 2147483646 h 306"/>
                <a:gd name="T22" fmla="*/ 2147483646 w 257"/>
                <a:gd name="T23" fmla="*/ 2147483646 h 306"/>
                <a:gd name="T24" fmla="*/ 2147483646 w 257"/>
                <a:gd name="T25" fmla="*/ 2147483646 h 306"/>
                <a:gd name="T26" fmla="*/ 2147483646 w 257"/>
                <a:gd name="T27" fmla="*/ 2147483646 h 306"/>
                <a:gd name="T28" fmla="*/ 2147483646 w 257"/>
                <a:gd name="T29" fmla="*/ 2147483646 h 306"/>
                <a:gd name="T30" fmla="*/ 2147483646 w 257"/>
                <a:gd name="T31" fmla="*/ 2147483646 h 306"/>
                <a:gd name="T32" fmla="*/ 2147483646 w 257"/>
                <a:gd name="T33" fmla="*/ 2147483646 h 306"/>
                <a:gd name="T34" fmla="*/ 2147483646 w 257"/>
                <a:gd name="T35" fmla="*/ 2147483646 h 306"/>
                <a:gd name="T36" fmla="*/ 2147483646 w 257"/>
                <a:gd name="T37" fmla="*/ 2147483646 h 306"/>
                <a:gd name="T38" fmla="*/ 2147483646 w 257"/>
                <a:gd name="T39" fmla="*/ 2147483646 h 306"/>
                <a:gd name="T40" fmla="*/ 2147483646 w 257"/>
                <a:gd name="T41" fmla="*/ 2147483646 h 306"/>
                <a:gd name="T42" fmla="*/ 2147483646 w 257"/>
                <a:gd name="T43" fmla="*/ 2147483646 h 306"/>
                <a:gd name="T44" fmla="*/ 2147483646 w 257"/>
                <a:gd name="T45" fmla="*/ 2147483646 h 306"/>
                <a:gd name="T46" fmla="*/ 2147483646 w 257"/>
                <a:gd name="T47" fmla="*/ 2147483646 h 306"/>
                <a:gd name="T48" fmla="*/ 2147483646 w 257"/>
                <a:gd name="T49" fmla="*/ 2147483646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1" name="Freeform 79"/>
            <p:cNvSpPr>
              <a:spLocks noChangeArrowheads="1"/>
            </p:cNvSpPr>
            <p:nvPr/>
          </p:nvSpPr>
          <p:spPr bwMode="auto">
            <a:xfrm>
              <a:off x="7110982" y="2524760"/>
              <a:ext cx="104064" cy="107950"/>
            </a:xfrm>
            <a:custGeom>
              <a:avLst/>
              <a:gdLst>
                <a:gd name="T0" fmla="*/ 2147483646 w 291"/>
                <a:gd name="T1" fmla="*/ 0 h 301"/>
                <a:gd name="T2" fmla="*/ 2147483646 w 291"/>
                <a:gd name="T3" fmla="*/ 2147483646 h 301"/>
                <a:gd name="T4" fmla="*/ 2147483646 w 291"/>
                <a:gd name="T5" fmla="*/ 0 h 301"/>
                <a:gd name="T6" fmla="*/ 2147483646 w 291"/>
                <a:gd name="T7" fmla="*/ 0 h 301"/>
                <a:gd name="T8" fmla="*/ 2147483646 w 291"/>
                <a:gd name="T9" fmla="*/ 2147483646 h 301"/>
                <a:gd name="T10" fmla="*/ 2147483646 w 291"/>
                <a:gd name="T11" fmla="*/ 2147483646 h 301"/>
                <a:gd name="T12" fmla="*/ 2147483646 w 291"/>
                <a:gd name="T13" fmla="*/ 2147483646 h 301"/>
                <a:gd name="T14" fmla="*/ 2147483646 w 291"/>
                <a:gd name="T15" fmla="*/ 2147483646 h 301"/>
                <a:gd name="T16" fmla="*/ 2147483646 w 291"/>
                <a:gd name="T17" fmla="*/ 2147483646 h 301"/>
                <a:gd name="T18" fmla="*/ 2147483646 w 291"/>
                <a:gd name="T19" fmla="*/ 2147483646 h 301"/>
                <a:gd name="T20" fmla="*/ 2147483646 w 291"/>
                <a:gd name="T21" fmla="*/ 2147483646 h 301"/>
                <a:gd name="T22" fmla="*/ 0 w 291"/>
                <a:gd name="T23" fmla="*/ 2147483646 h 301"/>
                <a:gd name="T24" fmla="*/ 0 w 291"/>
                <a:gd name="T25" fmla="*/ 0 h 301"/>
                <a:gd name="T26" fmla="*/ 2147483646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2" name="Freeform 80"/>
            <p:cNvSpPr>
              <a:spLocks noChangeArrowheads="1"/>
            </p:cNvSpPr>
            <p:nvPr/>
          </p:nvSpPr>
          <p:spPr bwMode="auto">
            <a:xfrm>
              <a:off x="7229006"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3" name="Freeform 81"/>
            <p:cNvSpPr>
              <a:spLocks noChangeArrowheads="1"/>
            </p:cNvSpPr>
            <p:nvPr/>
          </p:nvSpPr>
          <p:spPr bwMode="auto">
            <a:xfrm>
              <a:off x="7316573" y="2524760"/>
              <a:ext cx="74875" cy="109220"/>
            </a:xfrm>
            <a:custGeom>
              <a:avLst/>
              <a:gdLst>
                <a:gd name="T0" fmla="*/ 2147483646 w 207"/>
                <a:gd name="T1" fmla="*/ 0 h 306"/>
                <a:gd name="T2" fmla="*/ 2147483646 w 207"/>
                <a:gd name="T3" fmla="*/ 0 h 306"/>
                <a:gd name="T4" fmla="*/ 2147483646 w 207"/>
                <a:gd name="T5" fmla="*/ 2147483646 h 306"/>
                <a:gd name="T6" fmla="*/ 2147483646 w 207"/>
                <a:gd name="T7" fmla="*/ 2147483646 h 306"/>
                <a:gd name="T8" fmla="*/ 2147483646 w 207"/>
                <a:gd name="T9" fmla="*/ 2147483646 h 306"/>
                <a:gd name="T10" fmla="*/ 2147483646 w 207"/>
                <a:gd name="T11" fmla="*/ 2147483646 h 306"/>
                <a:gd name="T12" fmla="*/ 2147483646 w 207"/>
                <a:gd name="T13" fmla="*/ 2147483646 h 306"/>
                <a:gd name="T14" fmla="*/ 2147483646 w 207"/>
                <a:gd name="T15" fmla="*/ 2147483646 h 306"/>
                <a:gd name="T16" fmla="*/ 2147483646 w 207"/>
                <a:gd name="T17" fmla="*/ 2147483646 h 306"/>
                <a:gd name="T18" fmla="*/ 2147483646 w 207"/>
                <a:gd name="T19" fmla="*/ 2147483646 h 306"/>
                <a:gd name="T20" fmla="*/ 0 w 207"/>
                <a:gd name="T21" fmla="*/ 2147483646 h 306"/>
                <a:gd name="T22" fmla="*/ 0 w 207"/>
                <a:gd name="T23" fmla="*/ 0 h 306"/>
                <a:gd name="T24" fmla="*/ 2147483646 w 207"/>
                <a:gd name="T25" fmla="*/ 0 h 306"/>
                <a:gd name="T26" fmla="*/ 2147483646 w 207"/>
                <a:gd name="T27" fmla="*/ 2147483646 h 306"/>
                <a:gd name="T28" fmla="*/ 2147483646 w 207"/>
                <a:gd name="T29" fmla="*/ 2147483646 h 306"/>
                <a:gd name="T30" fmla="*/ 2147483646 w 207"/>
                <a:gd name="T31" fmla="*/ 2147483646 h 306"/>
                <a:gd name="T32" fmla="*/ 2147483646 w 207"/>
                <a:gd name="T33" fmla="*/ 2147483646 h 306"/>
                <a:gd name="T34" fmla="*/ 2147483646 w 207"/>
                <a:gd name="T35" fmla="*/ 2147483646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4" name="Freeform 82"/>
            <p:cNvSpPr>
              <a:spLocks noChangeArrowheads="1"/>
            </p:cNvSpPr>
            <p:nvPr/>
          </p:nvSpPr>
          <p:spPr bwMode="auto">
            <a:xfrm>
              <a:off x="7405408" y="2524760"/>
              <a:ext cx="13959" cy="107950"/>
            </a:xfrm>
            <a:custGeom>
              <a:avLst/>
              <a:gdLst>
                <a:gd name="T0" fmla="*/ 2147483646 w 38"/>
                <a:gd name="T1" fmla="*/ 2147483646 h 301"/>
                <a:gd name="T2" fmla="*/ 0 w 38"/>
                <a:gd name="T3" fmla="*/ 2147483646 h 301"/>
                <a:gd name="T4" fmla="*/ 0 w 38"/>
                <a:gd name="T5" fmla="*/ 0 h 301"/>
                <a:gd name="T6" fmla="*/ 2147483646 w 38"/>
                <a:gd name="T7" fmla="*/ 0 h 301"/>
                <a:gd name="T8" fmla="*/ 2147483646 w 38"/>
                <a:gd name="T9" fmla="*/ 2147483646 h 301"/>
                <a:gd name="T10" fmla="*/ 0 w 38"/>
                <a:gd name="T11" fmla="*/ 2147483646 h 301"/>
                <a:gd name="T12" fmla="*/ 2147483646 w 38"/>
                <a:gd name="T13" fmla="*/ 2147483646 h 301"/>
                <a:gd name="T14" fmla="*/ 2147483646 w 38"/>
                <a:gd name="T15" fmla="*/ 2147483646 h 301"/>
                <a:gd name="T16" fmla="*/ 0 w 38"/>
                <a:gd name="T17" fmla="*/ 2147483646 h 301"/>
                <a:gd name="T18" fmla="*/ 0 w 38"/>
                <a:gd name="T19" fmla="*/ 2147483646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6 w 37"/>
                <a:gd name="T3" fmla="*/ 0 h 301"/>
                <a:gd name="T4" fmla="*/ 2147483646 w 37"/>
                <a:gd name="T5" fmla="*/ 2147483646 h 301"/>
                <a:gd name="T6" fmla="*/ 0 w 37"/>
                <a:gd name="T7" fmla="*/ 2147483646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6" name="Freeform 84"/>
            <p:cNvSpPr>
              <a:spLocks noChangeArrowheads="1"/>
            </p:cNvSpPr>
            <p:nvPr/>
          </p:nvSpPr>
          <p:spPr bwMode="auto">
            <a:xfrm>
              <a:off x="7459978" y="2552700"/>
              <a:ext cx="72338"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7" name="Freeform 85"/>
            <p:cNvSpPr>
              <a:spLocks noChangeArrowheads="1"/>
            </p:cNvSpPr>
            <p:nvPr/>
          </p:nvSpPr>
          <p:spPr bwMode="auto">
            <a:xfrm>
              <a:off x="7575464" y="2522220"/>
              <a:ext cx="96450" cy="113030"/>
            </a:xfrm>
            <a:custGeom>
              <a:avLst/>
              <a:gdLst>
                <a:gd name="T0" fmla="*/ 2147483646 w 269"/>
                <a:gd name="T1" fmla="*/ 2147483646 h 314"/>
                <a:gd name="T2" fmla="*/ 2147483646 w 269"/>
                <a:gd name="T3" fmla="*/ 2147483646 h 314"/>
                <a:gd name="T4" fmla="*/ 2147483646 w 269"/>
                <a:gd name="T5" fmla="*/ 2147483646 h 314"/>
                <a:gd name="T6" fmla="*/ 2147483646 w 269"/>
                <a:gd name="T7" fmla="*/ 2147483646 h 314"/>
                <a:gd name="T8" fmla="*/ 2147483646 w 269"/>
                <a:gd name="T9" fmla="*/ 2147483646 h 314"/>
                <a:gd name="T10" fmla="*/ 2147483646 w 269"/>
                <a:gd name="T11" fmla="*/ 2147483646 h 314"/>
                <a:gd name="T12" fmla="*/ 0 w 269"/>
                <a:gd name="T13" fmla="*/ 2147483646 h 314"/>
                <a:gd name="T14" fmla="*/ 2147483646 w 269"/>
                <a:gd name="T15" fmla="*/ 0 h 314"/>
                <a:gd name="T16" fmla="*/ 2147483646 w 269"/>
                <a:gd name="T17" fmla="*/ 2147483646 h 314"/>
                <a:gd name="T18" fmla="*/ 2147483646 w 269"/>
                <a:gd name="T19" fmla="*/ 2147483646 h 314"/>
                <a:gd name="T20" fmla="*/ 2147483646 w 269"/>
                <a:gd name="T21" fmla="*/ 2147483646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8" name="Freeform 86"/>
            <p:cNvSpPr>
              <a:spLocks noChangeArrowheads="1"/>
            </p:cNvSpPr>
            <p:nvPr/>
          </p:nvSpPr>
          <p:spPr bwMode="auto">
            <a:xfrm>
              <a:off x="7684604"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9" name="Freeform 87"/>
            <p:cNvSpPr>
              <a:spLocks noChangeArrowheads="1"/>
            </p:cNvSpPr>
            <p:nvPr/>
          </p:nvSpPr>
          <p:spPr bwMode="auto">
            <a:xfrm>
              <a:off x="7770901" y="2552700"/>
              <a:ext cx="65992"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0 h 221"/>
                <a:gd name="T10" fmla="*/ 2147483646 w 184"/>
                <a:gd name="T11" fmla="*/ 2147483646 h 221"/>
                <a:gd name="T12" fmla="*/ 2147483646 w 184"/>
                <a:gd name="T13" fmla="*/ 2147483646 h 221"/>
                <a:gd name="T14" fmla="*/ 2147483646 w 184"/>
                <a:gd name="T15" fmla="*/ 2147483646 h 221"/>
                <a:gd name="T16" fmla="*/ 2147483646 w 184"/>
                <a:gd name="T17" fmla="*/ 2147483646 h 221"/>
                <a:gd name="T18" fmla="*/ 2147483646 w 184"/>
                <a:gd name="T19" fmla="*/ 2147483646 h 221"/>
                <a:gd name="T20" fmla="*/ 2147483646 w 184"/>
                <a:gd name="T21" fmla="*/ 2147483646 h 221"/>
                <a:gd name="T22" fmla="*/ 2147483646 w 184"/>
                <a:gd name="T23" fmla="*/ 2147483646 h 221"/>
                <a:gd name="T24" fmla="*/ 0 w 184"/>
                <a:gd name="T25" fmla="*/ 2147483646 h 221"/>
                <a:gd name="T26" fmla="*/ 0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0" name="Freeform 88"/>
            <p:cNvSpPr>
              <a:spLocks noChangeArrowheads="1"/>
            </p:cNvSpPr>
            <p:nvPr/>
          </p:nvSpPr>
          <p:spPr bwMode="auto">
            <a:xfrm>
              <a:off x="7845777" y="2524760"/>
              <a:ext cx="41880" cy="109220"/>
            </a:xfrm>
            <a:custGeom>
              <a:avLst/>
              <a:gdLst>
                <a:gd name="T0" fmla="*/ 0 w 119"/>
                <a:gd name="T1" fmla="*/ 2147483646 h 303"/>
                <a:gd name="T2" fmla="*/ 0 w 119"/>
                <a:gd name="T3" fmla="*/ 2147483646 h 303"/>
                <a:gd name="T4" fmla="*/ 2147483646 w 119"/>
                <a:gd name="T5" fmla="*/ 2147483646 h 303"/>
                <a:gd name="T6" fmla="*/ 2147483646 w 119"/>
                <a:gd name="T7" fmla="*/ 2147483646 h 303"/>
                <a:gd name="T8" fmla="*/ 2147483646 w 119"/>
                <a:gd name="T9" fmla="*/ 0 h 303"/>
                <a:gd name="T10" fmla="*/ 2147483646 w 119"/>
                <a:gd name="T11" fmla="*/ 2147483646 h 303"/>
                <a:gd name="T12" fmla="*/ 2147483646 w 119"/>
                <a:gd name="T13" fmla="*/ 2147483646 h 303"/>
                <a:gd name="T14" fmla="*/ 2147483646 w 119"/>
                <a:gd name="T15" fmla="*/ 2147483646 h 303"/>
                <a:gd name="T16" fmla="*/ 2147483646 w 119"/>
                <a:gd name="T17" fmla="*/ 2147483646 h 303"/>
                <a:gd name="T18" fmla="*/ 2147483646 w 119"/>
                <a:gd name="T19" fmla="*/ 2147483646 h 303"/>
                <a:gd name="T20" fmla="*/ 2147483646 w 119"/>
                <a:gd name="T21" fmla="*/ 2147483646 h 303"/>
                <a:gd name="T22" fmla="*/ 2147483646 w 119"/>
                <a:gd name="T23" fmla="*/ 2147483646 h 303"/>
                <a:gd name="T24" fmla="*/ 2147483646 w 119"/>
                <a:gd name="T25" fmla="*/ 2147483646 h 303"/>
                <a:gd name="T26" fmla="*/ 2147483646 w 119"/>
                <a:gd name="T27" fmla="*/ 2147483646 h 303"/>
                <a:gd name="T28" fmla="*/ 2147483646 w 119"/>
                <a:gd name="T29" fmla="*/ 2147483646 h 303"/>
                <a:gd name="T30" fmla="*/ 2147483646 w 119"/>
                <a:gd name="T31" fmla="*/ 2147483646 h 303"/>
                <a:gd name="T32" fmla="*/ 0 w 119"/>
                <a:gd name="T33" fmla="*/ 2147483646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1" name="Freeform 89"/>
            <p:cNvSpPr>
              <a:spLocks noChangeArrowheads="1"/>
            </p:cNvSpPr>
            <p:nvPr/>
          </p:nvSpPr>
          <p:spPr bwMode="auto">
            <a:xfrm>
              <a:off x="7887656" y="2552700"/>
              <a:ext cx="73606"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2" name="Freeform 90"/>
            <p:cNvSpPr>
              <a:spLocks noChangeArrowheads="1"/>
            </p:cNvSpPr>
            <p:nvPr/>
          </p:nvSpPr>
          <p:spPr bwMode="auto">
            <a:xfrm>
              <a:off x="7971415" y="2552700"/>
              <a:ext cx="40610" cy="80010"/>
            </a:xfrm>
            <a:custGeom>
              <a:avLst/>
              <a:gdLst>
                <a:gd name="T0" fmla="*/ 2147483646 w 116"/>
                <a:gd name="T1" fmla="*/ 2147483646 h 221"/>
                <a:gd name="T2" fmla="*/ 2147483646 w 116"/>
                <a:gd name="T3" fmla="*/ 2147483646 h 221"/>
                <a:gd name="T4" fmla="*/ 2147483646 w 116"/>
                <a:gd name="T5" fmla="*/ 2147483646 h 221"/>
                <a:gd name="T6" fmla="*/ 2147483646 w 116"/>
                <a:gd name="T7" fmla="*/ 2147483646 h 221"/>
                <a:gd name="T8" fmla="*/ 2147483646 w 116"/>
                <a:gd name="T9" fmla="*/ 0 h 221"/>
                <a:gd name="T10" fmla="*/ 2147483646 w 116"/>
                <a:gd name="T11" fmla="*/ 2147483646 h 221"/>
                <a:gd name="T12" fmla="*/ 2147483646 w 116"/>
                <a:gd name="T13" fmla="*/ 2147483646 h 221"/>
                <a:gd name="T14" fmla="*/ 2147483646 w 116"/>
                <a:gd name="T15" fmla="*/ 2147483646 h 221"/>
                <a:gd name="T16" fmla="*/ 0 w 116"/>
                <a:gd name="T17" fmla="*/ 2147483646 h 221"/>
                <a:gd name="T18" fmla="*/ 0 w 116"/>
                <a:gd name="T19" fmla="*/ 2147483646 h 221"/>
                <a:gd name="T20" fmla="*/ 2147483646 w 116"/>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3" name="Freeform 91"/>
            <p:cNvSpPr>
              <a:spLocks noChangeArrowheads="1"/>
            </p:cNvSpPr>
            <p:nvPr/>
          </p:nvSpPr>
          <p:spPr bwMode="auto">
            <a:xfrm>
              <a:off x="8015833" y="2552700"/>
              <a:ext cx="72338"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4" name="Freeform 92"/>
            <p:cNvSpPr>
              <a:spLocks noChangeArrowheads="1"/>
            </p:cNvSpPr>
            <p:nvPr/>
          </p:nvSpPr>
          <p:spPr bwMode="auto">
            <a:xfrm>
              <a:off x="8098323" y="2552700"/>
              <a:ext cx="65992"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0 h 221"/>
                <a:gd name="T10" fmla="*/ 2147483646 w 184"/>
                <a:gd name="T11" fmla="*/ 2147483646 h 221"/>
                <a:gd name="T12" fmla="*/ 2147483646 w 184"/>
                <a:gd name="T13" fmla="*/ 2147483646 h 221"/>
                <a:gd name="T14" fmla="*/ 2147483646 w 184"/>
                <a:gd name="T15" fmla="*/ 2147483646 h 221"/>
                <a:gd name="T16" fmla="*/ 2147483646 w 184"/>
                <a:gd name="T17" fmla="*/ 2147483646 h 221"/>
                <a:gd name="T18" fmla="*/ 2147483646 w 184"/>
                <a:gd name="T19" fmla="*/ 2147483646 h 221"/>
                <a:gd name="T20" fmla="*/ 2147483646 w 184"/>
                <a:gd name="T21" fmla="*/ 2147483646 h 221"/>
                <a:gd name="T22" fmla="*/ 2147483646 w 184"/>
                <a:gd name="T23" fmla="*/ 2147483646 h 221"/>
                <a:gd name="T24" fmla="*/ 0 w 184"/>
                <a:gd name="T25" fmla="*/ 2147483646 h 221"/>
                <a:gd name="T26" fmla="*/ 0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5" name="Freeform 93"/>
            <p:cNvSpPr>
              <a:spLocks noChangeArrowheads="1"/>
            </p:cNvSpPr>
            <p:nvPr/>
          </p:nvSpPr>
          <p:spPr bwMode="auto">
            <a:xfrm>
              <a:off x="8175736" y="2552700"/>
              <a:ext cx="71068" cy="81280"/>
            </a:xfrm>
            <a:custGeom>
              <a:avLst/>
              <a:gdLst>
                <a:gd name="T0" fmla="*/ 2147483646 w 199"/>
                <a:gd name="T1" fmla="*/ 2147483646 h 227"/>
                <a:gd name="T2" fmla="*/ 2147483646 w 199"/>
                <a:gd name="T3" fmla="*/ 2147483646 h 227"/>
                <a:gd name="T4" fmla="*/ 2147483646 w 199"/>
                <a:gd name="T5" fmla="*/ 2147483646 h 227"/>
                <a:gd name="T6" fmla="*/ 2147483646 w 199"/>
                <a:gd name="T7" fmla="*/ 2147483646 h 227"/>
                <a:gd name="T8" fmla="*/ 2147483646 w 199"/>
                <a:gd name="T9" fmla="*/ 2147483646 h 227"/>
                <a:gd name="T10" fmla="*/ 2147483646 w 199"/>
                <a:gd name="T11" fmla="*/ 2147483646 h 227"/>
                <a:gd name="T12" fmla="*/ 0 w 199"/>
                <a:gd name="T13" fmla="*/ 2147483646 h 227"/>
                <a:gd name="T14" fmla="*/ 2147483646 w 199"/>
                <a:gd name="T15" fmla="*/ 0 h 227"/>
                <a:gd name="T16" fmla="*/ 2147483646 w 199"/>
                <a:gd name="T17" fmla="*/ 2147483646 h 227"/>
                <a:gd name="T18" fmla="*/ 2147483646 w 199"/>
                <a:gd name="T19" fmla="*/ 2147483646 h 227"/>
                <a:gd name="T20" fmla="*/ 2147483646 w 199"/>
                <a:gd name="T21" fmla="*/ 2147483646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6" name="Freeform 94"/>
            <p:cNvSpPr>
              <a:spLocks noChangeArrowheads="1"/>
            </p:cNvSpPr>
            <p:nvPr/>
          </p:nvSpPr>
          <p:spPr bwMode="auto">
            <a:xfrm>
              <a:off x="8254419" y="2552700"/>
              <a:ext cx="73606"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57" name="Group 351"/>
          <p:cNvGrpSpPr>
            <a:grpSpLocks/>
          </p:cNvGrpSpPr>
          <p:nvPr userDrawn="1"/>
        </p:nvGrpSpPr>
        <p:grpSpPr bwMode="auto">
          <a:xfrm>
            <a:off x="18897601" y="11722103"/>
            <a:ext cx="4580467" cy="1240365"/>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6 w 145"/>
                <a:gd name="T1" fmla="*/ 0 h 224"/>
                <a:gd name="T2" fmla="*/ 2147483646 w 145"/>
                <a:gd name="T3" fmla="*/ 2147483646 h 224"/>
                <a:gd name="T4" fmla="*/ 2147483646 w 145"/>
                <a:gd name="T5" fmla="*/ 2147483646 h 224"/>
                <a:gd name="T6" fmla="*/ 2147483646 w 145"/>
                <a:gd name="T7" fmla="*/ 2147483646 h 224"/>
                <a:gd name="T8" fmla="*/ 2147483646 w 145"/>
                <a:gd name="T9" fmla="*/ 2147483646 h 224"/>
                <a:gd name="T10" fmla="*/ 2147483646 w 145"/>
                <a:gd name="T11" fmla="*/ 2147483646 h 224"/>
                <a:gd name="T12" fmla="*/ 2147483646 w 145"/>
                <a:gd name="T13" fmla="*/ 2147483646 h 224"/>
                <a:gd name="T14" fmla="*/ 2147483646 w 145"/>
                <a:gd name="T15" fmla="*/ 2147483646 h 224"/>
                <a:gd name="T16" fmla="*/ 0 w 145"/>
                <a:gd name="T17" fmla="*/ 2147483646 h 224"/>
                <a:gd name="T18" fmla="*/ 0 w 145"/>
                <a:gd name="T19" fmla="*/ 0 h 224"/>
                <a:gd name="T20" fmla="*/ 2147483646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9" name="Freeform 96"/>
            <p:cNvSpPr>
              <a:spLocks noChangeArrowheads="1"/>
            </p:cNvSpPr>
            <p:nvPr/>
          </p:nvSpPr>
          <p:spPr bwMode="auto">
            <a:xfrm>
              <a:off x="7632870" y="5211730"/>
              <a:ext cx="53303" cy="62124"/>
            </a:xfrm>
            <a:custGeom>
              <a:avLst/>
              <a:gdLst>
                <a:gd name="T0" fmla="*/ 2147483646 w 151"/>
                <a:gd name="T1" fmla="*/ 2147483646 h 171"/>
                <a:gd name="T2" fmla="*/ 0 w 151"/>
                <a:gd name="T3" fmla="*/ 2147483646 h 171"/>
                <a:gd name="T4" fmla="*/ 2147483646 w 151"/>
                <a:gd name="T5" fmla="*/ 0 h 171"/>
                <a:gd name="T6" fmla="*/ 2147483646 w 151"/>
                <a:gd name="T7" fmla="*/ 2147483646 h 171"/>
                <a:gd name="T8" fmla="*/ 2147483646 w 151"/>
                <a:gd name="T9" fmla="*/ 2147483646 h 171"/>
                <a:gd name="T10" fmla="*/ 2147483646 w 151"/>
                <a:gd name="T11" fmla="*/ 2147483646 h 171"/>
                <a:gd name="T12" fmla="*/ 2147483646 w 151"/>
                <a:gd name="T13" fmla="*/ 2147483646 h 171"/>
                <a:gd name="T14" fmla="*/ 2147483646 w 151"/>
                <a:gd name="T15" fmla="*/ 2147483646 h 171"/>
                <a:gd name="T16" fmla="*/ 2147483646 w 151"/>
                <a:gd name="T17" fmla="*/ 2147483646 h 171"/>
                <a:gd name="T18" fmla="*/ 2147483646 w 151"/>
                <a:gd name="T19" fmla="*/ 2147483646 h 171"/>
                <a:gd name="T20" fmla="*/ 2147483646 w 151"/>
                <a:gd name="T21" fmla="*/ 2147483646 h 171"/>
                <a:gd name="T22" fmla="*/ 2147483646 w 151"/>
                <a:gd name="T23" fmla="*/ 2147483646 h 171"/>
                <a:gd name="T24" fmla="*/ 2147483646 w 151"/>
                <a:gd name="T25" fmla="*/ 2147483646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6 w 151"/>
                <a:gd name="T3" fmla="*/ 0 h 227"/>
                <a:gd name="T4" fmla="*/ 2147483646 w 151"/>
                <a:gd name="T5" fmla="*/ 2147483646 h 227"/>
                <a:gd name="T6" fmla="*/ 2147483646 w 151"/>
                <a:gd name="T7" fmla="*/ 2147483646 h 227"/>
                <a:gd name="T8" fmla="*/ 2147483646 w 151"/>
                <a:gd name="T9" fmla="*/ 2147483646 h 227"/>
                <a:gd name="T10" fmla="*/ 2147483646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2147483646 h 227"/>
                <a:gd name="T20" fmla="*/ 0 w 151"/>
                <a:gd name="T21" fmla="*/ 2147483646 h 227"/>
                <a:gd name="T22" fmla="*/ 0 w 151"/>
                <a:gd name="T23" fmla="*/ 0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1" name="Freeform 98"/>
            <p:cNvSpPr>
              <a:spLocks noChangeArrowheads="1"/>
            </p:cNvSpPr>
            <p:nvPr/>
          </p:nvSpPr>
          <p:spPr bwMode="auto">
            <a:xfrm>
              <a:off x="7755975" y="5211730"/>
              <a:ext cx="31728" cy="60856"/>
            </a:xfrm>
            <a:custGeom>
              <a:avLst/>
              <a:gdLst>
                <a:gd name="T0" fmla="*/ 0 w 86"/>
                <a:gd name="T1" fmla="*/ 2147483646 h 168"/>
                <a:gd name="T2" fmla="*/ 2147483646 w 86"/>
                <a:gd name="T3" fmla="*/ 2147483646 h 168"/>
                <a:gd name="T4" fmla="*/ 2147483646 w 86"/>
                <a:gd name="T5" fmla="*/ 2147483646 h 168"/>
                <a:gd name="T6" fmla="*/ 2147483646 w 86"/>
                <a:gd name="T7" fmla="*/ 2147483646 h 168"/>
                <a:gd name="T8" fmla="*/ 2147483646 w 86"/>
                <a:gd name="T9" fmla="*/ 2147483646 h 168"/>
                <a:gd name="T10" fmla="*/ 2147483646 w 86"/>
                <a:gd name="T11" fmla="*/ 2147483646 h 168"/>
                <a:gd name="T12" fmla="*/ 2147483646 w 86"/>
                <a:gd name="T13" fmla="*/ 2147483646 h 168"/>
                <a:gd name="T14" fmla="*/ 2147483646 w 86"/>
                <a:gd name="T15" fmla="*/ 2147483646 h 168"/>
                <a:gd name="T16" fmla="*/ 0 w 86"/>
                <a:gd name="T17" fmla="*/ 2147483646 h 168"/>
                <a:gd name="T18" fmla="*/ 0 w 86"/>
                <a:gd name="T19" fmla="*/ 214748364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2" name="Freeform 99"/>
            <p:cNvSpPr>
              <a:spLocks noChangeArrowheads="1"/>
            </p:cNvSpPr>
            <p:nvPr/>
          </p:nvSpPr>
          <p:spPr bwMode="auto">
            <a:xfrm>
              <a:off x="7791511" y="5215534"/>
              <a:ext cx="46957" cy="58320"/>
            </a:xfrm>
            <a:custGeom>
              <a:avLst/>
              <a:gdLst>
                <a:gd name="T0" fmla="*/ 2147483646 w 134"/>
                <a:gd name="T1" fmla="*/ 2147483646 h 165"/>
                <a:gd name="T2" fmla="*/ 2147483646 w 134"/>
                <a:gd name="T3" fmla="*/ 2147483646 h 165"/>
                <a:gd name="T4" fmla="*/ 2147483646 w 134"/>
                <a:gd name="T5" fmla="*/ 2147483646 h 165"/>
                <a:gd name="T6" fmla="*/ 0 w 134"/>
                <a:gd name="T7" fmla="*/ 2147483646 h 165"/>
                <a:gd name="T8" fmla="*/ 0 w 134"/>
                <a:gd name="T9" fmla="*/ 0 h 165"/>
                <a:gd name="T10" fmla="*/ 2147483646 w 134"/>
                <a:gd name="T11" fmla="*/ 0 h 165"/>
                <a:gd name="T12" fmla="*/ 2147483646 w 134"/>
                <a:gd name="T13" fmla="*/ 2147483646 h 165"/>
                <a:gd name="T14" fmla="*/ 2147483646 w 134"/>
                <a:gd name="T15" fmla="*/ 2147483646 h 165"/>
                <a:gd name="T16" fmla="*/ 2147483646 w 134"/>
                <a:gd name="T17" fmla="*/ 2147483646 h 165"/>
                <a:gd name="T18" fmla="*/ 2147483646 w 134"/>
                <a:gd name="T19" fmla="*/ 0 h 165"/>
                <a:gd name="T20" fmla="*/ 2147483646 w 134"/>
                <a:gd name="T21" fmla="*/ 0 h 165"/>
                <a:gd name="T22" fmla="*/ 2147483646 w 134"/>
                <a:gd name="T23" fmla="*/ 2147483646 h 165"/>
                <a:gd name="T24" fmla="*/ 2147483646 w 134"/>
                <a:gd name="T25" fmla="*/ 2147483646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3" name="Freeform 100"/>
            <p:cNvSpPr>
              <a:spLocks noChangeArrowheads="1"/>
            </p:cNvSpPr>
            <p:nvPr/>
          </p:nvSpPr>
          <p:spPr bwMode="auto">
            <a:xfrm>
              <a:off x="7844814" y="5215534"/>
              <a:ext cx="55841" cy="59588"/>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4" name="Freeform 101"/>
            <p:cNvSpPr>
              <a:spLocks noChangeArrowheads="1"/>
            </p:cNvSpPr>
            <p:nvPr/>
          </p:nvSpPr>
          <p:spPr bwMode="auto">
            <a:xfrm>
              <a:off x="7907000" y="5211730"/>
              <a:ext cx="31728" cy="60856"/>
            </a:xfrm>
            <a:custGeom>
              <a:avLst/>
              <a:gdLst>
                <a:gd name="T0" fmla="*/ 0 w 86"/>
                <a:gd name="T1" fmla="*/ 2147483646 h 168"/>
                <a:gd name="T2" fmla="*/ 2147483646 w 86"/>
                <a:gd name="T3" fmla="*/ 2147483646 h 168"/>
                <a:gd name="T4" fmla="*/ 2147483646 w 86"/>
                <a:gd name="T5" fmla="*/ 2147483646 h 168"/>
                <a:gd name="T6" fmla="*/ 2147483646 w 86"/>
                <a:gd name="T7" fmla="*/ 2147483646 h 168"/>
                <a:gd name="T8" fmla="*/ 2147483646 w 86"/>
                <a:gd name="T9" fmla="*/ 2147483646 h 168"/>
                <a:gd name="T10" fmla="*/ 2147483646 w 86"/>
                <a:gd name="T11" fmla="*/ 2147483646 h 168"/>
                <a:gd name="T12" fmla="*/ 2147483646 w 86"/>
                <a:gd name="T13" fmla="*/ 2147483646 h 168"/>
                <a:gd name="T14" fmla="*/ 2147483646 w 86"/>
                <a:gd name="T15" fmla="*/ 2147483646 h 168"/>
                <a:gd name="T16" fmla="*/ 0 w 86"/>
                <a:gd name="T17" fmla="*/ 2147483646 h 168"/>
                <a:gd name="T18" fmla="*/ 0 w 86"/>
                <a:gd name="T19" fmla="*/ 214748364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5" name="Freeform 102"/>
            <p:cNvSpPr>
              <a:spLocks noChangeArrowheads="1"/>
            </p:cNvSpPr>
            <p:nvPr/>
          </p:nvSpPr>
          <p:spPr bwMode="auto">
            <a:xfrm>
              <a:off x="7934921" y="5211730"/>
              <a:ext cx="54573" cy="82410"/>
            </a:xfrm>
            <a:custGeom>
              <a:avLst/>
              <a:gdLst>
                <a:gd name="T0" fmla="*/ 2147483646 w 154"/>
                <a:gd name="T1" fmla="*/ 2147483646 h 230"/>
                <a:gd name="T2" fmla="*/ 2147483646 w 154"/>
                <a:gd name="T3" fmla="*/ 2147483646 h 230"/>
                <a:gd name="T4" fmla="*/ 2147483646 w 154"/>
                <a:gd name="T5" fmla="*/ 2147483646 h 230"/>
                <a:gd name="T6" fmla="*/ 2147483646 w 154"/>
                <a:gd name="T7" fmla="*/ 2147483646 h 230"/>
                <a:gd name="T8" fmla="*/ 2147483646 w 154"/>
                <a:gd name="T9" fmla="*/ 2147483646 h 230"/>
                <a:gd name="T10" fmla="*/ 2147483646 w 154"/>
                <a:gd name="T11" fmla="*/ 2147483646 h 230"/>
                <a:gd name="T12" fmla="*/ 2147483646 w 154"/>
                <a:gd name="T13" fmla="*/ 2147483646 h 230"/>
                <a:gd name="T14" fmla="*/ 0 w 154"/>
                <a:gd name="T15" fmla="*/ 0 h 230"/>
                <a:gd name="T16" fmla="*/ 2147483646 w 154"/>
                <a:gd name="T17" fmla="*/ 0 h 230"/>
                <a:gd name="T18" fmla="*/ 2147483646 w 154"/>
                <a:gd name="T19" fmla="*/ 2147483646 h 230"/>
                <a:gd name="T20" fmla="*/ 2147483646 w 154"/>
                <a:gd name="T21" fmla="*/ 2147483646 h 230"/>
                <a:gd name="T22" fmla="*/ 2147483646 w 154"/>
                <a:gd name="T23" fmla="*/ 0 h 230"/>
                <a:gd name="T24" fmla="*/ 2147483646 w 154"/>
                <a:gd name="T25" fmla="*/ 0 h 230"/>
                <a:gd name="T26" fmla="*/ 2147483646 w 154"/>
                <a:gd name="T27" fmla="*/ 2147483646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6" name="Freeform 103"/>
            <p:cNvSpPr>
              <a:spLocks noChangeArrowheads="1"/>
            </p:cNvSpPr>
            <p:nvPr/>
          </p:nvSpPr>
          <p:spPr bwMode="auto">
            <a:xfrm>
              <a:off x="8017414" y="5192713"/>
              <a:ext cx="52034" cy="79873"/>
            </a:xfrm>
            <a:custGeom>
              <a:avLst/>
              <a:gdLst>
                <a:gd name="T0" fmla="*/ 2147483646 w 147"/>
                <a:gd name="T1" fmla="*/ 2147483646 h 221"/>
                <a:gd name="T2" fmla="*/ 2147483646 w 147"/>
                <a:gd name="T3" fmla="*/ 0 h 221"/>
                <a:gd name="T4" fmla="*/ 2147483646 w 147"/>
                <a:gd name="T5" fmla="*/ 2147483646 h 221"/>
                <a:gd name="T6" fmla="*/ 2147483646 w 147"/>
                <a:gd name="T7" fmla="*/ 2147483646 h 221"/>
                <a:gd name="T8" fmla="*/ 2147483646 w 147"/>
                <a:gd name="T9" fmla="*/ 2147483646 h 221"/>
                <a:gd name="T10" fmla="*/ 2147483646 w 147"/>
                <a:gd name="T11" fmla="*/ 2147483646 h 221"/>
                <a:gd name="T12" fmla="*/ 2147483646 w 147"/>
                <a:gd name="T13" fmla="*/ 2147483646 h 221"/>
                <a:gd name="T14" fmla="*/ 0 w 147"/>
                <a:gd name="T15" fmla="*/ 2147483646 h 221"/>
                <a:gd name="T16" fmla="*/ 2147483646 w 147"/>
                <a:gd name="T17" fmla="*/ 2147483646 h 221"/>
                <a:gd name="T18" fmla="*/ 2147483646 w 147"/>
                <a:gd name="T19" fmla="*/ 2147483646 h 221"/>
                <a:gd name="T20" fmla="*/ 2147483646 w 147"/>
                <a:gd name="T21" fmla="*/ 2147483646 h 221"/>
                <a:gd name="T22" fmla="*/ 2147483646 w 147"/>
                <a:gd name="T23" fmla="*/ 2147483646 h 221"/>
                <a:gd name="T24" fmla="*/ 2147483646 w 147"/>
                <a:gd name="T25" fmla="*/ 2147483646 h 221"/>
                <a:gd name="T26" fmla="*/ 2147483646 w 147"/>
                <a:gd name="T27" fmla="*/ 214748364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7" name="Freeform 104"/>
            <p:cNvSpPr>
              <a:spLocks noChangeArrowheads="1"/>
            </p:cNvSpPr>
            <p:nvPr/>
          </p:nvSpPr>
          <p:spPr bwMode="auto">
            <a:xfrm>
              <a:off x="8077062" y="5192713"/>
              <a:ext cx="30459" cy="79873"/>
            </a:xfrm>
            <a:custGeom>
              <a:avLst/>
              <a:gdLst>
                <a:gd name="T0" fmla="*/ 2147483646 w 83"/>
                <a:gd name="T1" fmla="*/ 2147483646 h 221"/>
                <a:gd name="T2" fmla="*/ 2147483646 w 83"/>
                <a:gd name="T3" fmla="*/ 2147483646 h 221"/>
                <a:gd name="T4" fmla="*/ 0 w 83"/>
                <a:gd name="T5" fmla="*/ 2147483646 h 221"/>
                <a:gd name="T6" fmla="*/ 0 w 83"/>
                <a:gd name="T7" fmla="*/ 2147483646 h 221"/>
                <a:gd name="T8" fmla="*/ 2147483646 w 83"/>
                <a:gd name="T9" fmla="*/ 0 h 221"/>
                <a:gd name="T10" fmla="*/ 2147483646 w 83"/>
                <a:gd name="T11" fmla="*/ 0 h 221"/>
                <a:gd name="T12" fmla="*/ 2147483646 w 83"/>
                <a:gd name="T13" fmla="*/ 2147483646 h 221"/>
                <a:gd name="T14" fmla="*/ 2147483646 w 83"/>
                <a:gd name="T15" fmla="*/ 2147483646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6 w 157"/>
                <a:gd name="T3" fmla="*/ 0 h 26"/>
                <a:gd name="T4" fmla="*/ 2147483646 w 157"/>
                <a:gd name="T5" fmla="*/ 2147483646 h 26"/>
                <a:gd name="T6" fmla="*/ 0 w 157"/>
                <a:gd name="T7" fmla="*/ 2147483646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9" name="Freeform 106"/>
            <p:cNvSpPr>
              <a:spLocks noChangeArrowheads="1"/>
            </p:cNvSpPr>
            <p:nvPr/>
          </p:nvSpPr>
          <p:spPr bwMode="auto">
            <a:xfrm>
              <a:off x="8220473" y="5192713"/>
              <a:ext cx="53303" cy="79873"/>
            </a:xfrm>
            <a:custGeom>
              <a:avLst/>
              <a:gdLst>
                <a:gd name="T0" fmla="*/ 2147483646 w 148"/>
                <a:gd name="T1" fmla="*/ 2147483646 h 221"/>
                <a:gd name="T2" fmla="*/ 2147483646 w 148"/>
                <a:gd name="T3" fmla="*/ 0 h 221"/>
                <a:gd name="T4" fmla="*/ 2147483646 w 148"/>
                <a:gd name="T5" fmla="*/ 2147483646 h 221"/>
                <a:gd name="T6" fmla="*/ 2147483646 w 148"/>
                <a:gd name="T7" fmla="*/ 2147483646 h 221"/>
                <a:gd name="T8" fmla="*/ 2147483646 w 148"/>
                <a:gd name="T9" fmla="*/ 2147483646 h 221"/>
                <a:gd name="T10" fmla="*/ 2147483646 w 148"/>
                <a:gd name="T11" fmla="*/ 2147483646 h 221"/>
                <a:gd name="T12" fmla="*/ 2147483646 w 148"/>
                <a:gd name="T13" fmla="*/ 2147483646 h 221"/>
                <a:gd name="T14" fmla="*/ 0 w 148"/>
                <a:gd name="T15" fmla="*/ 2147483646 h 221"/>
                <a:gd name="T16" fmla="*/ 2147483646 w 148"/>
                <a:gd name="T17" fmla="*/ 2147483646 h 221"/>
                <a:gd name="T18" fmla="*/ 2147483646 w 148"/>
                <a:gd name="T19" fmla="*/ 2147483646 h 221"/>
                <a:gd name="T20" fmla="*/ 2147483646 w 148"/>
                <a:gd name="T21" fmla="*/ 2147483646 h 221"/>
                <a:gd name="T22" fmla="*/ 2147483646 w 148"/>
                <a:gd name="T23" fmla="*/ 2147483646 h 221"/>
                <a:gd name="T24" fmla="*/ 2147483646 w 148"/>
                <a:gd name="T25" fmla="*/ 2147483646 h 221"/>
                <a:gd name="T26" fmla="*/ 2147483646 w 148"/>
                <a:gd name="T27" fmla="*/ 214748364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0" name="Freeform 107"/>
            <p:cNvSpPr>
              <a:spLocks noChangeArrowheads="1"/>
            </p:cNvSpPr>
            <p:nvPr/>
          </p:nvSpPr>
          <p:spPr bwMode="auto">
            <a:xfrm>
              <a:off x="8280122" y="5193980"/>
              <a:ext cx="52034" cy="79874"/>
            </a:xfrm>
            <a:custGeom>
              <a:avLst/>
              <a:gdLst>
                <a:gd name="T0" fmla="*/ 2147483646 w 147"/>
                <a:gd name="T1" fmla="*/ 2147483646 h 219"/>
                <a:gd name="T2" fmla="*/ 2147483646 w 147"/>
                <a:gd name="T3" fmla="*/ 2147483646 h 219"/>
                <a:gd name="T4" fmla="*/ 2147483646 w 147"/>
                <a:gd name="T5" fmla="*/ 2147483646 h 219"/>
                <a:gd name="T6" fmla="*/ 2147483646 w 147"/>
                <a:gd name="T7" fmla="*/ 2147483646 h 219"/>
                <a:gd name="T8" fmla="*/ 2147483646 w 147"/>
                <a:gd name="T9" fmla="*/ 2147483646 h 219"/>
                <a:gd name="T10" fmla="*/ 0 w 147"/>
                <a:gd name="T11" fmla="*/ 2147483646 h 219"/>
                <a:gd name="T12" fmla="*/ 2147483646 w 147"/>
                <a:gd name="T13" fmla="*/ 2147483646 h 219"/>
                <a:gd name="T14" fmla="*/ 2147483646 w 147"/>
                <a:gd name="T15" fmla="*/ 2147483646 h 219"/>
                <a:gd name="T16" fmla="*/ 2147483646 w 147"/>
                <a:gd name="T17" fmla="*/ 2147483646 h 219"/>
                <a:gd name="T18" fmla="*/ 2147483646 w 147"/>
                <a:gd name="T19" fmla="*/ 2147483646 h 219"/>
                <a:gd name="T20" fmla="*/ 2147483646 w 147"/>
                <a:gd name="T21" fmla="*/ 2147483646 h 219"/>
                <a:gd name="T22" fmla="*/ 2147483646 w 147"/>
                <a:gd name="T23" fmla="*/ 2147483646 h 219"/>
                <a:gd name="T24" fmla="*/ 2147483646 w 147"/>
                <a:gd name="T25" fmla="*/ 0 h 219"/>
                <a:gd name="T26" fmla="*/ 2147483646 w 147"/>
                <a:gd name="T27" fmla="*/ 0 h 219"/>
                <a:gd name="T28" fmla="*/ 2147483646 w 147"/>
                <a:gd name="T29" fmla="*/ 2147483646 h 219"/>
                <a:gd name="T30" fmla="*/ 2147483646 w 147"/>
                <a:gd name="T31" fmla="*/ 2147483646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1" name="Freeform 108"/>
            <p:cNvSpPr>
              <a:spLocks noChangeArrowheads="1"/>
            </p:cNvSpPr>
            <p:nvPr/>
          </p:nvSpPr>
          <p:spPr bwMode="auto">
            <a:xfrm>
              <a:off x="6962775"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2" name="Freeform 109"/>
            <p:cNvSpPr>
              <a:spLocks noChangeArrowheads="1"/>
            </p:cNvSpPr>
            <p:nvPr/>
          </p:nvSpPr>
          <p:spPr bwMode="auto">
            <a:xfrm>
              <a:off x="7055421" y="5324568"/>
              <a:ext cx="72339" cy="83677"/>
            </a:xfrm>
            <a:custGeom>
              <a:avLst/>
              <a:gdLst>
                <a:gd name="T0" fmla="*/ 2147483646 w 204"/>
                <a:gd name="T1" fmla="*/ 2147483646 h 235"/>
                <a:gd name="T2" fmla="*/ 2147483646 w 204"/>
                <a:gd name="T3" fmla="*/ 2147483646 h 235"/>
                <a:gd name="T4" fmla="*/ 0 w 204"/>
                <a:gd name="T5" fmla="*/ 2147483646 h 235"/>
                <a:gd name="T6" fmla="*/ 2147483646 w 204"/>
                <a:gd name="T7" fmla="*/ 0 h 235"/>
                <a:gd name="T8" fmla="*/ 2147483646 w 204"/>
                <a:gd name="T9" fmla="*/ 2147483646 h 235"/>
                <a:gd name="T10" fmla="*/ 2147483646 w 204"/>
                <a:gd name="T11" fmla="*/ 2147483646 h 235"/>
                <a:gd name="T12" fmla="*/ 2147483646 w 204"/>
                <a:gd name="T13" fmla="*/ 2147483646 h 235"/>
                <a:gd name="T14" fmla="*/ 2147483646 w 204"/>
                <a:gd name="T15" fmla="*/ 2147483646 h 235"/>
                <a:gd name="T16" fmla="*/ 2147483646 w 204"/>
                <a:gd name="T17" fmla="*/ 2147483646 h 235"/>
                <a:gd name="T18" fmla="*/ 2147483646 w 204"/>
                <a:gd name="T19" fmla="*/ 2147483646 h 235"/>
                <a:gd name="T20" fmla="*/ 2147483646 w 204"/>
                <a:gd name="T21" fmla="*/ 2147483646 h 235"/>
                <a:gd name="T22" fmla="*/ 2147483646 w 204"/>
                <a:gd name="T23" fmla="*/ 2147483646 h 235"/>
                <a:gd name="T24" fmla="*/ 2147483646 w 204"/>
                <a:gd name="T25" fmla="*/ 2147483646 h 235"/>
                <a:gd name="T26" fmla="*/ 2147483646 w 204"/>
                <a:gd name="T27" fmla="*/ 2147483646 h 235"/>
                <a:gd name="T28" fmla="*/ 2147483646 w 204"/>
                <a:gd name="T29" fmla="*/ 2147483646 h 235"/>
                <a:gd name="T30" fmla="*/ 2147483646 w 204"/>
                <a:gd name="T31" fmla="*/ 214748364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3" name="Freeform 110"/>
            <p:cNvSpPr>
              <a:spLocks noChangeArrowheads="1"/>
            </p:cNvSpPr>
            <p:nvPr/>
          </p:nvSpPr>
          <p:spPr bwMode="auto">
            <a:xfrm>
              <a:off x="7139183"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4" name="Freeform 111"/>
            <p:cNvSpPr>
              <a:spLocks noChangeArrowheads="1"/>
            </p:cNvSpPr>
            <p:nvPr/>
          </p:nvSpPr>
          <p:spPr bwMode="auto">
            <a:xfrm>
              <a:off x="7254673" y="5324568"/>
              <a:ext cx="73609" cy="83677"/>
            </a:xfrm>
            <a:custGeom>
              <a:avLst/>
              <a:gdLst>
                <a:gd name="T0" fmla="*/ 2147483646 w 204"/>
                <a:gd name="T1" fmla="*/ 2147483646 h 235"/>
                <a:gd name="T2" fmla="*/ 2147483646 w 204"/>
                <a:gd name="T3" fmla="*/ 2147483646 h 235"/>
                <a:gd name="T4" fmla="*/ 0 w 204"/>
                <a:gd name="T5" fmla="*/ 2147483646 h 235"/>
                <a:gd name="T6" fmla="*/ 2147483646 w 204"/>
                <a:gd name="T7" fmla="*/ 0 h 235"/>
                <a:gd name="T8" fmla="*/ 2147483646 w 204"/>
                <a:gd name="T9" fmla="*/ 2147483646 h 235"/>
                <a:gd name="T10" fmla="*/ 2147483646 w 204"/>
                <a:gd name="T11" fmla="*/ 2147483646 h 235"/>
                <a:gd name="T12" fmla="*/ 2147483646 w 204"/>
                <a:gd name="T13" fmla="*/ 2147483646 h 235"/>
                <a:gd name="T14" fmla="*/ 2147483646 w 204"/>
                <a:gd name="T15" fmla="*/ 2147483646 h 235"/>
                <a:gd name="T16" fmla="*/ 2147483646 w 204"/>
                <a:gd name="T17" fmla="*/ 2147483646 h 235"/>
                <a:gd name="T18" fmla="*/ 2147483646 w 204"/>
                <a:gd name="T19" fmla="*/ 2147483646 h 235"/>
                <a:gd name="T20" fmla="*/ 2147483646 w 204"/>
                <a:gd name="T21" fmla="*/ 2147483646 h 235"/>
                <a:gd name="T22" fmla="*/ 2147483646 w 204"/>
                <a:gd name="T23" fmla="*/ 2147483646 h 235"/>
                <a:gd name="T24" fmla="*/ 2147483646 w 204"/>
                <a:gd name="T25" fmla="*/ 2147483646 h 235"/>
                <a:gd name="T26" fmla="*/ 2147483646 w 204"/>
                <a:gd name="T27" fmla="*/ 2147483646 h 235"/>
                <a:gd name="T28" fmla="*/ 2147483646 w 204"/>
                <a:gd name="T29" fmla="*/ 2147483646 h 235"/>
                <a:gd name="T30" fmla="*/ 2147483646 w 204"/>
                <a:gd name="T31" fmla="*/ 214748364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5" name="Freeform 112"/>
            <p:cNvSpPr>
              <a:spLocks noChangeArrowheads="1"/>
            </p:cNvSpPr>
            <p:nvPr/>
          </p:nvSpPr>
          <p:spPr bwMode="auto">
            <a:xfrm>
              <a:off x="7338435" y="5346121"/>
              <a:ext cx="31728" cy="60856"/>
            </a:xfrm>
            <a:custGeom>
              <a:avLst/>
              <a:gdLst>
                <a:gd name="T0" fmla="*/ 0 w 86"/>
                <a:gd name="T1" fmla="*/ 2147483646 h 167"/>
                <a:gd name="T2" fmla="*/ 2147483646 w 86"/>
                <a:gd name="T3" fmla="*/ 2147483646 h 167"/>
                <a:gd name="T4" fmla="*/ 2147483646 w 86"/>
                <a:gd name="T5" fmla="*/ 2147483646 h 167"/>
                <a:gd name="T6" fmla="*/ 2147483646 w 86"/>
                <a:gd name="T7" fmla="*/ 2147483646 h 167"/>
                <a:gd name="T8" fmla="*/ 2147483646 w 86"/>
                <a:gd name="T9" fmla="*/ 2147483646 h 167"/>
                <a:gd name="T10" fmla="*/ 2147483646 w 86"/>
                <a:gd name="T11" fmla="*/ 2147483646 h 167"/>
                <a:gd name="T12" fmla="*/ 2147483646 w 86"/>
                <a:gd name="T13" fmla="*/ 2147483646 h 167"/>
                <a:gd name="T14" fmla="*/ 2147483646 w 86"/>
                <a:gd name="T15" fmla="*/ 2147483646 h 167"/>
                <a:gd name="T16" fmla="*/ 0 w 86"/>
                <a:gd name="T17" fmla="*/ 2147483646 h 167"/>
                <a:gd name="T18" fmla="*/ 0 w 86"/>
                <a:gd name="T19" fmla="*/ 2147483646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6" name="Freeform 113"/>
            <p:cNvSpPr>
              <a:spLocks noChangeArrowheads="1"/>
            </p:cNvSpPr>
            <p:nvPr/>
          </p:nvSpPr>
          <p:spPr bwMode="auto">
            <a:xfrm>
              <a:off x="7368893" y="5348656"/>
              <a:ext cx="55841"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7" name="Freeform 114"/>
            <p:cNvSpPr>
              <a:spLocks noChangeArrowheads="1"/>
            </p:cNvSpPr>
            <p:nvPr/>
          </p:nvSpPr>
          <p:spPr bwMode="auto">
            <a:xfrm>
              <a:off x="7431081" y="5346121"/>
              <a:ext cx="48227" cy="59589"/>
            </a:xfrm>
            <a:custGeom>
              <a:avLst/>
              <a:gdLst>
                <a:gd name="T0" fmla="*/ 2147483646 w 134"/>
                <a:gd name="T1" fmla="*/ 2147483646 h 164"/>
                <a:gd name="T2" fmla="*/ 2147483646 w 134"/>
                <a:gd name="T3" fmla="*/ 2147483646 h 164"/>
                <a:gd name="T4" fmla="*/ 2147483646 w 134"/>
                <a:gd name="T5" fmla="*/ 0 h 164"/>
                <a:gd name="T6" fmla="*/ 2147483646 w 134"/>
                <a:gd name="T7" fmla="*/ 2147483646 h 164"/>
                <a:gd name="T8" fmla="*/ 2147483646 w 134"/>
                <a:gd name="T9" fmla="*/ 2147483646 h 164"/>
                <a:gd name="T10" fmla="*/ 2147483646 w 134"/>
                <a:gd name="T11" fmla="*/ 2147483646 h 164"/>
                <a:gd name="T12" fmla="*/ 2147483646 w 134"/>
                <a:gd name="T13" fmla="*/ 2147483646 h 164"/>
                <a:gd name="T14" fmla="*/ 2147483646 w 134"/>
                <a:gd name="T15" fmla="*/ 2147483646 h 164"/>
                <a:gd name="T16" fmla="*/ 2147483646 w 134"/>
                <a:gd name="T17" fmla="*/ 2147483646 h 164"/>
                <a:gd name="T18" fmla="*/ 2147483646 w 134"/>
                <a:gd name="T19" fmla="*/ 2147483646 h 164"/>
                <a:gd name="T20" fmla="*/ 0 w 134"/>
                <a:gd name="T21" fmla="*/ 2147483646 h 164"/>
                <a:gd name="T22" fmla="*/ 0 w 134"/>
                <a:gd name="T23" fmla="*/ 2147483646 h 164"/>
                <a:gd name="T24" fmla="*/ 2147483646 w 134"/>
                <a:gd name="T25" fmla="*/ 2147483646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8" name="Freeform 115"/>
            <p:cNvSpPr>
              <a:spLocks noChangeArrowheads="1"/>
            </p:cNvSpPr>
            <p:nvPr/>
          </p:nvSpPr>
          <p:spPr bwMode="auto">
            <a:xfrm>
              <a:off x="7486922" y="5325835"/>
              <a:ext cx="53303" cy="81141"/>
            </a:xfrm>
            <a:custGeom>
              <a:avLst/>
              <a:gdLst>
                <a:gd name="T0" fmla="*/ 2147483646 w 151"/>
                <a:gd name="T1" fmla="*/ 2147483646 h 227"/>
                <a:gd name="T2" fmla="*/ 2147483646 w 151"/>
                <a:gd name="T3" fmla="*/ 2147483646 h 227"/>
                <a:gd name="T4" fmla="*/ 2147483646 w 151"/>
                <a:gd name="T5" fmla="*/ 2147483646 h 227"/>
                <a:gd name="T6" fmla="*/ 2147483646 w 151"/>
                <a:gd name="T7" fmla="*/ 2147483646 h 227"/>
                <a:gd name="T8" fmla="*/ 2147483646 w 151"/>
                <a:gd name="T9" fmla="*/ 2147483646 h 227"/>
                <a:gd name="T10" fmla="*/ 0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0 h 227"/>
                <a:gd name="T20" fmla="*/ 2147483646 w 151"/>
                <a:gd name="T21" fmla="*/ 0 h 227"/>
                <a:gd name="T22" fmla="*/ 2147483646 w 151"/>
                <a:gd name="T23" fmla="*/ 2147483646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9" name="Freeform 116"/>
            <p:cNvSpPr>
              <a:spLocks noChangeArrowheads="1"/>
            </p:cNvSpPr>
            <p:nvPr/>
          </p:nvSpPr>
          <p:spPr bwMode="auto">
            <a:xfrm>
              <a:off x="7574491" y="5327103"/>
              <a:ext cx="67264" cy="81141"/>
            </a:xfrm>
            <a:custGeom>
              <a:avLst/>
              <a:gdLst>
                <a:gd name="T0" fmla="*/ 2147483646 w 190"/>
                <a:gd name="T1" fmla="*/ 2147483646 h 224"/>
                <a:gd name="T2" fmla="*/ 2147483646 w 190"/>
                <a:gd name="T3" fmla="*/ 2147483646 h 224"/>
                <a:gd name="T4" fmla="*/ 0 w 190"/>
                <a:gd name="T5" fmla="*/ 2147483646 h 224"/>
                <a:gd name="T6" fmla="*/ 2147483646 w 190"/>
                <a:gd name="T7" fmla="*/ 2147483646 h 224"/>
                <a:gd name="T8" fmla="*/ 2147483646 w 190"/>
                <a:gd name="T9" fmla="*/ 2147483646 h 224"/>
                <a:gd name="T10" fmla="*/ 2147483646 w 190"/>
                <a:gd name="T11" fmla="*/ 0 h 224"/>
                <a:gd name="T12" fmla="*/ 2147483646 w 190"/>
                <a:gd name="T13" fmla="*/ 2147483646 h 224"/>
                <a:gd name="T14" fmla="*/ 2147483646 w 190"/>
                <a:gd name="T15" fmla="*/ 2147483646 h 224"/>
                <a:gd name="T16" fmla="*/ 2147483646 w 190"/>
                <a:gd name="T17" fmla="*/ 2147483646 h 224"/>
                <a:gd name="T18" fmla="*/ 2147483646 w 190"/>
                <a:gd name="T19" fmla="*/ 2147483646 h 224"/>
                <a:gd name="T20" fmla="*/ 2147483646 w 190"/>
                <a:gd name="T21" fmla="*/ 2147483646 h 224"/>
                <a:gd name="T22" fmla="*/ 2147483646 w 190"/>
                <a:gd name="T23" fmla="*/ 2147483646 h 224"/>
                <a:gd name="T24" fmla="*/ 2147483646 w 190"/>
                <a:gd name="T25" fmla="*/ 2147483646 h 224"/>
                <a:gd name="T26" fmla="*/ 2147483646 w 190"/>
                <a:gd name="T27" fmla="*/ 2147483646 h 224"/>
                <a:gd name="T28" fmla="*/ 2147483646 w 190"/>
                <a:gd name="T29" fmla="*/ 2147483646 h 224"/>
                <a:gd name="T30" fmla="*/ 2147483646 w 190"/>
                <a:gd name="T31" fmla="*/ 2147483646 h 224"/>
                <a:gd name="T32" fmla="*/ 2147483646 w 190"/>
                <a:gd name="T33" fmla="*/ 2147483646 h 224"/>
                <a:gd name="T34" fmla="*/ 2147483646 w 190"/>
                <a:gd name="T35" fmla="*/ 2147483646 h 224"/>
                <a:gd name="T36" fmla="*/ 2147483646 w 190"/>
                <a:gd name="T37" fmla="*/ 2147483646 h 224"/>
                <a:gd name="T38" fmla="*/ 2147483646 w 190"/>
                <a:gd name="T39" fmla="*/ 2147483646 h 224"/>
                <a:gd name="T40" fmla="*/ 2147483646 w 190"/>
                <a:gd name="T41" fmla="*/ 2147483646 h 224"/>
                <a:gd name="T42" fmla="*/ 2147483646 w 190"/>
                <a:gd name="T43" fmla="*/ 2147483646 h 224"/>
                <a:gd name="T44" fmla="*/ 2147483646 w 190"/>
                <a:gd name="T45" fmla="*/ 2147483646 h 224"/>
                <a:gd name="T46" fmla="*/ 2147483646 w 190"/>
                <a:gd name="T47" fmla="*/ 2147483646 h 224"/>
                <a:gd name="T48" fmla="*/ 2147483646 w 190"/>
                <a:gd name="T49" fmla="*/ 2147483646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0" name="Freeform 117"/>
            <p:cNvSpPr>
              <a:spLocks noChangeArrowheads="1"/>
            </p:cNvSpPr>
            <p:nvPr/>
          </p:nvSpPr>
          <p:spPr bwMode="auto">
            <a:xfrm>
              <a:off x="7670944"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1" name="Freeform 118"/>
            <p:cNvSpPr>
              <a:spLocks noChangeArrowheads="1"/>
            </p:cNvSpPr>
            <p:nvPr/>
          </p:nvSpPr>
          <p:spPr bwMode="auto">
            <a:xfrm>
              <a:off x="7759782" y="5348656"/>
              <a:ext cx="55841"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2" name="Freeform 119"/>
            <p:cNvSpPr>
              <a:spLocks noChangeArrowheads="1"/>
            </p:cNvSpPr>
            <p:nvPr/>
          </p:nvSpPr>
          <p:spPr bwMode="auto">
            <a:xfrm>
              <a:off x="7819431" y="5346121"/>
              <a:ext cx="48227" cy="59589"/>
            </a:xfrm>
            <a:custGeom>
              <a:avLst/>
              <a:gdLst>
                <a:gd name="T0" fmla="*/ 2147483646 w 134"/>
                <a:gd name="T1" fmla="*/ 2147483646 h 164"/>
                <a:gd name="T2" fmla="*/ 2147483646 w 134"/>
                <a:gd name="T3" fmla="*/ 2147483646 h 164"/>
                <a:gd name="T4" fmla="*/ 2147483646 w 134"/>
                <a:gd name="T5" fmla="*/ 0 h 164"/>
                <a:gd name="T6" fmla="*/ 2147483646 w 134"/>
                <a:gd name="T7" fmla="*/ 2147483646 h 164"/>
                <a:gd name="T8" fmla="*/ 2147483646 w 134"/>
                <a:gd name="T9" fmla="*/ 2147483646 h 164"/>
                <a:gd name="T10" fmla="*/ 2147483646 w 134"/>
                <a:gd name="T11" fmla="*/ 2147483646 h 164"/>
                <a:gd name="T12" fmla="*/ 2147483646 w 134"/>
                <a:gd name="T13" fmla="*/ 2147483646 h 164"/>
                <a:gd name="T14" fmla="*/ 2147483646 w 134"/>
                <a:gd name="T15" fmla="*/ 2147483646 h 164"/>
                <a:gd name="T16" fmla="*/ 2147483646 w 134"/>
                <a:gd name="T17" fmla="*/ 2147483646 h 164"/>
                <a:gd name="T18" fmla="*/ 2147483646 w 134"/>
                <a:gd name="T19" fmla="*/ 2147483646 h 164"/>
                <a:gd name="T20" fmla="*/ 0 w 134"/>
                <a:gd name="T21" fmla="*/ 2147483646 h 164"/>
                <a:gd name="T22" fmla="*/ 0 w 134"/>
                <a:gd name="T23" fmla="*/ 2147483646 h 164"/>
                <a:gd name="T24" fmla="*/ 2147483646 w 134"/>
                <a:gd name="T25" fmla="*/ 2147483646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3" name="Freeform 120"/>
            <p:cNvSpPr>
              <a:spLocks noChangeArrowheads="1"/>
            </p:cNvSpPr>
            <p:nvPr/>
          </p:nvSpPr>
          <p:spPr bwMode="auto">
            <a:xfrm>
              <a:off x="7876542" y="5325835"/>
              <a:ext cx="54573" cy="81141"/>
            </a:xfrm>
            <a:custGeom>
              <a:avLst/>
              <a:gdLst>
                <a:gd name="T0" fmla="*/ 2147483646 w 151"/>
                <a:gd name="T1" fmla="*/ 2147483646 h 227"/>
                <a:gd name="T2" fmla="*/ 2147483646 w 151"/>
                <a:gd name="T3" fmla="*/ 2147483646 h 227"/>
                <a:gd name="T4" fmla="*/ 2147483646 w 151"/>
                <a:gd name="T5" fmla="*/ 2147483646 h 227"/>
                <a:gd name="T6" fmla="*/ 2147483646 w 151"/>
                <a:gd name="T7" fmla="*/ 2147483646 h 227"/>
                <a:gd name="T8" fmla="*/ 2147483646 w 151"/>
                <a:gd name="T9" fmla="*/ 2147483646 h 227"/>
                <a:gd name="T10" fmla="*/ 0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0 h 227"/>
                <a:gd name="T20" fmla="*/ 2147483646 w 151"/>
                <a:gd name="T21" fmla="*/ 0 h 227"/>
                <a:gd name="T22" fmla="*/ 2147483646 w 151"/>
                <a:gd name="T23" fmla="*/ 2147483646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4" name="Freeform 121"/>
            <p:cNvSpPr>
              <a:spLocks noChangeArrowheads="1"/>
            </p:cNvSpPr>
            <p:nvPr/>
          </p:nvSpPr>
          <p:spPr bwMode="auto">
            <a:xfrm>
              <a:off x="7938729" y="5348656"/>
              <a:ext cx="55841" cy="59589"/>
            </a:xfrm>
            <a:custGeom>
              <a:avLst/>
              <a:gdLst>
                <a:gd name="T0" fmla="*/ 2147483646 w 154"/>
                <a:gd name="T1" fmla="*/ 2147483646 h 168"/>
                <a:gd name="T2" fmla="*/ 2147483646 w 154"/>
                <a:gd name="T3" fmla="*/ 2147483646 h 168"/>
                <a:gd name="T4" fmla="*/ 2147483646 w 154"/>
                <a:gd name="T5" fmla="*/ 2147483646 h 168"/>
                <a:gd name="T6" fmla="*/ 2147483646 w 154"/>
                <a:gd name="T7" fmla="*/ 2147483646 h 168"/>
                <a:gd name="T8" fmla="*/ 0 w 154"/>
                <a:gd name="T9" fmla="*/ 2147483646 h 168"/>
                <a:gd name="T10" fmla="*/ 2147483646 w 154"/>
                <a:gd name="T11" fmla="*/ 2147483646 h 168"/>
                <a:gd name="T12" fmla="*/ 2147483646 w 154"/>
                <a:gd name="T13" fmla="*/ 2147483646 h 168"/>
                <a:gd name="T14" fmla="*/ 2147483646 w 154"/>
                <a:gd name="T15" fmla="*/ 2147483646 h 168"/>
                <a:gd name="T16" fmla="*/ 2147483646 w 154"/>
                <a:gd name="T17" fmla="*/ 2147483646 h 168"/>
                <a:gd name="T18" fmla="*/ 2147483646 w 154"/>
                <a:gd name="T19" fmla="*/ 2147483646 h 168"/>
                <a:gd name="T20" fmla="*/ 2147483646 w 154"/>
                <a:gd name="T21" fmla="*/ 0 h 168"/>
                <a:gd name="T22" fmla="*/ 2147483646 w 154"/>
                <a:gd name="T23" fmla="*/ 2147483646 h 168"/>
                <a:gd name="T24" fmla="*/ 2147483646 w 154"/>
                <a:gd name="T25" fmla="*/ 2147483646 h 168"/>
                <a:gd name="T26" fmla="*/ 2147483646 w 154"/>
                <a:gd name="T27" fmla="*/ 2147483646 h 168"/>
                <a:gd name="T28" fmla="*/ 2147483646 w 154"/>
                <a:gd name="T29" fmla="*/ 2147483646 h 168"/>
                <a:gd name="T30" fmla="*/ 2147483646 w 154"/>
                <a:gd name="T31" fmla="*/ 2147483646 h 168"/>
                <a:gd name="T32" fmla="*/ 2147483646 w 154"/>
                <a:gd name="T33" fmla="*/ 2147483646 h 168"/>
                <a:gd name="T34" fmla="*/ 2147483646 w 154"/>
                <a:gd name="T35" fmla="*/ 2147483646 h 168"/>
                <a:gd name="T36" fmla="*/ 2147483646 w 154"/>
                <a:gd name="T37" fmla="*/ 2147483646 h 168"/>
                <a:gd name="T38" fmla="*/ 2147483646 w 154"/>
                <a:gd name="T39" fmla="*/ 2147483646 h 168"/>
                <a:gd name="T40" fmla="*/ 2147483646 w 154"/>
                <a:gd name="T41" fmla="*/ 2147483646 h 168"/>
                <a:gd name="T42" fmla="*/ 2147483646 w 154"/>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6 w 26"/>
                <a:gd name="T3" fmla="*/ 0 h 224"/>
                <a:gd name="T4" fmla="*/ 2147483646 w 26"/>
                <a:gd name="T5" fmla="*/ 2147483646 h 224"/>
                <a:gd name="T6" fmla="*/ 0 w 26"/>
                <a:gd name="T7" fmla="*/ 2147483646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6" name="Freeform 123"/>
            <p:cNvSpPr>
              <a:spLocks noChangeArrowheads="1"/>
            </p:cNvSpPr>
            <p:nvPr/>
          </p:nvSpPr>
          <p:spPr bwMode="auto">
            <a:xfrm>
              <a:off x="8017414" y="5348656"/>
              <a:ext cx="54572"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7" name="Freeform 124"/>
            <p:cNvSpPr>
              <a:spLocks noChangeArrowheads="1"/>
            </p:cNvSpPr>
            <p:nvPr/>
          </p:nvSpPr>
          <p:spPr bwMode="auto">
            <a:xfrm>
              <a:off x="8070717" y="5346121"/>
              <a:ext cx="55841" cy="81141"/>
            </a:xfrm>
            <a:custGeom>
              <a:avLst/>
              <a:gdLst>
                <a:gd name="T0" fmla="*/ 2147483646 w 154"/>
                <a:gd name="T1" fmla="*/ 2147483646 h 226"/>
                <a:gd name="T2" fmla="*/ 2147483646 w 154"/>
                <a:gd name="T3" fmla="*/ 2147483646 h 226"/>
                <a:gd name="T4" fmla="*/ 2147483646 w 154"/>
                <a:gd name="T5" fmla="*/ 2147483646 h 226"/>
                <a:gd name="T6" fmla="*/ 2147483646 w 154"/>
                <a:gd name="T7" fmla="*/ 2147483646 h 226"/>
                <a:gd name="T8" fmla="*/ 2147483646 w 154"/>
                <a:gd name="T9" fmla="*/ 2147483646 h 226"/>
                <a:gd name="T10" fmla="*/ 2147483646 w 154"/>
                <a:gd name="T11" fmla="*/ 2147483646 h 226"/>
                <a:gd name="T12" fmla="*/ 2147483646 w 154"/>
                <a:gd name="T13" fmla="*/ 2147483646 h 226"/>
                <a:gd name="T14" fmla="*/ 0 w 154"/>
                <a:gd name="T15" fmla="*/ 0 h 226"/>
                <a:gd name="T16" fmla="*/ 2147483646 w 154"/>
                <a:gd name="T17" fmla="*/ 0 h 226"/>
                <a:gd name="T18" fmla="*/ 2147483646 w 154"/>
                <a:gd name="T19" fmla="*/ 2147483646 h 226"/>
                <a:gd name="T20" fmla="*/ 2147483646 w 154"/>
                <a:gd name="T21" fmla="*/ 2147483646 h 226"/>
                <a:gd name="T22" fmla="*/ 2147483646 w 154"/>
                <a:gd name="T23" fmla="*/ 0 h 226"/>
                <a:gd name="T24" fmla="*/ 2147483646 w 154"/>
                <a:gd name="T25" fmla="*/ 0 h 226"/>
                <a:gd name="T26" fmla="*/ 2147483646 w 154"/>
                <a:gd name="T27" fmla="*/ 2147483646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8" name="Freeform 125"/>
            <p:cNvSpPr>
              <a:spLocks noChangeArrowheads="1"/>
            </p:cNvSpPr>
            <p:nvPr/>
          </p:nvSpPr>
          <p:spPr bwMode="auto">
            <a:xfrm>
              <a:off x="8157017" y="5325835"/>
              <a:ext cx="63456" cy="81141"/>
            </a:xfrm>
            <a:custGeom>
              <a:avLst/>
              <a:gdLst>
                <a:gd name="T0" fmla="*/ 2147483646 w 176"/>
                <a:gd name="T1" fmla="*/ 0 h 224"/>
                <a:gd name="T2" fmla="*/ 2147483646 w 176"/>
                <a:gd name="T3" fmla="*/ 0 h 224"/>
                <a:gd name="T4" fmla="*/ 2147483646 w 176"/>
                <a:gd name="T5" fmla="*/ 2147483646 h 224"/>
                <a:gd name="T6" fmla="*/ 2147483646 w 176"/>
                <a:gd name="T7" fmla="*/ 2147483646 h 224"/>
                <a:gd name="T8" fmla="*/ 2147483646 w 176"/>
                <a:gd name="T9" fmla="*/ 2147483646 h 224"/>
                <a:gd name="T10" fmla="*/ 2147483646 w 176"/>
                <a:gd name="T11" fmla="*/ 2147483646 h 224"/>
                <a:gd name="T12" fmla="*/ 2147483646 w 176"/>
                <a:gd name="T13" fmla="*/ 2147483646 h 224"/>
                <a:gd name="T14" fmla="*/ 2147483646 w 176"/>
                <a:gd name="T15" fmla="*/ 2147483646 h 224"/>
                <a:gd name="T16" fmla="*/ 0 w 176"/>
                <a:gd name="T17" fmla="*/ 2147483646 h 224"/>
                <a:gd name="T18" fmla="*/ 0 w 176"/>
                <a:gd name="T19" fmla="*/ 0 h 224"/>
                <a:gd name="T20" fmla="*/ 2147483646 w 176"/>
                <a:gd name="T21" fmla="*/ 0 h 224"/>
                <a:gd name="T22" fmla="*/ 2147483646 w 176"/>
                <a:gd name="T23" fmla="*/ 2147483646 h 224"/>
                <a:gd name="T24" fmla="*/ 2147483646 w 176"/>
                <a:gd name="T25" fmla="*/ 2147483646 h 224"/>
                <a:gd name="T26" fmla="*/ 2147483646 w 176"/>
                <a:gd name="T27" fmla="*/ 2147483646 h 224"/>
                <a:gd name="T28" fmla="*/ 2147483646 w 176"/>
                <a:gd name="T29" fmla="*/ 2147483646 h 224"/>
                <a:gd name="T30" fmla="*/ 2147483646 w 176"/>
                <a:gd name="T31" fmla="*/ 2147483646 h 224"/>
                <a:gd name="T32" fmla="*/ 2147483646 w 176"/>
                <a:gd name="T33" fmla="*/ 2147483646 h 224"/>
                <a:gd name="T34" fmla="*/ 2147483646 w 176"/>
                <a:gd name="T35" fmla="*/ 2147483646 h 224"/>
                <a:gd name="T36" fmla="*/ 2147483646 w 176"/>
                <a:gd name="T37" fmla="*/ 2147483646 h 224"/>
                <a:gd name="T38" fmla="*/ 2147483646 w 176"/>
                <a:gd name="T39" fmla="*/ 2147483646 h 224"/>
                <a:gd name="T40" fmla="*/ 2147483646 w 176"/>
                <a:gd name="T41" fmla="*/ 2147483646 h 224"/>
                <a:gd name="T42" fmla="*/ 2147483646 w 176"/>
                <a:gd name="T43" fmla="*/ 2147483646 h 224"/>
                <a:gd name="T44" fmla="*/ 2147483646 w 176"/>
                <a:gd name="T45" fmla="*/ 2147483646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9" name="Freeform 126"/>
            <p:cNvSpPr>
              <a:spLocks noChangeArrowheads="1"/>
            </p:cNvSpPr>
            <p:nvPr/>
          </p:nvSpPr>
          <p:spPr bwMode="auto">
            <a:xfrm>
              <a:off x="8226819" y="5348656"/>
              <a:ext cx="54573"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0" name="Freeform 127"/>
            <p:cNvSpPr>
              <a:spLocks noChangeArrowheads="1"/>
            </p:cNvSpPr>
            <p:nvPr/>
          </p:nvSpPr>
          <p:spPr bwMode="auto">
            <a:xfrm>
              <a:off x="8280122" y="5346121"/>
              <a:ext cx="55841" cy="81141"/>
            </a:xfrm>
            <a:custGeom>
              <a:avLst/>
              <a:gdLst>
                <a:gd name="T0" fmla="*/ 2147483646 w 153"/>
                <a:gd name="T1" fmla="*/ 2147483646 h 226"/>
                <a:gd name="T2" fmla="*/ 2147483646 w 153"/>
                <a:gd name="T3" fmla="*/ 2147483646 h 226"/>
                <a:gd name="T4" fmla="*/ 2147483646 w 153"/>
                <a:gd name="T5" fmla="*/ 2147483646 h 226"/>
                <a:gd name="T6" fmla="*/ 2147483646 w 153"/>
                <a:gd name="T7" fmla="*/ 2147483646 h 226"/>
                <a:gd name="T8" fmla="*/ 2147483646 w 153"/>
                <a:gd name="T9" fmla="*/ 2147483646 h 226"/>
                <a:gd name="T10" fmla="*/ 2147483646 w 153"/>
                <a:gd name="T11" fmla="*/ 2147483646 h 226"/>
                <a:gd name="T12" fmla="*/ 2147483646 w 153"/>
                <a:gd name="T13" fmla="*/ 2147483646 h 226"/>
                <a:gd name="T14" fmla="*/ 0 w 153"/>
                <a:gd name="T15" fmla="*/ 0 h 226"/>
                <a:gd name="T16" fmla="*/ 2147483646 w 153"/>
                <a:gd name="T17" fmla="*/ 0 h 226"/>
                <a:gd name="T18" fmla="*/ 2147483646 w 153"/>
                <a:gd name="T19" fmla="*/ 2147483646 h 226"/>
                <a:gd name="T20" fmla="*/ 2147483646 w 153"/>
                <a:gd name="T21" fmla="*/ 2147483646 h 226"/>
                <a:gd name="T22" fmla="*/ 2147483646 w 153"/>
                <a:gd name="T23" fmla="*/ 0 h 226"/>
                <a:gd name="T24" fmla="*/ 2147483646 w 153"/>
                <a:gd name="T25" fmla="*/ 0 h 226"/>
                <a:gd name="T26" fmla="*/ 2147483646 w 153"/>
                <a:gd name="T27" fmla="*/ 2147483646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6 w 148"/>
                <a:gd name="T3" fmla="*/ 0 h 224"/>
                <a:gd name="T4" fmla="*/ 2147483646 w 148"/>
                <a:gd name="T5" fmla="*/ 2147483646 h 224"/>
                <a:gd name="T6" fmla="*/ 2147483646 w 148"/>
                <a:gd name="T7" fmla="*/ 2147483646 h 224"/>
                <a:gd name="T8" fmla="*/ 2147483646 w 148"/>
                <a:gd name="T9" fmla="*/ 2147483646 h 224"/>
                <a:gd name="T10" fmla="*/ 0 w 148"/>
                <a:gd name="T11" fmla="*/ 2147483646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2" name="Freeform 129"/>
            <p:cNvSpPr>
              <a:spLocks noChangeArrowheads="1"/>
            </p:cNvSpPr>
            <p:nvPr/>
          </p:nvSpPr>
          <p:spPr bwMode="auto">
            <a:xfrm>
              <a:off x="7489460"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3" name="Freeform 130"/>
            <p:cNvSpPr>
              <a:spLocks noChangeArrowheads="1"/>
            </p:cNvSpPr>
            <p:nvPr/>
          </p:nvSpPr>
          <p:spPr bwMode="auto">
            <a:xfrm>
              <a:off x="7550378" y="5481779"/>
              <a:ext cx="49495" cy="59588"/>
            </a:xfrm>
            <a:custGeom>
              <a:avLst/>
              <a:gdLst>
                <a:gd name="T0" fmla="*/ 2147483646 w 136"/>
                <a:gd name="T1" fmla="*/ 2147483646 h 167"/>
                <a:gd name="T2" fmla="*/ 2147483646 w 136"/>
                <a:gd name="T3" fmla="*/ 2147483646 h 167"/>
                <a:gd name="T4" fmla="*/ 0 w 136"/>
                <a:gd name="T5" fmla="*/ 2147483646 h 167"/>
                <a:gd name="T6" fmla="*/ 2147483646 w 136"/>
                <a:gd name="T7" fmla="*/ 0 h 167"/>
                <a:gd name="T8" fmla="*/ 2147483646 w 136"/>
                <a:gd name="T9" fmla="*/ 2147483646 h 167"/>
                <a:gd name="T10" fmla="*/ 2147483646 w 136"/>
                <a:gd name="T11" fmla="*/ 2147483646 h 167"/>
                <a:gd name="T12" fmla="*/ 2147483646 w 136"/>
                <a:gd name="T13" fmla="*/ 2147483646 h 167"/>
                <a:gd name="T14" fmla="*/ 2147483646 w 136"/>
                <a:gd name="T15" fmla="*/ 2147483646 h 167"/>
                <a:gd name="T16" fmla="*/ 2147483646 w 136"/>
                <a:gd name="T17" fmla="*/ 2147483646 h 167"/>
                <a:gd name="T18" fmla="*/ 2147483646 w 136"/>
                <a:gd name="T19" fmla="*/ 2147483646 h 167"/>
                <a:gd name="T20" fmla="*/ 2147483646 w 136"/>
                <a:gd name="T21" fmla="*/ 2147483646 h 167"/>
                <a:gd name="T22" fmla="*/ 0 w 136"/>
                <a:gd name="T23" fmla="*/ 2147483646 h 167"/>
                <a:gd name="T24" fmla="*/ 2147483646 w 136"/>
                <a:gd name="T25" fmla="*/ 2147483646 h 167"/>
                <a:gd name="T26" fmla="*/ 2147483646 w 136"/>
                <a:gd name="T27" fmla="*/ 2147483646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4" name="Freeform 131"/>
            <p:cNvSpPr>
              <a:spLocks noChangeArrowheads="1"/>
            </p:cNvSpPr>
            <p:nvPr/>
          </p:nvSpPr>
          <p:spPr bwMode="auto">
            <a:xfrm>
              <a:off x="7622717" y="5458958"/>
              <a:ext cx="68532" cy="81141"/>
            </a:xfrm>
            <a:custGeom>
              <a:avLst/>
              <a:gdLst>
                <a:gd name="T0" fmla="*/ 2147483646 w 190"/>
                <a:gd name="T1" fmla="*/ 2147483646 h 224"/>
                <a:gd name="T2" fmla="*/ 2147483646 w 190"/>
                <a:gd name="T3" fmla="*/ 2147483646 h 224"/>
                <a:gd name="T4" fmla="*/ 0 w 190"/>
                <a:gd name="T5" fmla="*/ 0 h 224"/>
                <a:gd name="T6" fmla="*/ 2147483646 w 190"/>
                <a:gd name="T7" fmla="*/ 0 h 224"/>
                <a:gd name="T8" fmla="*/ 2147483646 w 190"/>
                <a:gd name="T9" fmla="*/ 2147483646 h 224"/>
                <a:gd name="T10" fmla="*/ 2147483646 w 190"/>
                <a:gd name="T11" fmla="*/ 2147483646 h 224"/>
                <a:gd name="T12" fmla="*/ 2147483646 w 190"/>
                <a:gd name="T13" fmla="*/ 0 h 224"/>
                <a:gd name="T14" fmla="*/ 2147483646 w 190"/>
                <a:gd name="T15" fmla="*/ 0 h 224"/>
                <a:gd name="T16" fmla="*/ 2147483646 w 190"/>
                <a:gd name="T17" fmla="*/ 2147483646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5" name="Freeform 132"/>
            <p:cNvSpPr>
              <a:spLocks noChangeArrowheads="1"/>
            </p:cNvSpPr>
            <p:nvPr/>
          </p:nvSpPr>
          <p:spPr bwMode="auto">
            <a:xfrm>
              <a:off x="7695058" y="5480511"/>
              <a:ext cx="53303" cy="60856"/>
            </a:xfrm>
            <a:custGeom>
              <a:avLst/>
              <a:gdLst>
                <a:gd name="T0" fmla="*/ 2147483646 w 151"/>
                <a:gd name="T1" fmla="*/ 2147483646 h 170"/>
                <a:gd name="T2" fmla="*/ 0 w 151"/>
                <a:gd name="T3" fmla="*/ 2147483646 h 170"/>
                <a:gd name="T4" fmla="*/ 2147483646 w 151"/>
                <a:gd name="T5" fmla="*/ 0 h 170"/>
                <a:gd name="T6" fmla="*/ 2147483646 w 151"/>
                <a:gd name="T7" fmla="*/ 2147483646 h 170"/>
                <a:gd name="T8" fmla="*/ 2147483646 w 151"/>
                <a:gd name="T9" fmla="*/ 2147483646 h 170"/>
                <a:gd name="T10" fmla="*/ 2147483646 w 151"/>
                <a:gd name="T11" fmla="*/ 2147483646 h 170"/>
                <a:gd name="T12" fmla="*/ 2147483646 w 151"/>
                <a:gd name="T13" fmla="*/ 2147483646 h 170"/>
                <a:gd name="T14" fmla="*/ 2147483646 w 151"/>
                <a:gd name="T15" fmla="*/ 2147483646 h 170"/>
                <a:gd name="T16" fmla="*/ 2147483646 w 151"/>
                <a:gd name="T17" fmla="*/ 2147483646 h 170"/>
                <a:gd name="T18" fmla="*/ 2147483646 w 151"/>
                <a:gd name="T19" fmla="*/ 2147483646 h 170"/>
                <a:gd name="T20" fmla="*/ 2147483646 w 151"/>
                <a:gd name="T21" fmla="*/ 2147483646 h 170"/>
                <a:gd name="T22" fmla="*/ 2147483646 w 151"/>
                <a:gd name="T23" fmla="*/ 2147483646 h 170"/>
                <a:gd name="T24" fmla="*/ 2147483646 w 151"/>
                <a:gd name="T25" fmla="*/ 2147483646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6" name="Freeform 133"/>
            <p:cNvSpPr>
              <a:spLocks noChangeArrowheads="1"/>
            </p:cNvSpPr>
            <p:nvPr/>
          </p:nvSpPr>
          <p:spPr bwMode="auto">
            <a:xfrm>
              <a:off x="7753437" y="5477975"/>
              <a:ext cx="53303" cy="86213"/>
            </a:xfrm>
            <a:custGeom>
              <a:avLst/>
              <a:gdLst>
                <a:gd name="T0" fmla="*/ 2147483646 w 148"/>
                <a:gd name="T1" fmla="*/ 2147483646 h 236"/>
                <a:gd name="T2" fmla="*/ 2147483646 w 148"/>
                <a:gd name="T3" fmla="*/ 2147483646 h 236"/>
                <a:gd name="T4" fmla="*/ 2147483646 w 148"/>
                <a:gd name="T5" fmla="*/ 2147483646 h 236"/>
                <a:gd name="T6" fmla="*/ 2147483646 w 148"/>
                <a:gd name="T7" fmla="*/ 2147483646 h 236"/>
                <a:gd name="T8" fmla="*/ 2147483646 w 148"/>
                <a:gd name="T9" fmla="*/ 2147483646 h 236"/>
                <a:gd name="T10" fmla="*/ 2147483646 w 148"/>
                <a:gd name="T11" fmla="*/ 2147483646 h 236"/>
                <a:gd name="T12" fmla="*/ 2147483646 w 148"/>
                <a:gd name="T13" fmla="*/ 2147483646 h 236"/>
                <a:gd name="T14" fmla="*/ 0 w 148"/>
                <a:gd name="T15" fmla="*/ 2147483646 h 236"/>
                <a:gd name="T16" fmla="*/ 2147483646 w 148"/>
                <a:gd name="T17" fmla="*/ 0 h 236"/>
                <a:gd name="T18" fmla="*/ 2147483646 w 148"/>
                <a:gd name="T19" fmla="*/ 2147483646 h 236"/>
                <a:gd name="T20" fmla="*/ 2147483646 w 148"/>
                <a:gd name="T21" fmla="*/ 2147483646 h 236"/>
                <a:gd name="T22" fmla="*/ 2147483646 w 148"/>
                <a:gd name="T23" fmla="*/ 2147483646 h 236"/>
                <a:gd name="T24" fmla="*/ 2147483646 w 148"/>
                <a:gd name="T25" fmla="*/ 2147483646 h 236"/>
                <a:gd name="T26" fmla="*/ 2147483646 w 148"/>
                <a:gd name="T27" fmla="*/ 2147483646 h 236"/>
                <a:gd name="T28" fmla="*/ 2147483646 w 148"/>
                <a:gd name="T29" fmla="*/ 2147483646 h 236"/>
                <a:gd name="T30" fmla="*/ 2147483646 w 148"/>
                <a:gd name="T31" fmla="*/ 2147483646 h 236"/>
                <a:gd name="T32" fmla="*/ 2147483646 w 148"/>
                <a:gd name="T33" fmla="*/ 2147483646 h 236"/>
                <a:gd name="T34" fmla="*/ 2147483646 w 148"/>
                <a:gd name="T35" fmla="*/ 2147483646 h 236"/>
                <a:gd name="T36" fmla="*/ 2147483646 w 148"/>
                <a:gd name="T37" fmla="*/ 2147483646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7" name="Freeform 134"/>
            <p:cNvSpPr>
              <a:spLocks noChangeArrowheads="1"/>
            </p:cNvSpPr>
            <p:nvPr/>
          </p:nvSpPr>
          <p:spPr bwMode="auto">
            <a:xfrm>
              <a:off x="7811817"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8" name="Freeform 135"/>
            <p:cNvSpPr>
              <a:spLocks noChangeArrowheads="1"/>
            </p:cNvSpPr>
            <p:nvPr/>
          </p:nvSpPr>
          <p:spPr bwMode="auto">
            <a:xfrm>
              <a:off x="7872735" y="5481779"/>
              <a:ext cx="49495" cy="59588"/>
            </a:xfrm>
            <a:custGeom>
              <a:avLst/>
              <a:gdLst>
                <a:gd name="T0" fmla="*/ 2147483646 w 136"/>
                <a:gd name="T1" fmla="*/ 2147483646 h 167"/>
                <a:gd name="T2" fmla="*/ 2147483646 w 136"/>
                <a:gd name="T3" fmla="*/ 2147483646 h 167"/>
                <a:gd name="T4" fmla="*/ 0 w 136"/>
                <a:gd name="T5" fmla="*/ 2147483646 h 167"/>
                <a:gd name="T6" fmla="*/ 2147483646 w 136"/>
                <a:gd name="T7" fmla="*/ 0 h 167"/>
                <a:gd name="T8" fmla="*/ 2147483646 w 136"/>
                <a:gd name="T9" fmla="*/ 2147483646 h 167"/>
                <a:gd name="T10" fmla="*/ 2147483646 w 136"/>
                <a:gd name="T11" fmla="*/ 2147483646 h 167"/>
                <a:gd name="T12" fmla="*/ 2147483646 w 136"/>
                <a:gd name="T13" fmla="*/ 2147483646 h 167"/>
                <a:gd name="T14" fmla="*/ 2147483646 w 136"/>
                <a:gd name="T15" fmla="*/ 2147483646 h 167"/>
                <a:gd name="T16" fmla="*/ 2147483646 w 136"/>
                <a:gd name="T17" fmla="*/ 2147483646 h 167"/>
                <a:gd name="T18" fmla="*/ 2147483646 w 136"/>
                <a:gd name="T19" fmla="*/ 2147483646 h 167"/>
                <a:gd name="T20" fmla="*/ 2147483646 w 136"/>
                <a:gd name="T21" fmla="*/ 2147483646 h 167"/>
                <a:gd name="T22" fmla="*/ 0 w 136"/>
                <a:gd name="T23" fmla="*/ 2147483646 h 167"/>
                <a:gd name="T24" fmla="*/ 2147483646 w 136"/>
                <a:gd name="T25" fmla="*/ 2147483646 h 167"/>
                <a:gd name="T26" fmla="*/ 2147483646 w 136"/>
                <a:gd name="T27" fmla="*/ 2147483646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6 w 34"/>
                <a:gd name="T3" fmla="*/ 0 h 80"/>
                <a:gd name="T4" fmla="*/ 2147483646 w 34"/>
                <a:gd name="T5" fmla="*/ 2147483646 h 80"/>
                <a:gd name="T6" fmla="*/ 0 w 34"/>
                <a:gd name="T7" fmla="*/ 2147483646 h 80"/>
                <a:gd name="T8" fmla="*/ 0 w 34"/>
                <a:gd name="T9" fmla="*/ 2147483646 h 80"/>
                <a:gd name="T10" fmla="*/ 2147483646 w 34"/>
                <a:gd name="T11" fmla="*/ 2147483646 h 80"/>
                <a:gd name="T12" fmla="*/ 0 w 34"/>
                <a:gd name="T13" fmla="*/ 2147483646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6 w 176"/>
                <a:gd name="T3" fmla="*/ 0 h 224"/>
                <a:gd name="T4" fmla="*/ 2147483646 w 176"/>
                <a:gd name="T5" fmla="*/ 2147483646 h 224"/>
                <a:gd name="T6" fmla="*/ 2147483646 w 176"/>
                <a:gd name="T7" fmla="*/ 2147483646 h 224"/>
                <a:gd name="T8" fmla="*/ 2147483646 w 176"/>
                <a:gd name="T9" fmla="*/ 0 h 224"/>
                <a:gd name="T10" fmla="*/ 2147483646 w 176"/>
                <a:gd name="T11" fmla="*/ 0 h 224"/>
                <a:gd name="T12" fmla="*/ 2147483646 w 176"/>
                <a:gd name="T13" fmla="*/ 2147483646 h 224"/>
                <a:gd name="T14" fmla="*/ 2147483646 w 176"/>
                <a:gd name="T15" fmla="*/ 2147483646 h 224"/>
                <a:gd name="T16" fmla="*/ 2147483646 w 176"/>
                <a:gd name="T17" fmla="*/ 2147483646 h 224"/>
                <a:gd name="T18" fmla="*/ 2147483646 w 176"/>
                <a:gd name="T19" fmla="*/ 2147483646 h 224"/>
                <a:gd name="T20" fmla="*/ 2147483646 w 176"/>
                <a:gd name="T21" fmla="*/ 2147483646 h 224"/>
                <a:gd name="T22" fmla="*/ 0 w 176"/>
                <a:gd name="T23" fmla="*/ 2147483646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1" name="Freeform 138"/>
            <p:cNvSpPr>
              <a:spLocks noChangeArrowheads="1"/>
            </p:cNvSpPr>
            <p:nvPr/>
          </p:nvSpPr>
          <p:spPr bwMode="auto">
            <a:xfrm>
              <a:off x="8049142" y="5480511"/>
              <a:ext cx="53303" cy="60856"/>
            </a:xfrm>
            <a:custGeom>
              <a:avLst/>
              <a:gdLst>
                <a:gd name="T0" fmla="*/ 2147483646 w 151"/>
                <a:gd name="T1" fmla="*/ 2147483646 h 170"/>
                <a:gd name="T2" fmla="*/ 0 w 151"/>
                <a:gd name="T3" fmla="*/ 2147483646 h 170"/>
                <a:gd name="T4" fmla="*/ 2147483646 w 151"/>
                <a:gd name="T5" fmla="*/ 0 h 170"/>
                <a:gd name="T6" fmla="*/ 2147483646 w 151"/>
                <a:gd name="T7" fmla="*/ 2147483646 h 170"/>
                <a:gd name="T8" fmla="*/ 2147483646 w 151"/>
                <a:gd name="T9" fmla="*/ 2147483646 h 170"/>
                <a:gd name="T10" fmla="*/ 2147483646 w 151"/>
                <a:gd name="T11" fmla="*/ 2147483646 h 170"/>
                <a:gd name="T12" fmla="*/ 2147483646 w 151"/>
                <a:gd name="T13" fmla="*/ 2147483646 h 170"/>
                <a:gd name="T14" fmla="*/ 2147483646 w 151"/>
                <a:gd name="T15" fmla="*/ 2147483646 h 170"/>
                <a:gd name="T16" fmla="*/ 2147483646 w 151"/>
                <a:gd name="T17" fmla="*/ 2147483646 h 170"/>
                <a:gd name="T18" fmla="*/ 2147483646 w 151"/>
                <a:gd name="T19" fmla="*/ 2147483646 h 170"/>
                <a:gd name="T20" fmla="*/ 2147483646 w 151"/>
                <a:gd name="T21" fmla="*/ 2147483646 h 170"/>
                <a:gd name="T22" fmla="*/ 2147483646 w 151"/>
                <a:gd name="T23" fmla="*/ 2147483646 h 170"/>
                <a:gd name="T24" fmla="*/ 2147483646 w 151"/>
                <a:gd name="T25" fmla="*/ 2147483646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2" name="Freeform 139"/>
            <p:cNvSpPr>
              <a:spLocks noChangeArrowheads="1"/>
            </p:cNvSpPr>
            <p:nvPr/>
          </p:nvSpPr>
          <p:spPr bwMode="auto">
            <a:xfrm>
              <a:off x="8103714" y="5483047"/>
              <a:ext cx="54572" cy="58320"/>
            </a:xfrm>
            <a:custGeom>
              <a:avLst/>
              <a:gdLst>
                <a:gd name="T0" fmla="*/ 2147483646 w 148"/>
                <a:gd name="T1" fmla="*/ 2147483646 h 162"/>
                <a:gd name="T2" fmla="*/ 2147483646 w 148"/>
                <a:gd name="T3" fmla="*/ 2147483646 h 162"/>
                <a:gd name="T4" fmla="*/ 0 w 148"/>
                <a:gd name="T5" fmla="*/ 0 h 162"/>
                <a:gd name="T6" fmla="*/ 2147483646 w 148"/>
                <a:gd name="T7" fmla="*/ 0 h 162"/>
                <a:gd name="T8" fmla="*/ 2147483646 w 148"/>
                <a:gd name="T9" fmla="*/ 2147483646 h 162"/>
                <a:gd name="T10" fmla="*/ 2147483646 w 148"/>
                <a:gd name="T11" fmla="*/ 2147483646 h 162"/>
                <a:gd name="T12" fmla="*/ 2147483646 w 148"/>
                <a:gd name="T13" fmla="*/ 0 h 162"/>
                <a:gd name="T14" fmla="*/ 2147483646 w 148"/>
                <a:gd name="T15" fmla="*/ 0 h 162"/>
                <a:gd name="T16" fmla="*/ 2147483646 w 148"/>
                <a:gd name="T17" fmla="*/ 2147483646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 name="Freeform 140"/>
            <p:cNvSpPr>
              <a:spLocks noChangeArrowheads="1"/>
            </p:cNvSpPr>
            <p:nvPr/>
          </p:nvSpPr>
          <p:spPr bwMode="auto">
            <a:xfrm>
              <a:off x="8159556"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 name="Freeform 141"/>
            <p:cNvSpPr>
              <a:spLocks noChangeArrowheads="1"/>
            </p:cNvSpPr>
            <p:nvPr/>
          </p:nvSpPr>
          <p:spPr bwMode="auto">
            <a:xfrm>
              <a:off x="8217935" y="5458958"/>
              <a:ext cx="54572" cy="81141"/>
            </a:xfrm>
            <a:custGeom>
              <a:avLst/>
              <a:gdLst>
                <a:gd name="T0" fmla="*/ 2147483646 w 150"/>
                <a:gd name="T1" fmla="*/ 2147483646 h 226"/>
                <a:gd name="T2" fmla="*/ 2147483646 w 150"/>
                <a:gd name="T3" fmla="*/ 2147483646 h 226"/>
                <a:gd name="T4" fmla="*/ 2147483646 w 150"/>
                <a:gd name="T5" fmla="*/ 2147483646 h 226"/>
                <a:gd name="T6" fmla="*/ 2147483646 w 150"/>
                <a:gd name="T7" fmla="*/ 2147483646 h 226"/>
                <a:gd name="T8" fmla="*/ 2147483646 w 150"/>
                <a:gd name="T9" fmla="*/ 2147483646 h 226"/>
                <a:gd name="T10" fmla="*/ 0 w 150"/>
                <a:gd name="T11" fmla="*/ 2147483646 h 226"/>
                <a:gd name="T12" fmla="*/ 2147483646 w 150"/>
                <a:gd name="T13" fmla="*/ 2147483646 h 226"/>
                <a:gd name="T14" fmla="*/ 2147483646 w 150"/>
                <a:gd name="T15" fmla="*/ 2147483646 h 226"/>
                <a:gd name="T16" fmla="*/ 2147483646 w 150"/>
                <a:gd name="T17" fmla="*/ 2147483646 h 226"/>
                <a:gd name="T18" fmla="*/ 2147483646 w 150"/>
                <a:gd name="T19" fmla="*/ 0 h 226"/>
                <a:gd name="T20" fmla="*/ 2147483646 w 150"/>
                <a:gd name="T21" fmla="*/ 0 h 226"/>
                <a:gd name="T22" fmla="*/ 2147483646 w 150"/>
                <a:gd name="T23" fmla="*/ 2147483646 h 226"/>
                <a:gd name="T24" fmla="*/ 2147483646 w 150"/>
                <a:gd name="T25" fmla="*/ 2147483646 h 226"/>
                <a:gd name="T26" fmla="*/ 2147483646 w 150"/>
                <a:gd name="T27" fmla="*/ 2147483646 h 226"/>
                <a:gd name="T28" fmla="*/ 2147483646 w 150"/>
                <a:gd name="T29" fmla="*/ 2147483646 h 226"/>
                <a:gd name="T30" fmla="*/ 2147483646 w 150"/>
                <a:gd name="T31" fmla="*/ 2147483646 h 226"/>
                <a:gd name="T32" fmla="*/ 2147483646 w 150"/>
                <a:gd name="T33" fmla="*/ 2147483646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5" name="Freeform 142"/>
            <p:cNvSpPr>
              <a:spLocks noChangeArrowheads="1"/>
            </p:cNvSpPr>
            <p:nvPr/>
          </p:nvSpPr>
          <p:spPr bwMode="auto">
            <a:xfrm>
              <a:off x="8278853"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106" name="Group 441"/>
          <p:cNvGrpSpPr>
            <a:grpSpLocks/>
          </p:cNvGrpSpPr>
          <p:nvPr userDrawn="1"/>
        </p:nvGrpSpPr>
        <p:grpSpPr bwMode="auto">
          <a:xfrm>
            <a:off x="2307168" y="11912600"/>
            <a:ext cx="1909232" cy="778933"/>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6 w 230"/>
                <a:gd name="T3" fmla="*/ 0 h 43"/>
                <a:gd name="T4" fmla="*/ 2147483646 w 230"/>
                <a:gd name="T5" fmla="*/ 2147483646 h 43"/>
                <a:gd name="T6" fmla="*/ 0 w 230"/>
                <a:gd name="T7" fmla="*/ 2147483646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8" name="Freeform 144"/>
            <p:cNvSpPr>
              <a:spLocks noChangeArrowheads="1"/>
            </p:cNvSpPr>
            <p:nvPr/>
          </p:nvSpPr>
          <p:spPr bwMode="auto">
            <a:xfrm>
              <a:off x="2451037" y="5477109"/>
              <a:ext cx="83866" cy="15219"/>
            </a:xfrm>
            <a:custGeom>
              <a:avLst/>
              <a:gdLst>
                <a:gd name="T0" fmla="*/ 2147483646 w 233"/>
                <a:gd name="T1" fmla="*/ 2147483646 h 43"/>
                <a:gd name="T2" fmla="*/ 0 w 233"/>
                <a:gd name="T3" fmla="*/ 2147483646 h 43"/>
                <a:gd name="T4" fmla="*/ 2147483646 w 233"/>
                <a:gd name="T5" fmla="*/ 0 h 43"/>
                <a:gd name="T6" fmla="*/ 2147483646 w 233"/>
                <a:gd name="T7" fmla="*/ 0 h 43"/>
                <a:gd name="T8" fmla="*/ 2147483646 w 233"/>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6 w 131"/>
                <a:gd name="T3" fmla="*/ 0 h 44"/>
                <a:gd name="T4" fmla="*/ 2147483646 w 131"/>
                <a:gd name="T5" fmla="*/ 2147483646 h 44"/>
                <a:gd name="T6" fmla="*/ 2147483646 w 131"/>
                <a:gd name="T7" fmla="*/ 2147483646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0" name="Freeform 146"/>
            <p:cNvSpPr>
              <a:spLocks noChangeArrowheads="1"/>
            </p:cNvSpPr>
            <p:nvPr/>
          </p:nvSpPr>
          <p:spPr bwMode="auto">
            <a:xfrm>
              <a:off x="2442142" y="5507547"/>
              <a:ext cx="47016" cy="16487"/>
            </a:xfrm>
            <a:custGeom>
              <a:avLst/>
              <a:gdLst>
                <a:gd name="T0" fmla="*/ 2147483646 w 131"/>
                <a:gd name="T1" fmla="*/ 2147483646 h 47"/>
                <a:gd name="T2" fmla="*/ 0 w 131"/>
                <a:gd name="T3" fmla="*/ 2147483646 h 47"/>
                <a:gd name="T4" fmla="*/ 2147483646 w 131"/>
                <a:gd name="T5" fmla="*/ 0 h 47"/>
                <a:gd name="T6" fmla="*/ 2147483646 w 131"/>
                <a:gd name="T7" fmla="*/ 0 h 47"/>
                <a:gd name="T8" fmla="*/ 2147483646 w 131"/>
                <a:gd name="T9" fmla="*/ 214748364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1" name="Freeform 147"/>
            <p:cNvSpPr>
              <a:spLocks noChangeArrowheads="1"/>
            </p:cNvSpPr>
            <p:nvPr/>
          </p:nvSpPr>
          <p:spPr bwMode="auto">
            <a:xfrm>
              <a:off x="2406562" y="5539254"/>
              <a:ext cx="73701" cy="15219"/>
            </a:xfrm>
            <a:custGeom>
              <a:avLst/>
              <a:gdLst>
                <a:gd name="T0" fmla="*/ 2147483646 w 202"/>
                <a:gd name="T1" fmla="*/ 2147483646 h 43"/>
                <a:gd name="T2" fmla="*/ 2147483646 w 202"/>
                <a:gd name="T3" fmla="*/ 2147483646 h 43"/>
                <a:gd name="T4" fmla="*/ 0 w 202"/>
                <a:gd name="T5" fmla="*/ 0 h 43"/>
                <a:gd name="T6" fmla="*/ 2147483646 w 202"/>
                <a:gd name="T7" fmla="*/ 0 h 43"/>
                <a:gd name="T8" fmla="*/ 2147483646 w 202"/>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2" name="Freeform 148"/>
            <p:cNvSpPr>
              <a:spLocks noChangeArrowheads="1"/>
            </p:cNvSpPr>
            <p:nvPr/>
          </p:nvSpPr>
          <p:spPr bwMode="auto">
            <a:xfrm>
              <a:off x="2349380" y="5568424"/>
              <a:ext cx="48287"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3" name="Freeform 149"/>
            <p:cNvSpPr>
              <a:spLocks noChangeArrowheads="1"/>
            </p:cNvSpPr>
            <p:nvPr/>
          </p:nvSpPr>
          <p:spPr bwMode="auto">
            <a:xfrm>
              <a:off x="2487887" y="5568424"/>
              <a:ext cx="47016"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4" name="Freeform 150"/>
            <p:cNvSpPr>
              <a:spLocks noChangeArrowheads="1"/>
            </p:cNvSpPr>
            <p:nvPr/>
          </p:nvSpPr>
          <p:spPr bwMode="auto">
            <a:xfrm>
              <a:off x="2349380" y="5539254"/>
              <a:ext cx="48287"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5" name="Freeform 151"/>
            <p:cNvSpPr>
              <a:spLocks noChangeArrowheads="1"/>
            </p:cNvSpPr>
            <p:nvPr/>
          </p:nvSpPr>
          <p:spPr bwMode="auto">
            <a:xfrm>
              <a:off x="2487887" y="5539254"/>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6" name="Freeform 152"/>
            <p:cNvSpPr>
              <a:spLocks noChangeArrowheads="1"/>
            </p:cNvSpPr>
            <p:nvPr/>
          </p:nvSpPr>
          <p:spPr bwMode="auto">
            <a:xfrm>
              <a:off x="2349380" y="5507547"/>
              <a:ext cx="48287"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7" name="Freeform 153"/>
            <p:cNvSpPr>
              <a:spLocks noChangeArrowheads="1"/>
            </p:cNvSpPr>
            <p:nvPr/>
          </p:nvSpPr>
          <p:spPr bwMode="auto">
            <a:xfrm>
              <a:off x="2487887" y="5507547"/>
              <a:ext cx="47016"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8" name="Freeform 154"/>
            <p:cNvSpPr>
              <a:spLocks noChangeArrowheads="1"/>
            </p:cNvSpPr>
            <p:nvPr/>
          </p:nvSpPr>
          <p:spPr bwMode="auto">
            <a:xfrm>
              <a:off x="2317613" y="5600131"/>
              <a:ext cx="77513" cy="16488"/>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9" name="Freeform 155"/>
            <p:cNvSpPr>
              <a:spLocks noChangeArrowheads="1"/>
            </p:cNvSpPr>
            <p:nvPr/>
          </p:nvSpPr>
          <p:spPr bwMode="auto">
            <a:xfrm>
              <a:off x="2317613" y="5631838"/>
              <a:ext cx="77513" cy="16487"/>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0" name="Freeform 156"/>
            <p:cNvSpPr>
              <a:spLocks noChangeArrowheads="1"/>
            </p:cNvSpPr>
            <p:nvPr/>
          </p:nvSpPr>
          <p:spPr bwMode="auto">
            <a:xfrm>
              <a:off x="2146068" y="5568424"/>
              <a:ext cx="48287"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1" name="Freeform 157"/>
            <p:cNvSpPr>
              <a:spLocks noChangeArrowheads="1"/>
            </p:cNvSpPr>
            <p:nvPr/>
          </p:nvSpPr>
          <p:spPr bwMode="auto">
            <a:xfrm>
              <a:off x="2146068" y="5477109"/>
              <a:ext cx="48287"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2" name="Freeform 158"/>
            <p:cNvSpPr>
              <a:spLocks noChangeArrowheads="1"/>
            </p:cNvSpPr>
            <p:nvPr/>
          </p:nvSpPr>
          <p:spPr bwMode="auto">
            <a:xfrm>
              <a:off x="2022810" y="5568424"/>
              <a:ext cx="47016"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3" name="Freeform 159"/>
            <p:cNvSpPr>
              <a:spLocks noChangeArrowheads="1"/>
            </p:cNvSpPr>
            <p:nvPr/>
          </p:nvSpPr>
          <p:spPr bwMode="auto">
            <a:xfrm>
              <a:off x="2022810" y="5539254"/>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4" name="Freeform 160"/>
            <p:cNvSpPr>
              <a:spLocks noChangeArrowheads="1"/>
            </p:cNvSpPr>
            <p:nvPr/>
          </p:nvSpPr>
          <p:spPr bwMode="auto">
            <a:xfrm>
              <a:off x="2022810" y="5507547"/>
              <a:ext cx="47016"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5" name="Freeform 161"/>
            <p:cNvSpPr>
              <a:spLocks noChangeArrowheads="1"/>
            </p:cNvSpPr>
            <p:nvPr/>
          </p:nvSpPr>
          <p:spPr bwMode="auto">
            <a:xfrm>
              <a:off x="2022810" y="5477109"/>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6" name="Freeform 162"/>
            <p:cNvSpPr>
              <a:spLocks noChangeArrowheads="1"/>
            </p:cNvSpPr>
            <p:nvPr/>
          </p:nvSpPr>
          <p:spPr bwMode="auto">
            <a:xfrm>
              <a:off x="1992313" y="5600131"/>
              <a:ext cx="109281" cy="16488"/>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7" name="Freeform 163"/>
            <p:cNvSpPr>
              <a:spLocks noChangeArrowheads="1"/>
            </p:cNvSpPr>
            <p:nvPr/>
          </p:nvSpPr>
          <p:spPr bwMode="auto">
            <a:xfrm>
              <a:off x="1992313" y="5631838"/>
              <a:ext cx="109281" cy="16487"/>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8" name="Freeform 164"/>
            <p:cNvSpPr>
              <a:spLocks noChangeArrowheads="1"/>
            </p:cNvSpPr>
            <p:nvPr/>
          </p:nvSpPr>
          <p:spPr bwMode="auto">
            <a:xfrm>
              <a:off x="1992313" y="5414963"/>
              <a:ext cx="109281" cy="16488"/>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9" name="Freeform 165"/>
            <p:cNvSpPr>
              <a:spLocks noChangeArrowheads="1"/>
            </p:cNvSpPr>
            <p:nvPr/>
          </p:nvSpPr>
          <p:spPr bwMode="auto">
            <a:xfrm>
              <a:off x="1992313" y="5445402"/>
              <a:ext cx="109281" cy="15219"/>
            </a:xfrm>
            <a:custGeom>
              <a:avLst/>
              <a:gdLst>
                <a:gd name="T0" fmla="*/ 2147483646 w 303"/>
                <a:gd name="T1" fmla="*/ 2147483646 h 44"/>
                <a:gd name="T2" fmla="*/ 0 w 303"/>
                <a:gd name="T3" fmla="*/ 2147483646 h 44"/>
                <a:gd name="T4" fmla="*/ 0 w 303"/>
                <a:gd name="T5" fmla="*/ 0 h 44"/>
                <a:gd name="T6" fmla="*/ 2147483646 w 303"/>
                <a:gd name="T7" fmla="*/ 0 h 44"/>
                <a:gd name="T8" fmla="*/ 2147483646 w 303"/>
                <a:gd name="T9" fmla="*/ 2147483646 h 44"/>
                <a:gd name="T10" fmla="*/ 2147483646 w 303"/>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6 w 260"/>
                <a:gd name="T3" fmla="*/ 0 h 43"/>
                <a:gd name="T4" fmla="*/ 2147483646 w 260"/>
                <a:gd name="T5" fmla="*/ 2147483646 h 43"/>
                <a:gd name="T6" fmla="*/ 0 w 260"/>
                <a:gd name="T7" fmla="*/ 2147483646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6 w 289"/>
                <a:gd name="T3" fmla="*/ 0 h 44"/>
                <a:gd name="T4" fmla="*/ 2147483646 w 289"/>
                <a:gd name="T5" fmla="*/ 2147483646 h 44"/>
                <a:gd name="T6" fmla="*/ 0 w 289"/>
                <a:gd name="T7" fmla="*/ 2147483646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2" name="Freeform 168"/>
            <p:cNvSpPr>
              <a:spLocks noChangeArrowheads="1"/>
            </p:cNvSpPr>
            <p:nvPr/>
          </p:nvSpPr>
          <p:spPr bwMode="auto">
            <a:xfrm>
              <a:off x="2473909" y="5414963"/>
              <a:ext cx="91491" cy="16488"/>
            </a:xfrm>
            <a:custGeom>
              <a:avLst/>
              <a:gdLst>
                <a:gd name="T0" fmla="*/ 2147483646 w 257"/>
                <a:gd name="T1" fmla="*/ 0 h 43"/>
                <a:gd name="T2" fmla="*/ 2147483646 w 257"/>
                <a:gd name="T3" fmla="*/ 2147483646 h 43"/>
                <a:gd name="T4" fmla="*/ 0 w 257"/>
                <a:gd name="T5" fmla="*/ 2147483646 h 43"/>
                <a:gd name="T6" fmla="*/ 2147483646 w 257"/>
                <a:gd name="T7" fmla="*/ 0 h 43"/>
                <a:gd name="T8" fmla="*/ 2147483646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3" name="Freeform 169"/>
            <p:cNvSpPr>
              <a:spLocks noChangeArrowheads="1"/>
            </p:cNvSpPr>
            <p:nvPr/>
          </p:nvSpPr>
          <p:spPr bwMode="auto">
            <a:xfrm>
              <a:off x="2462473" y="5445402"/>
              <a:ext cx="102927" cy="15219"/>
            </a:xfrm>
            <a:custGeom>
              <a:avLst/>
              <a:gdLst>
                <a:gd name="T0" fmla="*/ 2147483646 w 286"/>
                <a:gd name="T1" fmla="*/ 2147483646 h 44"/>
                <a:gd name="T2" fmla="*/ 0 w 286"/>
                <a:gd name="T3" fmla="*/ 2147483646 h 44"/>
                <a:gd name="T4" fmla="*/ 2147483646 w 286"/>
                <a:gd name="T5" fmla="*/ 0 h 44"/>
                <a:gd name="T6" fmla="*/ 2147483646 w 286"/>
                <a:gd name="T7" fmla="*/ 0 h 44"/>
                <a:gd name="T8" fmla="*/ 2147483646 w 286"/>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4" name="Freeform 170"/>
            <p:cNvSpPr>
              <a:spLocks noChangeArrowheads="1"/>
            </p:cNvSpPr>
            <p:nvPr/>
          </p:nvSpPr>
          <p:spPr bwMode="auto">
            <a:xfrm>
              <a:off x="2487887" y="5600131"/>
              <a:ext cx="77513" cy="16488"/>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5" name="Freeform 171"/>
            <p:cNvSpPr>
              <a:spLocks noChangeArrowheads="1"/>
            </p:cNvSpPr>
            <p:nvPr/>
          </p:nvSpPr>
          <p:spPr bwMode="auto">
            <a:xfrm>
              <a:off x="2487887" y="5631838"/>
              <a:ext cx="77513" cy="16487"/>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6" name="Freeform 172"/>
            <p:cNvSpPr>
              <a:spLocks noChangeArrowheads="1"/>
            </p:cNvSpPr>
            <p:nvPr/>
          </p:nvSpPr>
          <p:spPr bwMode="auto">
            <a:xfrm>
              <a:off x="2437059" y="5631838"/>
              <a:ext cx="11436" cy="16487"/>
            </a:xfrm>
            <a:custGeom>
              <a:avLst/>
              <a:gdLst>
                <a:gd name="T0" fmla="*/ 2147483646 w 29"/>
                <a:gd name="T1" fmla="*/ 2147483646 h 46"/>
                <a:gd name="T2" fmla="*/ 0 w 29"/>
                <a:gd name="T3" fmla="*/ 0 h 46"/>
                <a:gd name="T4" fmla="*/ 2147483646 w 29"/>
                <a:gd name="T5" fmla="*/ 0 h 46"/>
                <a:gd name="T6" fmla="*/ 2147483646 w 29"/>
                <a:gd name="T7" fmla="*/ 2147483646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7" name="Freeform 173"/>
            <p:cNvSpPr>
              <a:spLocks noChangeArrowheads="1"/>
            </p:cNvSpPr>
            <p:nvPr/>
          </p:nvSpPr>
          <p:spPr bwMode="auto">
            <a:xfrm>
              <a:off x="2425623" y="5600131"/>
              <a:ext cx="31768" cy="16488"/>
            </a:xfrm>
            <a:custGeom>
              <a:avLst/>
              <a:gdLst>
                <a:gd name="T0" fmla="*/ 2147483646 w 88"/>
                <a:gd name="T1" fmla="*/ 2147483646 h 43"/>
                <a:gd name="T2" fmla="*/ 2147483646 w 88"/>
                <a:gd name="T3" fmla="*/ 2147483646 h 43"/>
                <a:gd name="T4" fmla="*/ 0 w 88"/>
                <a:gd name="T5" fmla="*/ 0 h 43"/>
                <a:gd name="T6" fmla="*/ 2147483646 w 88"/>
                <a:gd name="T7" fmla="*/ 0 h 43"/>
                <a:gd name="T8" fmla="*/ 2147483646 w 88"/>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8" name="Freeform 174"/>
            <p:cNvSpPr>
              <a:spLocks noChangeArrowheads="1"/>
            </p:cNvSpPr>
            <p:nvPr/>
          </p:nvSpPr>
          <p:spPr bwMode="auto">
            <a:xfrm>
              <a:off x="2416728" y="5570961"/>
              <a:ext cx="52098" cy="15219"/>
            </a:xfrm>
            <a:custGeom>
              <a:avLst/>
              <a:gdLst>
                <a:gd name="T0" fmla="*/ 2147483646 w 145"/>
                <a:gd name="T1" fmla="*/ 2147483646 h 44"/>
                <a:gd name="T2" fmla="*/ 2147483646 w 145"/>
                <a:gd name="T3" fmla="*/ 2147483646 h 44"/>
                <a:gd name="T4" fmla="*/ 0 w 145"/>
                <a:gd name="T5" fmla="*/ 0 h 44"/>
                <a:gd name="T6" fmla="*/ 2147483646 w 145"/>
                <a:gd name="T7" fmla="*/ 0 h 44"/>
                <a:gd name="T8" fmla="*/ 2147483646 w 145"/>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6 w 407"/>
                <a:gd name="T3" fmla="*/ 0 h 43"/>
                <a:gd name="T4" fmla="*/ 2147483646 w 407"/>
                <a:gd name="T5" fmla="*/ 2147483646 h 43"/>
                <a:gd name="T6" fmla="*/ 0 w 407"/>
                <a:gd name="T7" fmla="*/ 2147483646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0" name="Freeform 176"/>
            <p:cNvSpPr>
              <a:spLocks noChangeArrowheads="1"/>
            </p:cNvSpPr>
            <p:nvPr/>
          </p:nvSpPr>
          <p:spPr bwMode="auto">
            <a:xfrm>
              <a:off x="2240100" y="5570961"/>
              <a:ext cx="62265" cy="15219"/>
            </a:xfrm>
            <a:custGeom>
              <a:avLst/>
              <a:gdLst>
                <a:gd name="T0" fmla="*/ 2147483646 w 174"/>
                <a:gd name="T1" fmla="*/ 2147483646 h 44"/>
                <a:gd name="T2" fmla="*/ 0 w 174"/>
                <a:gd name="T3" fmla="*/ 2147483646 h 44"/>
                <a:gd name="T4" fmla="*/ 0 w 174"/>
                <a:gd name="T5" fmla="*/ 0 h 44"/>
                <a:gd name="T6" fmla="*/ 2147483646 w 174"/>
                <a:gd name="T7" fmla="*/ 0 h 44"/>
                <a:gd name="T8" fmla="*/ 2147483646 w 174"/>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1" name="Freeform 177"/>
            <p:cNvSpPr>
              <a:spLocks noChangeArrowheads="1"/>
            </p:cNvSpPr>
            <p:nvPr/>
          </p:nvSpPr>
          <p:spPr bwMode="auto">
            <a:xfrm>
              <a:off x="2115571" y="5600131"/>
              <a:ext cx="184252" cy="16488"/>
            </a:xfrm>
            <a:custGeom>
              <a:avLst/>
              <a:gdLst>
                <a:gd name="T0" fmla="*/ 0 w 512"/>
                <a:gd name="T1" fmla="*/ 2147483646 h 43"/>
                <a:gd name="T2" fmla="*/ 0 w 512"/>
                <a:gd name="T3" fmla="*/ 0 h 43"/>
                <a:gd name="T4" fmla="*/ 2147483646 w 512"/>
                <a:gd name="T5" fmla="*/ 0 h 43"/>
                <a:gd name="T6" fmla="*/ 2147483646 w 512"/>
                <a:gd name="T7" fmla="*/ 2147483646 h 43"/>
                <a:gd name="T8" fmla="*/ 0 w 512"/>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2" name="Freeform 178"/>
            <p:cNvSpPr>
              <a:spLocks noChangeArrowheads="1"/>
            </p:cNvSpPr>
            <p:nvPr/>
          </p:nvSpPr>
          <p:spPr bwMode="auto">
            <a:xfrm>
              <a:off x="2115571" y="5631838"/>
              <a:ext cx="165191" cy="16487"/>
            </a:xfrm>
            <a:custGeom>
              <a:avLst/>
              <a:gdLst>
                <a:gd name="T0" fmla="*/ 0 w 458"/>
                <a:gd name="T1" fmla="*/ 2147483646 h 44"/>
                <a:gd name="T2" fmla="*/ 0 w 458"/>
                <a:gd name="T3" fmla="*/ 0 h 44"/>
                <a:gd name="T4" fmla="*/ 2147483646 w 458"/>
                <a:gd name="T5" fmla="*/ 0 h 44"/>
                <a:gd name="T6" fmla="*/ 2147483646 w 458"/>
                <a:gd name="T7" fmla="*/ 2147483646 h 44"/>
                <a:gd name="T8" fmla="*/ 0 w 458"/>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3" name="Freeform 179"/>
            <p:cNvSpPr>
              <a:spLocks noChangeArrowheads="1"/>
            </p:cNvSpPr>
            <p:nvPr/>
          </p:nvSpPr>
          <p:spPr bwMode="auto">
            <a:xfrm>
              <a:off x="2146068" y="5508815"/>
              <a:ext cx="147402" cy="15219"/>
            </a:xfrm>
            <a:custGeom>
              <a:avLst/>
              <a:gdLst>
                <a:gd name="T0" fmla="*/ 0 w 410"/>
                <a:gd name="T1" fmla="*/ 2147483646 h 44"/>
                <a:gd name="T2" fmla="*/ 0 w 410"/>
                <a:gd name="T3" fmla="*/ 0 h 44"/>
                <a:gd name="T4" fmla="*/ 2147483646 w 410"/>
                <a:gd name="T5" fmla="*/ 0 h 44"/>
                <a:gd name="T6" fmla="*/ 2147483646 w 410"/>
                <a:gd name="T7" fmla="*/ 2147483646 h 44"/>
                <a:gd name="T8" fmla="*/ 0 w 410"/>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4" name="Freeform 180"/>
            <p:cNvSpPr>
              <a:spLocks noChangeArrowheads="1"/>
            </p:cNvSpPr>
            <p:nvPr/>
          </p:nvSpPr>
          <p:spPr bwMode="auto">
            <a:xfrm>
              <a:off x="2240100" y="5477109"/>
              <a:ext cx="62265" cy="15219"/>
            </a:xfrm>
            <a:custGeom>
              <a:avLst/>
              <a:gdLst>
                <a:gd name="T0" fmla="*/ 2147483646 w 174"/>
                <a:gd name="T1" fmla="*/ 2147483646 h 43"/>
                <a:gd name="T2" fmla="*/ 0 w 174"/>
                <a:gd name="T3" fmla="*/ 2147483646 h 43"/>
                <a:gd name="T4" fmla="*/ 0 w 174"/>
                <a:gd name="T5" fmla="*/ 0 h 43"/>
                <a:gd name="T6" fmla="*/ 2147483646 w 174"/>
                <a:gd name="T7" fmla="*/ 0 h 43"/>
                <a:gd name="T8" fmla="*/ 2147483646 w 174"/>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6 w 458"/>
                <a:gd name="T3" fmla="*/ 0 h 43"/>
                <a:gd name="T4" fmla="*/ 2147483646 w 458"/>
                <a:gd name="T5" fmla="*/ 2147483646 h 43"/>
                <a:gd name="T6" fmla="*/ 0 w 458"/>
                <a:gd name="T7" fmla="*/ 2147483646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6" name="Freeform 182"/>
            <p:cNvSpPr>
              <a:spLocks noChangeArrowheads="1"/>
            </p:cNvSpPr>
            <p:nvPr/>
          </p:nvSpPr>
          <p:spPr bwMode="auto">
            <a:xfrm>
              <a:off x="2115571" y="5445402"/>
              <a:ext cx="184252" cy="15219"/>
            </a:xfrm>
            <a:custGeom>
              <a:avLst/>
              <a:gdLst>
                <a:gd name="T0" fmla="*/ 0 w 512"/>
                <a:gd name="T1" fmla="*/ 2147483646 h 44"/>
                <a:gd name="T2" fmla="*/ 0 w 512"/>
                <a:gd name="T3" fmla="*/ 0 h 44"/>
                <a:gd name="T4" fmla="*/ 2147483646 w 512"/>
                <a:gd name="T5" fmla="*/ 0 h 44"/>
                <a:gd name="T6" fmla="*/ 2147483646 w 512"/>
                <a:gd name="T7" fmla="*/ 2147483646 h 44"/>
                <a:gd name="T8" fmla="*/ 0 w 512"/>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sp>
        <p:nvSpPr>
          <p:cNvPr id="2" name="Title 1"/>
          <p:cNvSpPr>
            <a:spLocks noGrp="1"/>
          </p:cNvSpPr>
          <p:nvPr>
            <p:ph type="ctrTitle"/>
          </p:nvPr>
        </p:nvSpPr>
        <p:spPr>
          <a:xfrm>
            <a:off x="2039255" y="3948493"/>
            <a:ext cx="18769384" cy="2470459"/>
          </a:xfrm>
        </p:spPr>
        <p:txBody>
          <a:bodyPr anchor="b">
            <a:normAutofit/>
          </a:bodyPr>
          <a:lstStyle>
            <a:lvl1pPr algn="l">
              <a:lnSpc>
                <a:spcPct val="85000"/>
              </a:lnSpc>
              <a:defRPr sz="10133">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39253" y="6464814"/>
            <a:ext cx="17068800" cy="1728357"/>
          </a:xfrm>
        </p:spPr>
        <p:txBody>
          <a:bodyPr tIns="0"/>
          <a:lstStyle>
            <a:lvl1pPr marL="0" indent="0" algn="l">
              <a:buNone/>
              <a:defRPr>
                <a:solidFill>
                  <a:schemeClr val="accent6"/>
                </a:solidFill>
              </a:defRPr>
            </a:lvl1pPr>
            <a:lvl2pPr marL="1219215" indent="0" algn="ctr">
              <a:buNone/>
              <a:defRPr>
                <a:solidFill>
                  <a:schemeClr val="tx1">
                    <a:tint val="75000"/>
                  </a:schemeClr>
                </a:solidFill>
              </a:defRPr>
            </a:lvl2pPr>
            <a:lvl3pPr marL="2438430" indent="0" algn="ctr">
              <a:buNone/>
              <a:defRPr>
                <a:solidFill>
                  <a:schemeClr val="tx1">
                    <a:tint val="75000"/>
                  </a:schemeClr>
                </a:solidFill>
              </a:defRPr>
            </a:lvl3pPr>
            <a:lvl4pPr marL="3657646" indent="0" algn="ctr">
              <a:buNone/>
              <a:defRPr>
                <a:solidFill>
                  <a:schemeClr val="tx1">
                    <a:tint val="75000"/>
                  </a:schemeClr>
                </a:solidFill>
              </a:defRPr>
            </a:lvl4pPr>
            <a:lvl5pPr marL="4876861" indent="0" algn="ctr">
              <a:buNone/>
              <a:defRPr>
                <a:solidFill>
                  <a:schemeClr val="tx1">
                    <a:tint val="75000"/>
                  </a:schemeClr>
                </a:solidFill>
              </a:defRPr>
            </a:lvl5pPr>
            <a:lvl6pPr marL="6096076" indent="0" algn="ctr">
              <a:buNone/>
              <a:defRPr>
                <a:solidFill>
                  <a:schemeClr val="tx1">
                    <a:tint val="75000"/>
                  </a:schemeClr>
                </a:solidFill>
              </a:defRPr>
            </a:lvl6pPr>
            <a:lvl7pPr marL="7315291" indent="0" algn="ctr">
              <a:buNone/>
              <a:defRPr>
                <a:solidFill>
                  <a:schemeClr val="tx1">
                    <a:tint val="75000"/>
                  </a:schemeClr>
                </a:solidFill>
              </a:defRPr>
            </a:lvl7pPr>
            <a:lvl8pPr marL="8534507" indent="0" algn="ctr">
              <a:buNone/>
              <a:defRPr>
                <a:solidFill>
                  <a:schemeClr val="tx1">
                    <a:tint val="75000"/>
                  </a:schemeClr>
                </a:solidFill>
              </a:defRPr>
            </a:lvl8pPr>
            <a:lvl9pPr marL="9753722" indent="0" algn="ctr">
              <a:buNone/>
              <a:defRPr>
                <a:solidFill>
                  <a:schemeClr val="tx1">
                    <a:tint val="75000"/>
                  </a:schemeClr>
                </a:solidFill>
              </a:defRPr>
            </a:lvl9pPr>
          </a:lstStyle>
          <a:p>
            <a:r>
              <a:rPr lang="en-US" dirty="0" smtClean="0"/>
              <a:t>Click to edit Master subtitle style</a:t>
            </a:r>
            <a:endParaRPr lang="en-US" dirty="0"/>
          </a:p>
        </p:txBody>
      </p:sp>
      <p:sp>
        <p:nvSpPr>
          <p:cNvPr id="147" name="Slide Number Placeholder 5"/>
          <p:cNvSpPr>
            <a:spLocks noGrp="1"/>
          </p:cNvSpPr>
          <p:nvPr>
            <p:ph type="sldNum" sz="quarter" idx="10"/>
          </p:nvPr>
        </p:nvSpPr>
        <p:spPr/>
        <p:txBody>
          <a:bodyPr/>
          <a:lstStyle>
            <a:lvl1pPr>
              <a:defRPr smtClean="0"/>
            </a:lvl1pPr>
          </a:lstStyle>
          <a:p>
            <a:pPr>
              <a:defRPr/>
            </a:pPr>
            <a:fld id="{EC37E383-624A-E749-A7CC-DF49A43E048B}"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80335499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1B6CA4AF-9E5D-E546-B8E7-C7DFDBFD4CFC}"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130977867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24384000" cy="13716000"/>
          </a:xfrm>
          <a:prstGeom prst="rect">
            <a:avLst/>
          </a:prstGeom>
          <a:solidFill>
            <a:srgbClr val="4178BE"/>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defTabSz="1219215" hangingPunct="1">
              <a:defRPr/>
            </a:pPr>
            <a:endParaRPr lang="en-US" sz="4800" kern="1200">
              <a:solidFill>
                <a:prstClr val="white"/>
              </a:solidFill>
            </a:endParaRPr>
          </a:p>
        </p:txBody>
      </p:sp>
      <p:grpSp>
        <p:nvGrpSpPr>
          <p:cNvPr id="5" name="Group 711"/>
          <p:cNvGrpSpPr>
            <a:grpSpLocks noChangeAspect="1"/>
          </p:cNvGrpSpPr>
          <p:nvPr userDrawn="1"/>
        </p:nvGrpSpPr>
        <p:grpSpPr bwMode="auto">
          <a:xfrm>
            <a:off x="-33867" y="0"/>
            <a:ext cx="24451733" cy="13597467"/>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6 w 20226"/>
                <a:gd name="T1" fmla="*/ 0 h 11290"/>
                <a:gd name="T2" fmla="*/ 2147483646 w 20226"/>
                <a:gd name="T3" fmla="*/ 2147483646 h 11290"/>
                <a:gd name="T4" fmla="*/ 2147483646 w 20226"/>
                <a:gd name="T5" fmla="*/ 2147483646 h 11290"/>
                <a:gd name="T6" fmla="*/ 0 w 20226"/>
                <a:gd name="T7" fmla="*/ 2147483646 h 11290"/>
                <a:gd name="T8" fmla="*/ 2147483646 w 20226"/>
                <a:gd name="T9" fmla="*/ 0 h 11290"/>
                <a:gd name="T10" fmla="*/ 2147483646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2147483646 w 3073"/>
                <a:gd name="T3" fmla="*/ 0 h 5346"/>
                <a:gd name="T4" fmla="*/ 0 w 3073"/>
                <a:gd name="T5" fmla="*/ 2147483646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8" name="Group 572"/>
          <p:cNvGrpSpPr>
            <a:grpSpLocks/>
          </p:cNvGrpSpPr>
          <p:nvPr userDrawn="1"/>
        </p:nvGrpSpPr>
        <p:grpSpPr bwMode="auto">
          <a:xfrm>
            <a:off x="14761635" y="1143001"/>
            <a:ext cx="8716432" cy="1481667"/>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2147483646 w 91"/>
                <a:gd name="T3" fmla="*/ 0 h 681"/>
                <a:gd name="T4" fmla="*/ 2147483646 w 91"/>
                <a:gd name="T5" fmla="*/ 2147483646 h 681"/>
                <a:gd name="T6" fmla="*/ 0 w 91"/>
                <a:gd name="T7" fmla="*/ 2147483646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 name="Freeform 48"/>
            <p:cNvSpPr>
              <a:spLocks noChangeArrowheads="1"/>
            </p:cNvSpPr>
            <p:nvPr/>
          </p:nvSpPr>
          <p:spPr bwMode="auto">
            <a:xfrm>
              <a:off x="5789875" y="2259330"/>
              <a:ext cx="147213" cy="182880"/>
            </a:xfrm>
            <a:custGeom>
              <a:avLst/>
              <a:gdLst>
                <a:gd name="T0" fmla="*/ 0 w 410"/>
                <a:gd name="T1" fmla="*/ 2147483646 h 506"/>
                <a:gd name="T2" fmla="*/ 2147483646 w 410"/>
                <a:gd name="T3" fmla="*/ 2147483646 h 506"/>
                <a:gd name="T4" fmla="*/ 2147483646 w 410"/>
                <a:gd name="T5" fmla="*/ 2147483646 h 506"/>
                <a:gd name="T6" fmla="*/ 2147483646 w 410"/>
                <a:gd name="T7" fmla="*/ 2147483646 h 506"/>
                <a:gd name="T8" fmla="*/ 2147483646 w 410"/>
                <a:gd name="T9" fmla="*/ 0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2147483646 w 410"/>
                <a:gd name="T23" fmla="*/ 2147483646 h 506"/>
                <a:gd name="T24" fmla="*/ 0 w 410"/>
                <a:gd name="T25" fmla="*/ 2147483646 h 506"/>
                <a:gd name="T26" fmla="*/ 0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 name="Freeform 49"/>
            <p:cNvSpPr>
              <a:spLocks noChangeArrowheads="1"/>
            </p:cNvSpPr>
            <p:nvPr/>
          </p:nvSpPr>
          <p:spPr bwMode="auto">
            <a:xfrm>
              <a:off x="5947240" y="2209800"/>
              <a:ext cx="96450" cy="232410"/>
            </a:xfrm>
            <a:custGeom>
              <a:avLst/>
              <a:gdLst>
                <a:gd name="T0" fmla="*/ 2147483646 w 267"/>
                <a:gd name="T1" fmla="*/ 2147483646 h 642"/>
                <a:gd name="T2" fmla="*/ 2147483646 w 267"/>
                <a:gd name="T3" fmla="*/ 2147483646 h 642"/>
                <a:gd name="T4" fmla="*/ 2147483646 w 267"/>
                <a:gd name="T5" fmla="*/ 2147483646 h 642"/>
                <a:gd name="T6" fmla="*/ 2147483646 w 267"/>
                <a:gd name="T7" fmla="*/ 2147483646 h 642"/>
                <a:gd name="T8" fmla="*/ 2147483646 w 267"/>
                <a:gd name="T9" fmla="*/ 2147483646 h 642"/>
                <a:gd name="T10" fmla="*/ 2147483646 w 267"/>
                <a:gd name="T11" fmla="*/ 2147483646 h 642"/>
                <a:gd name="T12" fmla="*/ 2147483646 w 267"/>
                <a:gd name="T13" fmla="*/ 2147483646 h 642"/>
                <a:gd name="T14" fmla="*/ 2147483646 w 267"/>
                <a:gd name="T15" fmla="*/ 2147483646 h 642"/>
                <a:gd name="T16" fmla="*/ 2147483646 w 267"/>
                <a:gd name="T17" fmla="*/ 2147483646 h 642"/>
                <a:gd name="T18" fmla="*/ 2147483646 w 267"/>
                <a:gd name="T19" fmla="*/ 2147483646 h 642"/>
                <a:gd name="T20" fmla="*/ 2147483646 w 267"/>
                <a:gd name="T21" fmla="*/ 2147483646 h 642"/>
                <a:gd name="T22" fmla="*/ 0 w 267"/>
                <a:gd name="T23" fmla="*/ 2147483646 h 642"/>
                <a:gd name="T24" fmla="*/ 0 w 267"/>
                <a:gd name="T25" fmla="*/ 2147483646 h 642"/>
                <a:gd name="T26" fmla="*/ 2147483646 w 267"/>
                <a:gd name="T27" fmla="*/ 2147483646 h 642"/>
                <a:gd name="T28" fmla="*/ 2147483646 w 267"/>
                <a:gd name="T29" fmla="*/ 0 h 642"/>
                <a:gd name="T30" fmla="*/ 2147483646 w 267"/>
                <a:gd name="T31" fmla="*/ 0 h 642"/>
                <a:gd name="T32" fmla="*/ 2147483646 w 267"/>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 name="Freeform 50"/>
            <p:cNvSpPr>
              <a:spLocks noChangeArrowheads="1"/>
            </p:cNvSpPr>
            <p:nvPr/>
          </p:nvSpPr>
          <p:spPr bwMode="auto">
            <a:xfrm>
              <a:off x="6044959" y="2259330"/>
              <a:ext cx="167518" cy="185420"/>
            </a:xfrm>
            <a:custGeom>
              <a:avLst/>
              <a:gdLst>
                <a:gd name="T0" fmla="*/ 2147483646 w 461"/>
                <a:gd name="T1" fmla="*/ 2147483646 h 517"/>
                <a:gd name="T2" fmla="*/ 0 w 461"/>
                <a:gd name="T3" fmla="*/ 2147483646 h 517"/>
                <a:gd name="T4" fmla="*/ 2147483646 w 461"/>
                <a:gd name="T5" fmla="*/ 0 h 517"/>
                <a:gd name="T6" fmla="*/ 2147483646 w 461"/>
                <a:gd name="T7" fmla="*/ 2147483646 h 517"/>
                <a:gd name="T8" fmla="*/ 2147483646 w 461"/>
                <a:gd name="T9" fmla="*/ 2147483646 h 517"/>
                <a:gd name="T10" fmla="*/ 2147483646 w 461"/>
                <a:gd name="T11" fmla="*/ 2147483646 h 517"/>
                <a:gd name="T12" fmla="*/ 2147483646 w 461"/>
                <a:gd name="T13" fmla="*/ 2147483646 h 517"/>
                <a:gd name="T14" fmla="*/ 2147483646 w 461"/>
                <a:gd name="T15" fmla="*/ 2147483646 h 517"/>
                <a:gd name="T16" fmla="*/ 2147483646 w 461"/>
                <a:gd name="T17" fmla="*/ 2147483646 h 517"/>
                <a:gd name="T18" fmla="*/ 2147483646 w 461"/>
                <a:gd name="T19" fmla="*/ 2147483646 h 517"/>
                <a:gd name="T20" fmla="*/ 2147483646 w 461"/>
                <a:gd name="T21" fmla="*/ 2147483646 h 517"/>
                <a:gd name="T22" fmla="*/ 2147483646 w 461"/>
                <a:gd name="T23" fmla="*/ 2147483646 h 517"/>
                <a:gd name="T24" fmla="*/ 2147483646 w 461"/>
                <a:gd name="T25" fmla="*/ 2147483646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 name="Freeform 51"/>
            <p:cNvSpPr>
              <a:spLocks noChangeArrowheads="1"/>
            </p:cNvSpPr>
            <p:nvPr/>
          </p:nvSpPr>
          <p:spPr bwMode="auto">
            <a:xfrm>
              <a:off x="6234051" y="2259330"/>
              <a:ext cx="93912" cy="182880"/>
            </a:xfrm>
            <a:custGeom>
              <a:avLst/>
              <a:gdLst>
                <a:gd name="T0" fmla="*/ 0 w 260"/>
                <a:gd name="T1" fmla="*/ 2147483646 h 509"/>
                <a:gd name="T2" fmla="*/ 2147483646 w 260"/>
                <a:gd name="T3" fmla="*/ 2147483646 h 509"/>
                <a:gd name="T4" fmla="*/ 2147483646 w 260"/>
                <a:gd name="T5" fmla="*/ 2147483646 h 509"/>
                <a:gd name="T6" fmla="*/ 2147483646 w 260"/>
                <a:gd name="T7" fmla="*/ 2147483646 h 509"/>
                <a:gd name="T8" fmla="*/ 2147483646 w 260"/>
                <a:gd name="T9" fmla="*/ 2147483646 h 509"/>
                <a:gd name="T10" fmla="*/ 2147483646 w 260"/>
                <a:gd name="T11" fmla="*/ 2147483646 h 509"/>
                <a:gd name="T12" fmla="*/ 2147483646 w 260"/>
                <a:gd name="T13" fmla="*/ 2147483646 h 509"/>
                <a:gd name="T14" fmla="*/ 2147483646 w 260"/>
                <a:gd name="T15" fmla="*/ 2147483646 h 509"/>
                <a:gd name="T16" fmla="*/ 0 w 260"/>
                <a:gd name="T17" fmla="*/ 2147483646 h 509"/>
                <a:gd name="T18" fmla="*/ 0 w 260"/>
                <a:gd name="T19" fmla="*/ 2147483646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 name="Freeform 52"/>
            <p:cNvSpPr>
              <a:spLocks noChangeArrowheads="1"/>
            </p:cNvSpPr>
            <p:nvPr/>
          </p:nvSpPr>
          <p:spPr bwMode="auto">
            <a:xfrm>
              <a:off x="6335577" y="2190750"/>
              <a:ext cx="220819" cy="257810"/>
            </a:xfrm>
            <a:custGeom>
              <a:avLst/>
              <a:gdLst>
                <a:gd name="T0" fmla="*/ 2147483646 w 611"/>
                <a:gd name="T1" fmla="*/ 2147483646 h 715"/>
                <a:gd name="T2" fmla="*/ 2147483646 w 611"/>
                <a:gd name="T3" fmla="*/ 2147483646 h 715"/>
                <a:gd name="T4" fmla="*/ 2147483646 w 611"/>
                <a:gd name="T5" fmla="*/ 2147483646 h 715"/>
                <a:gd name="T6" fmla="*/ 2147483646 w 611"/>
                <a:gd name="T7" fmla="*/ 2147483646 h 715"/>
                <a:gd name="T8" fmla="*/ 2147483646 w 611"/>
                <a:gd name="T9" fmla="*/ 2147483646 h 715"/>
                <a:gd name="T10" fmla="*/ 2147483646 w 611"/>
                <a:gd name="T11" fmla="*/ 2147483646 h 715"/>
                <a:gd name="T12" fmla="*/ 0 w 611"/>
                <a:gd name="T13" fmla="*/ 2147483646 h 715"/>
                <a:gd name="T14" fmla="*/ 2147483646 w 611"/>
                <a:gd name="T15" fmla="*/ 0 h 715"/>
                <a:gd name="T16" fmla="*/ 2147483646 w 611"/>
                <a:gd name="T17" fmla="*/ 2147483646 h 715"/>
                <a:gd name="T18" fmla="*/ 2147483646 w 611"/>
                <a:gd name="T19" fmla="*/ 2147483646 h 715"/>
                <a:gd name="T20" fmla="*/ 2147483646 w 611"/>
                <a:gd name="T21" fmla="*/ 2147483646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5" name="Freeform 53"/>
            <p:cNvSpPr>
              <a:spLocks noChangeArrowheads="1"/>
            </p:cNvSpPr>
            <p:nvPr/>
          </p:nvSpPr>
          <p:spPr bwMode="auto">
            <a:xfrm>
              <a:off x="6575433" y="2259330"/>
              <a:ext cx="172594" cy="185420"/>
            </a:xfrm>
            <a:custGeom>
              <a:avLst/>
              <a:gdLst>
                <a:gd name="T0" fmla="*/ 2147483646 w 481"/>
                <a:gd name="T1" fmla="*/ 0 h 517"/>
                <a:gd name="T2" fmla="*/ 2147483646 w 481"/>
                <a:gd name="T3" fmla="*/ 2147483646 h 517"/>
                <a:gd name="T4" fmla="*/ 2147483646 w 481"/>
                <a:gd name="T5" fmla="*/ 2147483646 h 517"/>
                <a:gd name="T6" fmla="*/ 0 w 481"/>
                <a:gd name="T7" fmla="*/ 2147483646 h 517"/>
                <a:gd name="T8" fmla="*/ 2147483646 w 481"/>
                <a:gd name="T9" fmla="*/ 0 h 517"/>
                <a:gd name="T10" fmla="*/ 2147483646 w 481"/>
                <a:gd name="T11" fmla="*/ 2147483646 h 517"/>
                <a:gd name="T12" fmla="*/ 2147483646 w 481"/>
                <a:gd name="T13" fmla="*/ 2147483646 h 517"/>
                <a:gd name="T14" fmla="*/ 2147483646 w 481"/>
                <a:gd name="T15" fmla="*/ 2147483646 h 517"/>
                <a:gd name="T16" fmla="*/ 2147483646 w 481"/>
                <a:gd name="T17" fmla="*/ 2147483646 h 517"/>
                <a:gd name="T18" fmla="*/ 2147483646 w 481"/>
                <a:gd name="T19" fmla="*/ 2147483646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6" name="Freeform 54"/>
            <p:cNvSpPr>
              <a:spLocks noChangeArrowheads="1"/>
            </p:cNvSpPr>
            <p:nvPr/>
          </p:nvSpPr>
          <p:spPr bwMode="auto">
            <a:xfrm>
              <a:off x="6773409" y="2259330"/>
              <a:ext cx="148481" cy="182880"/>
            </a:xfrm>
            <a:custGeom>
              <a:avLst/>
              <a:gdLst>
                <a:gd name="T0" fmla="*/ 2147483646 w 410"/>
                <a:gd name="T1" fmla="*/ 2147483646 h 506"/>
                <a:gd name="T2" fmla="*/ 2147483646 w 410"/>
                <a:gd name="T3" fmla="*/ 2147483646 h 506"/>
                <a:gd name="T4" fmla="*/ 2147483646 w 410"/>
                <a:gd name="T5" fmla="*/ 2147483646 h 506"/>
                <a:gd name="T6" fmla="*/ 2147483646 w 410"/>
                <a:gd name="T7" fmla="*/ 0 h 506"/>
                <a:gd name="T8" fmla="*/ 2147483646 w 410"/>
                <a:gd name="T9" fmla="*/ 2147483646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0 w 410"/>
                <a:gd name="T23" fmla="*/ 2147483646 h 506"/>
                <a:gd name="T24" fmla="*/ 0 w 410"/>
                <a:gd name="T25" fmla="*/ 2147483646 h 506"/>
                <a:gd name="T26" fmla="*/ 2147483646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7" name="Freeform 55"/>
            <p:cNvSpPr>
              <a:spLocks noChangeArrowheads="1"/>
            </p:cNvSpPr>
            <p:nvPr/>
          </p:nvSpPr>
          <p:spPr bwMode="auto">
            <a:xfrm>
              <a:off x="6951079" y="2259330"/>
              <a:ext cx="148481" cy="182880"/>
            </a:xfrm>
            <a:custGeom>
              <a:avLst/>
              <a:gdLst>
                <a:gd name="T0" fmla="*/ 0 w 410"/>
                <a:gd name="T1" fmla="*/ 2147483646 h 506"/>
                <a:gd name="T2" fmla="*/ 2147483646 w 410"/>
                <a:gd name="T3" fmla="*/ 2147483646 h 506"/>
                <a:gd name="T4" fmla="*/ 2147483646 w 410"/>
                <a:gd name="T5" fmla="*/ 2147483646 h 506"/>
                <a:gd name="T6" fmla="*/ 2147483646 w 410"/>
                <a:gd name="T7" fmla="*/ 2147483646 h 506"/>
                <a:gd name="T8" fmla="*/ 2147483646 w 410"/>
                <a:gd name="T9" fmla="*/ 0 h 506"/>
                <a:gd name="T10" fmla="*/ 2147483646 w 410"/>
                <a:gd name="T11" fmla="*/ 2147483646 h 506"/>
                <a:gd name="T12" fmla="*/ 2147483646 w 410"/>
                <a:gd name="T13" fmla="*/ 2147483646 h 506"/>
                <a:gd name="T14" fmla="*/ 2147483646 w 410"/>
                <a:gd name="T15" fmla="*/ 2147483646 h 506"/>
                <a:gd name="T16" fmla="*/ 2147483646 w 410"/>
                <a:gd name="T17" fmla="*/ 2147483646 h 506"/>
                <a:gd name="T18" fmla="*/ 2147483646 w 410"/>
                <a:gd name="T19" fmla="*/ 2147483646 h 506"/>
                <a:gd name="T20" fmla="*/ 2147483646 w 410"/>
                <a:gd name="T21" fmla="*/ 2147483646 h 506"/>
                <a:gd name="T22" fmla="*/ 2147483646 w 410"/>
                <a:gd name="T23" fmla="*/ 2147483646 h 506"/>
                <a:gd name="T24" fmla="*/ 0 w 410"/>
                <a:gd name="T25" fmla="*/ 2147483646 h 506"/>
                <a:gd name="T26" fmla="*/ 0 w 410"/>
                <a:gd name="T27" fmla="*/ 2147483646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8" name="Freeform 56"/>
            <p:cNvSpPr>
              <a:spLocks noChangeArrowheads="1"/>
            </p:cNvSpPr>
            <p:nvPr/>
          </p:nvSpPr>
          <p:spPr bwMode="auto">
            <a:xfrm>
              <a:off x="7121135" y="2259330"/>
              <a:ext cx="167518" cy="185420"/>
            </a:xfrm>
            <a:custGeom>
              <a:avLst/>
              <a:gdLst>
                <a:gd name="T0" fmla="*/ 2147483646 w 461"/>
                <a:gd name="T1" fmla="*/ 2147483646 h 517"/>
                <a:gd name="T2" fmla="*/ 0 w 461"/>
                <a:gd name="T3" fmla="*/ 2147483646 h 517"/>
                <a:gd name="T4" fmla="*/ 2147483646 w 461"/>
                <a:gd name="T5" fmla="*/ 0 h 517"/>
                <a:gd name="T6" fmla="*/ 2147483646 w 461"/>
                <a:gd name="T7" fmla="*/ 2147483646 h 517"/>
                <a:gd name="T8" fmla="*/ 2147483646 w 461"/>
                <a:gd name="T9" fmla="*/ 2147483646 h 517"/>
                <a:gd name="T10" fmla="*/ 2147483646 w 461"/>
                <a:gd name="T11" fmla="*/ 2147483646 h 517"/>
                <a:gd name="T12" fmla="*/ 2147483646 w 461"/>
                <a:gd name="T13" fmla="*/ 2147483646 h 517"/>
                <a:gd name="T14" fmla="*/ 2147483646 w 461"/>
                <a:gd name="T15" fmla="*/ 2147483646 h 517"/>
                <a:gd name="T16" fmla="*/ 2147483646 w 461"/>
                <a:gd name="T17" fmla="*/ 2147483646 h 517"/>
                <a:gd name="T18" fmla="*/ 2147483646 w 461"/>
                <a:gd name="T19" fmla="*/ 2147483646 h 517"/>
                <a:gd name="T20" fmla="*/ 2147483646 w 461"/>
                <a:gd name="T21" fmla="*/ 2147483646 h 517"/>
                <a:gd name="T22" fmla="*/ 2147483646 w 461"/>
                <a:gd name="T23" fmla="*/ 2147483646 h 517"/>
                <a:gd name="T24" fmla="*/ 2147483646 w 461"/>
                <a:gd name="T25" fmla="*/ 2147483646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9" name="Freeform 57"/>
            <p:cNvSpPr>
              <a:spLocks noChangeArrowheads="1"/>
            </p:cNvSpPr>
            <p:nvPr/>
          </p:nvSpPr>
          <p:spPr bwMode="auto">
            <a:xfrm>
              <a:off x="7303882" y="2259330"/>
              <a:ext cx="162442" cy="185420"/>
            </a:xfrm>
            <a:custGeom>
              <a:avLst/>
              <a:gdLst>
                <a:gd name="T0" fmla="*/ 2147483646 w 450"/>
                <a:gd name="T1" fmla="*/ 2147483646 h 517"/>
                <a:gd name="T2" fmla="*/ 2147483646 w 450"/>
                <a:gd name="T3" fmla="*/ 2147483646 h 517"/>
                <a:gd name="T4" fmla="*/ 2147483646 w 450"/>
                <a:gd name="T5" fmla="*/ 2147483646 h 517"/>
                <a:gd name="T6" fmla="*/ 2147483646 w 450"/>
                <a:gd name="T7" fmla="*/ 2147483646 h 517"/>
                <a:gd name="T8" fmla="*/ 2147483646 w 450"/>
                <a:gd name="T9" fmla="*/ 2147483646 h 517"/>
                <a:gd name="T10" fmla="*/ 2147483646 w 450"/>
                <a:gd name="T11" fmla="*/ 2147483646 h 517"/>
                <a:gd name="T12" fmla="*/ 2147483646 w 450"/>
                <a:gd name="T13" fmla="*/ 2147483646 h 517"/>
                <a:gd name="T14" fmla="*/ 0 w 450"/>
                <a:gd name="T15" fmla="*/ 2147483646 h 517"/>
                <a:gd name="T16" fmla="*/ 2147483646 w 450"/>
                <a:gd name="T17" fmla="*/ 0 h 517"/>
                <a:gd name="T18" fmla="*/ 2147483646 w 450"/>
                <a:gd name="T19" fmla="*/ 2147483646 h 517"/>
                <a:gd name="T20" fmla="*/ 2147483646 w 450"/>
                <a:gd name="T21" fmla="*/ 2147483646 h 517"/>
                <a:gd name="T22" fmla="*/ 2147483646 w 450"/>
                <a:gd name="T23" fmla="*/ 2147483646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0" name="Freeform 58"/>
            <p:cNvSpPr>
              <a:spLocks noChangeArrowheads="1"/>
            </p:cNvSpPr>
            <p:nvPr/>
          </p:nvSpPr>
          <p:spPr bwMode="auto">
            <a:xfrm>
              <a:off x="7472668" y="2209800"/>
              <a:ext cx="95181" cy="232410"/>
            </a:xfrm>
            <a:custGeom>
              <a:avLst/>
              <a:gdLst>
                <a:gd name="T0" fmla="*/ 2147483646 w 266"/>
                <a:gd name="T1" fmla="*/ 2147483646 h 642"/>
                <a:gd name="T2" fmla="*/ 2147483646 w 266"/>
                <a:gd name="T3" fmla="*/ 2147483646 h 642"/>
                <a:gd name="T4" fmla="*/ 2147483646 w 266"/>
                <a:gd name="T5" fmla="*/ 2147483646 h 642"/>
                <a:gd name="T6" fmla="*/ 2147483646 w 266"/>
                <a:gd name="T7" fmla="*/ 2147483646 h 642"/>
                <a:gd name="T8" fmla="*/ 2147483646 w 266"/>
                <a:gd name="T9" fmla="*/ 2147483646 h 642"/>
                <a:gd name="T10" fmla="*/ 2147483646 w 266"/>
                <a:gd name="T11" fmla="*/ 2147483646 h 642"/>
                <a:gd name="T12" fmla="*/ 2147483646 w 266"/>
                <a:gd name="T13" fmla="*/ 2147483646 h 642"/>
                <a:gd name="T14" fmla="*/ 2147483646 w 266"/>
                <a:gd name="T15" fmla="*/ 2147483646 h 642"/>
                <a:gd name="T16" fmla="*/ 2147483646 w 266"/>
                <a:gd name="T17" fmla="*/ 2147483646 h 642"/>
                <a:gd name="T18" fmla="*/ 2147483646 w 266"/>
                <a:gd name="T19" fmla="*/ 2147483646 h 642"/>
                <a:gd name="T20" fmla="*/ 0 w 266"/>
                <a:gd name="T21" fmla="*/ 2147483646 h 642"/>
                <a:gd name="T22" fmla="*/ 0 w 266"/>
                <a:gd name="T23" fmla="*/ 2147483646 h 642"/>
                <a:gd name="T24" fmla="*/ 2147483646 w 266"/>
                <a:gd name="T25" fmla="*/ 2147483646 h 642"/>
                <a:gd name="T26" fmla="*/ 2147483646 w 266"/>
                <a:gd name="T27" fmla="*/ 0 h 642"/>
                <a:gd name="T28" fmla="*/ 2147483646 w 266"/>
                <a:gd name="T29" fmla="*/ 0 h 642"/>
                <a:gd name="T30" fmla="*/ 2147483646 w 266"/>
                <a:gd name="T31" fmla="*/ 2147483646 h 642"/>
                <a:gd name="T32" fmla="*/ 2147483646 w 266"/>
                <a:gd name="T33" fmla="*/ 2147483646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1" name="Freeform 59"/>
            <p:cNvSpPr>
              <a:spLocks noChangeArrowheads="1"/>
            </p:cNvSpPr>
            <p:nvPr/>
          </p:nvSpPr>
          <p:spPr bwMode="auto">
            <a:xfrm>
              <a:off x="7661761" y="2197100"/>
              <a:ext cx="161172" cy="242570"/>
            </a:xfrm>
            <a:custGeom>
              <a:avLst/>
              <a:gdLst>
                <a:gd name="T0" fmla="*/ 2147483646 w 450"/>
                <a:gd name="T1" fmla="*/ 2147483646 h 675"/>
                <a:gd name="T2" fmla="*/ 2147483646 w 450"/>
                <a:gd name="T3" fmla="*/ 0 h 675"/>
                <a:gd name="T4" fmla="*/ 2147483646 w 450"/>
                <a:gd name="T5" fmla="*/ 2147483646 h 675"/>
                <a:gd name="T6" fmla="*/ 2147483646 w 450"/>
                <a:gd name="T7" fmla="*/ 2147483646 h 675"/>
                <a:gd name="T8" fmla="*/ 2147483646 w 450"/>
                <a:gd name="T9" fmla="*/ 2147483646 h 675"/>
                <a:gd name="T10" fmla="*/ 2147483646 w 450"/>
                <a:gd name="T11" fmla="*/ 2147483646 h 675"/>
                <a:gd name="T12" fmla="*/ 2147483646 w 450"/>
                <a:gd name="T13" fmla="*/ 2147483646 h 675"/>
                <a:gd name="T14" fmla="*/ 0 w 450"/>
                <a:gd name="T15" fmla="*/ 2147483646 h 675"/>
                <a:gd name="T16" fmla="*/ 2147483646 w 450"/>
                <a:gd name="T17" fmla="*/ 2147483646 h 675"/>
                <a:gd name="T18" fmla="*/ 2147483646 w 450"/>
                <a:gd name="T19" fmla="*/ 2147483646 h 675"/>
                <a:gd name="T20" fmla="*/ 2147483646 w 450"/>
                <a:gd name="T21" fmla="*/ 2147483646 h 675"/>
                <a:gd name="T22" fmla="*/ 2147483646 w 450"/>
                <a:gd name="T23" fmla="*/ 2147483646 h 675"/>
                <a:gd name="T24" fmla="*/ 2147483646 w 450"/>
                <a:gd name="T25" fmla="*/ 2147483646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2" name="Freeform 60"/>
            <p:cNvSpPr>
              <a:spLocks noChangeArrowheads="1"/>
            </p:cNvSpPr>
            <p:nvPr/>
          </p:nvSpPr>
          <p:spPr bwMode="auto">
            <a:xfrm>
              <a:off x="7845777" y="2197100"/>
              <a:ext cx="163711" cy="247650"/>
            </a:xfrm>
            <a:custGeom>
              <a:avLst/>
              <a:gdLst>
                <a:gd name="T0" fmla="*/ 2147483646 w 452"/>
                <a:gd name="T1" fmla="*/ 0 h 689"/>
                <a:gd name="T2" fmla="*/ 2147483646 w 452"/>
                <a:gd name="T3" fmla="*/ 2147483646 h 689"/>
                <a:gd name="T4" fmla="*/ 2147483646 w 452"/>
                <a:gd name="T5" fmla="*/ 2147483646 h 689"/>
                <a:gd name="T6" fmla="*/ 0 w 452"/>
                <a:gd name="T7" fmla="*/ 2147483646 h 689"/>
                <a:gd name="T8" fmla="*/ 2147483646 w 452"/>
                <a:gd name="T9" fmla="*/ 0 h 689"/>
                <a:gd name="T10" fmla="*/ 2147483646 w 452"/>
                <a:gd name="T11" fmla="*/ 2147483646 h 689"/>
                <a:gd name="T12" fmla="*/ 2147483646 w 452"/>
                <a:gd name="T13" fmla="*/ 2147483646 h 689"/>
                <a:gd name="T14" fmla="*/ 2147483646 w 452"/>
                <a:gd name="T15" fmla="*/ 2147483646 h 689"/>
                <a:gd name="T16" fmla="*/ 2147483646 w 452"/>
                <a:gd name="T17" fmla="*/ 2147483646 h 689"/>
                <a:gd name="T18" fmla="*/ 2147483646 w 452"/>
                <a:gd name="T19" fmla="*/ 2147483646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3" name="Freeform 61"/>
            <p:cNvSpPr>
              <a:spLocks noChangeArrowheads="1"/>
            </p:cNvSpPr>
            <p:nvPr/>
          </p:nvSpPr>
          <p:spPr bwMode="auto">
            <a:xfrm>
              <a:off x="8024716" y="2197100"/>
              <a:ext cx="93912" cy="245110"/>
            </a:xfrm>
            <a:custGeom>
              <a:avLst/>
              <a:gdLst>
                <a:gd name="T0" fmla="*/ 2147483646 w 258"/>
                <a:gd name="T1" fmla="*/ 2147483646 h 678"/>
                <a:gd name="T2" fmla="*/ 2147483646 w 258"/>
                <a:gd name="T3" fmla="*/ 2147483646 h 678"/>
                <a:gd name="T4" fmla="*/ 2147483646 w 258"/>
                <a:gd name="T5" fmla="*/ 2147483646 h 678"/>
                <a:gd name="T6" fmla="*/ 0 w 258"/>
                <a:gd name="T7" fmla="*/ 2147483646 h 678"/>
                <a:gd name="T8" fmla="*/ 0 w 258"/>
                <a:gd name="T9" fmla="*/ 2147483646 h 678"/>
                <a:gd name="T10" fmla="*/ 2147483646 w 258"/>
                <a:gd name="T11" fmla="*/ 0 h 678"/>
                <a:gd name="T12" fmla="*/ 2147483646 w 258"/>
                <a:gd name="T13" fmla="*/ 0 h 678"/>
                <a:gd name="T14" fmla="*/ 2147483646 w 258"/>
                <a:gd name="T15" fmla="*/ 2147483646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4" name="Freeform 62"/>
            <p:cNvSpPr>
              <a:spLocks noChangeArrowheads="1"/>
            </p:cNvSpPr>
            <p:nvPr/>
          </p:nvSpPr>
          <p:spPr bwMode="auto">
            <a:xfrm>
              <a:off x="8157969" y="2198370"/>
              <a:ext cx="164980" cy="247650"/>
            </a:xfrm>
            <a:custGeom>
              <a:avLst/>
              <a:gdLst>
                <a:gd name="T0" fmla="*/ 2147483646 w 458"/>
                <a:gd name="T1" fmla="*/ 2147483646 h 686"/>
                <a:gd name="T2" fmla="*/ 2147483646 w 458"/>
                <a:gd name="T3" fmla="*/ 2147483646 h 686"/>
                <a:gd name="T4" fmla="*/ 2147483646 w 458"/>
                <a:gd name="T5" fmla="*/ 2147483646 h 686"/>
                <a:gd name="T6" fmla="*/ 2147483646 w 458"/>
                <a:gd name="T7" fmla="*/ 2147483646 h 686"/>
                <a:gd name="T8" fmla="*/ 2147483646 w 458"/>
                <a:gd name="T9" fmla="*/ 2147483646 h 686"/>
                <a:gd name="T10" fmla="*/ 2147483646 w 458"/>
                <a:gd name="T11" fmla="*/ 2147483646 h 686"/>
                <a:gd name="T12" fmla="*/ 2147483646 w 458"/>
                <a:gd name="T13" fmla="*/ 2147483646 h 686"/>
                <a:gd name="T14" fmla="*/ 0 w 458"/>
                <a:gd name="T15" fmla="*/ 2147483646 h 686"/>
                <a:gd name="T16" fmla="*/ 2147483646 w 458"/>
                <a:gd name="T17" fmla="*/ 0 h 686"/>
                <a:gd name="T18" fmla="*/ 2147483646 w 458"/>
                <a:gd name="T19" fmla="*/ 2147483646 h 686"/>
                <a:gd name="T20" fmla="*/ 2147483646 w 458"/>
                <a:gd name="T21" fmla="*/ 2147483646 h 686"/>
                <a:gd name="T22" fmla="*/ 2147483646 w 458"/>
                <a:gd name="T23" fmla="*/ 2147483646 h 686"/>
                <a:gd name="T24" fmla="*/ 2147483646 w 458"/>
                <a:gd name="T25" fmla="*/ 2147483646 h 686"/>
                <a:gd name="T26" fmla="*/ 2147483646 w 458"/>
                <a:gd name="T27" fmla="*/ 2147483646 h 686"/>
                <a:gd name="T28" fmla="*/ 2147483646 w 458"/>
                <a:gd name="T29" fmla="*/ 2147483646 h 686"/>
                <a:gd name="T30" fmla="*/ 2147483646 w 458"/>
                <a:gd name="T31" fmla="*/ 2147483646 h 686"/>
                <a:gd name="T32" fmla="*/ 2147483646 w 458"/>
                <a:gd name="T33" fmla="*/ 2147483646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5" name="Freeform 63"/>
            <p:cNvSpPr>
              <a:spLocks noChangeArrowheads="1"/>
            </p:cNvSpPr>
            <p:nvPr/>
          </p:nvSpPr>
          <p:spPr bwMode="auto">
            <a:xfrm>
              <a:off x="5715000" y="2524760"/>
              <a:ext cx="87566" cy="107950"/>
            </a:xfrm>
            <a:custGeom>
              <a:avLst/>
              <a:gdLst>
                <a:gd name="T0" fmla="*/ 2147483646 w 241"/>
                <a:gd name="T1" fmla="*/ 2147483646 h 301"/>
                <a:gd name="T2" fmla="*/ 0 w 241"/>
                <a:gd name="T3" fmla="*/ 2147483646 h 301"/>
                <a:gd name="T4" fmla="*/ 0 w 241"/>
                <a:gd name="T5" fmla="*/ 0 h 301"/>
                <a:gd name="T6" fmla="*/ 2147483646 w 241"/>
                <a:gd name="T7" fmla="*/ 0 h 301"/>
                <a:gd name="T8" fmla="*/ 2147483646 w 241"/>
                <a:gd name="T9" fmla="*/ 2147483646 h 301"/>
                <a:gd name="T10" fmla="*/ 2147483646 w 241"/>
                <a:gd name="T11" fmla="*/ 2147483646 h 301"/>
                <a:gd name="T12" fmla="*/ 2147483646 w 241"/>
                <a:gd name="T13" fmla="*/ 2147483646 h 301"/>
                <a:gd name="T14" fmla="*/ 2147483646 w 241"/>
                <a:gd name="T15" fmla="*/ 2147483646 h 301"/>
                <a:gd name="T16" fmla="*/ 2147483646 w 241"/>
                <a:gd name="T17" fmla="*/ 2147483646 h 301"/>
                <a:gd name="T18" fmla="*/ 2147483646 w 241"/>
                <a:gd name="T19" fmla="*/ 2147483646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6" name="Freeform 64"/>
            <p:cNvSpPr>
              <a:spLocks noChangeArrowheads="1"/>
            </p:cNvSpPr>
            <p:nvPr/>
          </p:nvSpPr>
          <p:spPr bwMode="auto">
            <a:xfrm>
              <a:off x="5811450" y="2524760"/>
              <a:ext cx="67261" cy="107950"/>
            </a:xfrm>
            <a:custGeom>
              <a:avLst/>
              <a:gdLst>
                <a:gd name="T0" fmla="*/ 2147483646 w 184"/>
                <a:gd name="T1" fmla="*/ 0 h 298"/>
                <a:gd name="T2" fmla="*/ 2147483646 w 184"/>
                <a:gd name="T3" fmla="*/ 0 h 298"/>
                <a:gd name="T4" fmla="*/ 2147483646 w 184"/>
                <a:gd name="T5" fmla="*/ 2147483646 h 298"/>
                <a:gd name="T6" fmla="*/ 2147483646 w 184"/>
                <a:gd name="T7" fmla="*/ 2147483646 h 298"/>
                <a:gd name="T8" fmla="*/ 2147483646 w 184"/>
                <a:gd name="T9" fmla="*/ 2147483646 h 298"/>
                <a:gd name="T10" fmla="*/ 2147483646 w 184"/>
                <a:gd name="T11" fmla="*/ 2147483646 h 298"/>
                <a:gd name="T12" fmla="*/ 2147483646 w 184"/>
                <a:gd name="T13" fmla="*/ 2147483646 h 298"/>
                <a:gd name="T14" fmla="*/ 2147483646 w 184"/>
                <a:gd name="T15" fmla="*/ 2147483646 h 298"/>
                <a:gd name="T16" fmla="*/ 2147483646 w 184"/>
                <a:gd name="T17" fmla="*/ 2147483646 h 298"/>
                <a:gd name="T18" fmla="*/ 2147483646 w 184"/>
                <a:gd name="T19" fmla="*/ 2147483646 h 298"/>
                <a:gd name="T20" fmla="*/ 2147483646 w 184"/>
                <a:gd name="T21" fmla="*/ 2147483646 h 298"/>
                <a:gd name="T22" fmla="*/ 2147483646 w 184"/>
                <a:gd name="T23" fmla="*/ 2147483646 h 298"/>
                <a:gd name="T24" fmla="*/ 0 w 184"/>
                <a:gd name="T25" fmla="*/ 2147483646 h 298"/>
                <a:gd name="T26" fmla="*/ 0 w 184"/>
                <a:gd name="T27" fmla="*/ 0 h 298"/>
                <a:gd name="T28" fmla="*/ 2147483646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7" name="Freeform 65"/>
            <p:cNvSpPr>
              <a:spLocks noChangeArrowheads="1"/>
            </p:cNvSpPr>
            <p:nvPr/>
          </p:nvSpPr>
          <p:spPr bwMode="auto">
            <a:xfrm>
              <a:off x="5890132" y="2552700"/>
              <a:ext cx="72337"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8" name="Freeform 66"/>
            <p:cNvSpPr>
              <a:spLocks noChangeArrowheads="1"/>
            </p:cNvSpPr>
            <p:nvPr/>
          </p:nvSpPr>
          <p:spPr bwMode="auto">
            <a:xfrm>
              <a:off x="6011964" y="2524760"/>
              <a:ext cx="78683" cy="107950"/>
            </a:xfrm>
            <a:custGeom>
              <a:avLst/>
              <a:gdLst>
                <a:gd name="T0" fmla="*/ 2147483646 w 221"/>
                <a:gd name="T1" fmla="*/ 0 h 298"/>
                <a:gd name="T2" fmla="*/ 2147483646 w 221"/>
                <a:gd name="T3" fmla="*/ 2147483646 h 298"/>
                <a:gd name="T4" fmla="*/ 2147483646 w 221"/>
                <a:gd name="T5" fmla="*/ 2147483646 h 298"/>
                <a:gd name="T6" fmla="*/ 2147483646 w 221"/>
                <a:gd name="T7" fmla="*/ 2147483646 h 298"/>
                <a:gd name="T8" fmla="*/ 2147483646 w 221"/>
                <a:gd name="T9" fmla="*/ 2147483646 h 298"/>
                <a:gd name="T10" fmla="*/ 0 w 221"/>
                <a:gd name="T11" fmla="*/ 2147483646 h 298"/>
                <a:gd name="T12" fmla="*/ 0 w 221"/>
                <a:gd name="T13" fmla="*/ 0 h 298"/>
                <a:gd name="T14" fmla="*/ 2147483646 w 221"/>
                <a:gd name="T15" fmla="*/ 0 h 298"/>
                <a:gd name="T16" fmla="*/ 2147483646 w 221"/>
                <a:gd name="T17" fmla="*/ 2147483646 h 298"/>
                <a:gd name="T18" fmla="*/ 2147483646 w 221"/>
                <a:gd name="T19" fmla="*/ 2147483646 h 298"/>
                <a:gd name="T20" fmla="*/ 2147483646 w 221"/>
                <a:gd name="T21" fmla="*/ 2147483646 h 298"/>
                <a:gd name="T22" fmla="*/ 2147483646 w 221"/>
                <a:gd name="T23" fmla="*/ 2147483646 h 298"/>
                <a:gd name="T24" fmla="*/ 2147483646 w 221"/>
                <a:gd name="T25" fmla="*/ 2147483646 h 298"/>
                <a:gd name="T26" fmla="*/ 2147483646 w 221"/>
                <a:gd name="T27" fmla="*/ 2147483646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29" name="Freeform 67"/>
            <p:cNvSpPr>
              <a:spLocks noChangeArrowheads="1"/>
            </p:cNvSpPr>
            <p:nvPr/>
          </p:nvSpPr>
          <p:spPr bwMode="auto">
            <a:xfrm>
              <a:off x="6105875" y="2552700"/>
              <a:ext cx="40610" cy="80010"/>
            </a:xfrm>
            <a:custGeom>
              <a:avLst/>
              <a:gdLst>
                <a:gd name="T0" fmla="*/ 2147483646 w 116"/>
                <a:gd name="T1" fmla="*/ 2147483646 h 221"/>
                <a:gd name="T2" fmla="*/ 2147483646 w 116"/>
                <a:gd name="T3" fmla="*/ 2147483646 h 221"/>
                <a:gd name="T4" fmla="*/ 2147483646 w 116"/>
                <a:gd name="T5" fmla="*/ 2147483646 h 221"/>
                <a:gd name="T6" fmla="*/ 2147483646 w 116"/>
                <a:gd name="T7" fmla="*/ 2147483646 h 221"/>
                <a:gd name="T8" fmla="*/ 2147483646 w 116"/>
                <a:gd name="T9" fmla="*/ 0 h 221"/>
                <a:gd name="T10" fmla="*/ 2147483646 w 116"/>
                <a:gd name="T11" fmla="*/ 2147483646 h 221"/>
                <a:gd name="T12" fmla="*/ 2147483646 w 116"/>
                <a:gd name="T13" fmla="*/ 2147483646 h 221"/>
                <a:gd name="T14" fmla="*/ 2147483646 w 116"/>
                <a:gd name="T15" fmla="*/ 2147483646 h 221"/>
                <a:gd name="T16" fmla="*/ 0 w 116"/>
                <a:gd name="T17" fmla="*/ 2147483646 h 221"/>
                <a:gd name="T18" fmla="*/ 0 w 116"/>
                <a:gd name="T19" fmla="*/ 2147483646 h 221"/>
                <a:gd name="T20" fmla="*/ 2147483646 w 116"/>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0" name="Freeform 68"/>
            <p:cNvSpPr>
              <a:spLocks noChangeArrowheads="1"/>
            </p:cNvSpPr>
            <p:nvPr/>
          </p:nvSpPr>
          <p:spPr bwMode="auto">
            <a:xfrm>
              <a:off x="6146485" y="2552700"/>
              <a:ext cx="73606"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1" name="Freeform 69"/>
            <p:cNvSpPr>
              <a:spLocks noChangeArrowheads="1"/>
            </p:cNvSpPr>
            <p:nvPr/>
          </p:nvSpPr>
          <p:spPr bwMode="auto">
            <a:xfrm>
              <a:off x="6231513" y="2552700"/>
              <a:ext cx="109140" cy="81280"/>
            </a:xfrm>
            <a:custGeom>
              <a:avLst/>
              <a:gdLst>
                <a:gd name="T0" fmla="*/ 2147483646 w 306"/>
                <a:gd name="T1" fmla="*/ 2147483646 h 226"/>
                <a:gd name="T2" fmla="*/ 2147483646 w 306"/>
                <a:gd name="T3" fmla="*/ 2147483646 h 226"/>
                <a:gd name="T4" fmla="*/ 2147483646 w 306"/>
                <a:gd name="T5" fmla="*/ 2147483646 h 226"/>
                <a:gd name="T6" fmla="*/ 2147483646 w 306"/>
                <a:gd name="T7" fmla="*/ 2147483646 h 226"/>
                <a:gd name="T8" fmla="*/ 2147483646 w 306"/>
                <a:gd name="T9" fmla="*/ 0 h 226"/>
                <a:gd name="T10" fmla="*/ 2147483646 w 306"/>
                <a:gd name="T11" fmla="*/ 2147483646 h 226"/>
                <a:gd name="T12" fmla="*/ 2147483646 w 306"/>
                <a:gd name="T13" fmla="*/ 0 h 226"/>
                <a:gd name="T14" fmla="*/ 2147483646 w 306"/>
                <a:gd name="T15" fmla="*/ 2147483646 h 226"/>
                <a:gd name="T16" fmla="*/ 2147483646 w 306"/>
                <a:gd name="T17" fmla="*/ 2147483646 h 226"/>
                <a:gd name="T18" fmla="*/ 2147483646 w 306"/>
                <a:gd name="T19" fmla="*/ 2147483646 h 226"/>
                <a:gd name="T20" fmla="*/ 2147483646 w 306"/>
                <a:gd name="T21" fmla="*/ 2147483646 h 226"/>
                <a:gd name="T22" fmla="*/ 2147483646 w 306"/>
                <a:gd name="T23" fmla="*/ 2147483646 h 226"/>
                <a:gd name="T24" fmla="*/ 2147483646 w 306"/>
                <a:gd name="T25" fmla="*/ 2147483646 h 226"/>
                <a:gd name="T26" fmla="*/ 2147483646 w 306"/>
                <a:gd name="T27" fmla="*/ 2147483646 h 226"/>
                <a:gd name="T28" fmla="*/ 2147483646 w 306"/>
                <a:gd name="T29" fmla="*/ 2147483646 h 226"/>
                <a:gd name="T30" fmla="*/ 2147483646 w 306"/>
                <a:gd name="T31" fmla="*/ 2147483646 h 226"/>
                <a:gd name="T32" fmla="*/ 2147483646 w 306"/>
                <a:gd name="T33" fmla="*/ 2147483646 h 226"/>
                <a:gd name="T34" fmla="*/ 2147483646 w 306"/>
                <a:gd name="T35" fmla="*/ 2147483646 h 226"/>
                <a:gd name="T36" fmla="*/ 2147483646 w 306"/>
                <a:gd name="T37" fmla="*/ 2147483646 h 226"/>
                <a:gd name="T38" fmla="*/ 0 w 306"/>
                <a:gd name="T39" fmla="*/ 2147483646 h 226"/>
                <a:gd name="T40" fmla="*/ 0 w 306"/>
                <a:gd name="T41" fmla="*/ 2147483646 h 226"/>
                <a:gd name="T42" fmla="*/ 2147483646 w 306"/>
                <a:gd name="T43" fmla="*/ 2147483646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2" name="Freeform 70"/>
            <p:cNvSpPr>
              <a:spLocks noChangeArrowheads="1"/>
            </p:cNvSpPr>
            <p:nvPr/>
          </p:nvSpPr>
          <p:spPr bwMode="auto">
            <a:xfrm>
              <a:off x="6358421" y="2524760"/>
              <a:ext cx="13960" cy="107950"/>
            </a:xfrm>
            <a:custGeom>
              <a:avLst/>
              <a:gdLst>
                <a:gd name="T0" fmla="*/ 2147483646 w 38"/>
                <a:gd name="T1" fmla="*/ 2147483646 h 301"/>
                <a:gd name="T2" fmla="*/ 0 w 38"/>
                <a:gd name="T3" fmla="*/ 2147483646 h 301"/>
                <a:gd name="T4" fmla="*/ 0 w 38"/>
                <a:gd name="T5" fmla="*/ 0 h 301"/>
                <a:gd name="T6" fmla="*/ 2147483646 w 38"/>
                <a:gd name="T7" fmla="*/ 0 h 301"/>
                <a:gd name="T8" fmla="*/ 2147483646 w 38"/>
                <a:gd name="T9" fmla="*/ 2147483646 h 301"/>
                <a:gd name="T10" fmla="*/ 2147483646 w 38"/>
                <a:gd name="T11" fmla="*/ 2147483646 h 301"/>
                <a:gd name="T12" fmla="*/ 0 w 38"/>
                <a:gd name="T13" fmla="*/ 2147483646 h 301"/>
                <a:gd name="T14" fmla="*/ 2147483646 w 38"/>
                <a:gd name="T15" fmla="*/ 2147483646 h 301"/>
                <a:gd name="T16" fmla="*/ 2147483646 w 38"/>
                <a:gd name="T17" fmla="*/ 2147483646 h 301"/>
                <a:gd name="T18" fmla="*/ 0 w 38"/>
                <a:gd name="T19" fmla="*/ 2147483646 h 301"/>
                <a:gd name="T20" fmla="*/ 0 w 38"/>
                <a:gd name="T21" fmla="*/ 2147483646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3" name="Freeform 71"/>
            <p:cNvSpPr>
              <a:spLocks noChangeArrowheads="1"/>
            </p:cNvSpPr>
            <p:nvPr/>
          </p:nvSpPr>
          <p:spPr bwMode="auto">
            <a:xfrm>
              <a:off x="6383802" y="2552700"/>
              <a:ext cx="72338"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4" name="Freeform 72"/>
            <p:cNvSpPr>
              <a:spLocks noChangeArrowheads="1"/>
            </p:cNvSpPr>
            <p:nvPr/>
          </p:nvSpPr>
          <p:spPr bwMode="auto">
            <a:xfrm>
              <a:off x="6467561" y="2552700"/>
              <a:ext cx="43149" cy="80010"/>
            </a:xfrm>
            <a:custGeom>
              <a:avLst/>
              <a:gdLst>
                <a:gd name="T0" fmla="*/ 2147483646 w 117"/>
                <a:gd name="T1" fmla="*/ 2147483646 h 221"/>
                <a:gd name="T2" fmla="*/ 2147483646 w 117"/>
                <a:gd name="T3" fmla="*/ 2147483646 h 221"/>
                <a:gd name="T4" fmla="*/ 2147483646 w 117"/>
                <a:gd name="T5" fmla="*/ 2147483646 h 221"/>
                <a:gd name="T6" fmla="*/ 2147483646 w 117"/>
                <a:gd name="T7" fmla="*/ 2147483646 h 221"/>
                <a:gd name="T8" fmla="*/ 2147483646 w 117"/>
                <a:gd name="T9" fmla="*/ 0 h 221"/>
                <a:gd name="T10" fmla="*/ 2147483646 w 117"/>
                <a:gd name="T11" fmla="*/ 2147483646 h 221"/>
                <a:gd name="T12" fmla="*/ 2147483646 w 117"/>
                <a:gd name="T13" fmla="*/ 2147483646 h 221"/>
                <a:gd name="T14" fmla="*/ 2147483646 w 117"/>
                <a:gd name="T15" fmla="*/ 2147483646 h 221"/>
                <a:gd name="T16" fmla="*/ 0 w 117"/>
                <a:gd name="T17" fmla="*/ 2147483646 h 221"/>
                <a:gd name="T18" fmla="*/ 0 w 117"/>
                <a:gd name="T19" fmla="*/ 2147483646 h 221"/>
                <a:gd name="T20" fmla="*/ 2147483646 w 117"/>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5" name="Freeform 73"/>
            <p:cNvSpPr>
              <a:spLocks noChangeArrowheads="1"/>
            </p:cNvSpPr>
            <p:nvPr/>
          </p:nvSpPr>
          <p:spPr bwMode="auto">
            <a:xfrm>
              <a:off x="6548782" y="2522220"/>
              <a:ext cx="96450" cy="113030"/>
            </a:xfrm>
            <a:custGeom>
              <a:avLst/>
              <a:gdLst>
                <a:gd name="T0" fmla="*/ 2147483646 w 269"/>
                <a:gd name="T1" fmla="*/ 2147483646 h 314"/>
                <a:gd name="T2" fmla="*/ 2147483646 w 269"/>
                <a:gd name="T3" fmla="*/ 2147483646 h 314"/>
                <a:gd name="T4" fmla="*/ 2147483646 w 269"/>
                <a:gd name="T5" fmla="*/ 2147483646 h 314"/>
                <a:gd name="T6" fmla="*/ 2147483646 w 269"/>
                <a:gd name="T7" fmla="*/ 2147483646 h 314"/>
                <a:gd name="T8" fmla="*/ 2147483646 w 269"/>
                <a:gd name="T9" fmla="*/ 2147483646 h 314"/>
                <a:gd name="T10" fmla="*/ 2147483646 w 269"/>
                <a:gd name="T11" fmla="*/ 2147483646 h 314"/>
                <a:gd name="T12" fmla="*/ 0 w 269"/>
                <a:gd name="T13" fmla="*/ 2147483646 h 314"/>
                <a:gd name="T14" fmla="*/ 2147483646 w 269"/>
                <a:gd name="T15" fmla="*/ 0 h 314"/>
                <a:gd name="T16" fmla="*/ 2147483646 w 269"/>
                <a:gd name="T17" fmla="*/ 2147483646 h 314"/>
                <a:gd name="T18" fmla="*/ 2147483646 w 269"/>
                <a:gd name="T19" fmla="*/ 2147483646 h 314"/>
                <a:gd name="T20" fmla="*/ 2147483646 w 269"/>
                <a:gd name="T21" fmla="*/ 2147483646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6" name="Freeform 74"/>
            <p:cNvSpPr>
              <a:spLocks noChangeArrowheads="1"/>
            </p:cNvSpPr>
            <p:nvPr/>
          </p:nvSpPr>
          <p:spPr bwMode="auto">
            <a:xfrm>
              <a:off x="6659192" y="2524760"/>
              <a:ext cx="15229" cy="107950"/>
            </a:xfrm>
            <a:custGeom>
              <a:avLst/>
              <a:gdLst>
                <a:gd name="T0" fmla="*/ 0 w 38"/>
                <a:gd name="T1" fmla="*/ 0 h 301"/>
                <a:gd name="T2" fmla="*/ 2147483646 w 38"/>
                <a:gd name="T3" fmla="*/ 0 h 301"/>
                <a:gd name="T4" fmla="*/ 2147483646 w 38"/>
                <a:gd name="T5" fmla="*/ 2147483646 h 301"/>
                <a:gd name="T6" fmla="*/ 0 w 38"/>
                <a:gd name="T7" fmla="*/ 2147483646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7" name="Freeform 75"/>
            <p:cNvSpPr>
              <a:spLocks noChangeArrowheads="1"/>
            </p:cNvSpPr>
            <p:nvPr/>
          </p:nvSpPr>
          <p:spPr bwMode="auto">
            <a:xfrm>
              <a:off x="6684573"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8" name="Freeform 76"/>
            <p:cNvSpPr>
              <a:spLocks noChangeArrowheads="1"/>
            </p:cNvSpPr>
            <p:nvPr/>
          </p:nvSpPr>
          <p:spPr bwMode="auto">
            <a:xfrm>
              <a:off x="6773409" y="2553970"/>
              <a:ext cx="67261"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2147483646 h 221"/>
                <a:gd name="T10" fmla="*/ 0 w 184"/>
                <a:gd name="T11" fmla="*/ 2147483646 h 221"/>
                <a:gd name="T12" fmla="*/ 0 w 184"/>
                <a:gd name="T13" fmla="*/ 0 h 221"/>
                <a:gd name="T14" fmla="*/ 2147483646 w 184"/>
                <a:gd name="T15" fmla="*/ 0 h 221"/>
                <a:gd name="T16" fmla="*/ 2147483646 w 184"/>
                <a:gd name="T17" fmla="*/ 2147483646 h 221"/>
                <a:gd name="T18" fmla="*/ 2147483646 w 184"/>
                <a:gd name="T19" fmla="*/ 2147483646 h 221"/>
                <a:gd name="T20" fmla="*/ 2147483646 w 184"/>
                <a:gd name="T21" fmla="*/ 2147483646 h 221"/>
                <a:gd name="T22" fmla="*/ 2147483646 w 184"/>
                <a:gd name="T23" fmla="*/ 0 h 221"/>
                <a:gd name="T24" fmla="*/ 2147483646 w 184"/>
                <a:gd name="T25" fmla="*/ 0 h 221"/>
                <a:gd name="T26" fmla="*/ 2147483646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39" name="Freeform 77"/>
            <p:cNvSpPr>
              <a:spLocks noChangeArrowheads="1"/>
            </p:cNvSpPr>
            <p:nvPr/>
          </p:nvSpPr>
          <p:spPr bwMode="auto">
            <a:xfrm>
              <a:off x="6849553" y="2524760"/>
              <a:ext cx="74875" cy="109220"/>
            </a:xfrm>
            <a:custGeom>
              <a:avLst/>
              <a:gdLst>
                <a:gd name="T0" fmla="*/ 2147483646 w 207"/>
                <a:gd name="T1" fmla="*/ 2147483646 h 306"/>
                <a:gd name="T2" fmla="*/ 2147483646 w 207"/>
                <a:gd name="T3" fmla="*/ 2147483646 h 306"/>
                <a:gd name="T4" fmla="*/ 2147483646 w 207"/>
                <a:gd name="T5" fmla="*/ 2147483646 h 306"/>
                <a:gd name="T6" fmla="*/ 2147483646 w 207"/>
                <a:gd name="T7" fmla="*/ 2147483646 h 306"/>
                <a:gd name="T8" fmla="*/ 2147483646 w 207"/>
                <a:gd name="T9" fmla="*/ 2147483646 h 306"/>
                <a:gd name="T10" fmla="*/ 0 w 207"/>
                <a:gd name="T11" fmla="*/ 2147483646 h 306"/>
                <a:gd name="T12" fmla="*/ 2147483646 w 207"/>
                <a:gd name="T13" fmla="*/ 2147483646 h 306"/>
                <a:gd name="T14" fmla="*/ 2147483646 w 207"/>
                <a:gd name="T15" fmla="*/ 2147483646 h 306"/>
                <a:gd name="T16" fmla="*/ 2147483646 w 207"/>
                <a:gd name="T17" fmla="*/ 2147483646 h 306"/>
                <a:gd name="T18" fmla="*/ 2147483646 w 207"/>
                <a:gd name="T19" fmla="*/ 0 h 306"/>
                <a:gd name="T20" fmla="*/ 2147483646 w 207"/>
                <a:gd name="T21" fmla="*/ 0 h 306"/>
                <a:gd name="T22" fmla="*/ 2147483646 w 207"/>
                <a:gd name="T23" fmla="*/ 2147483646 h 306"/>
                <a:gd name="T24" fmla="*/ 2147483646 w 207"/>
                <a:gd name="T25" fmla="*/ 2147483646 h 306"/>
                <a:gd name="T26" fmla="*/ 2147483646 w 207"/>
                <a:gd name="T27" fmla="*/ 2147483646 h 306"/>
                <a:gd name="T28" fmla="*/ 2147483646 w 207"/>
                <a:gd name="T29" fmla="*/ 2147483646 h 306"/>
                <a:gd name="T30" fmla="*/ 2147483646 w 207"/>
                <a:gd name="T31" fmla="*/ 2147483646 h 306"/>
                <a:gd name="T32" fmla="*/ 2147483646 w 207"/>
                <a:gd name="T33" fmla="*/ 2147483646 h 306"/>
                <a:gd name="T34" fmla="*/ 2147483646 w 207"/>
                <a:gd name="T35" fmla="*/ 2147483646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0" name="Freeform 78"/>
            <p:cNvSpPr>
              <a:spLocks noChangeArrowheads="1"/>
            </p:cNvSpPr>
            <p:nvPr/>
          </p:nvSpPr>
          <p:spPr bwMode="auto">
            <a:xfrm>
              <a:off x="6972653" y="2524760"/>
              <a:ext cx="91373" cy="109220"/>
            </a:xfrm>
            <a:custGeom>
              <a:avLst/>
              <a:gdLst>
                <a:gd name="T0" fmla="*/ 2147483646 w 257"/>
                <a:gd name="T1" fmla="*/ 2147483646 h 306"/>
                <a:gd name="T2" fmla="*/ 2147483646 w 257"/>
                <a:gd name="T3" fmla="*/ 2147483646 h 306"/>
                <a:gd name="T4" fmla="*/ 0 w 257"/>
                <a:gd name="T5" fmla="*/ 2147483646 h 306"/>
                <a:gd name="T6" fmla="*/ 2147483646 w 257"/>
                <a:gd name="T7" fmla="*/ 2147483646 h 306"/>
                <a:gd name="T8" fmla="*/ 2147483646 w 257"/>
                <a:gd name="T9" fmla="*/ 2147483646 h 306"/>
                <a:gd name="T10" fmla="*/ 2147483646 w 257"/>
                <a:gd name="T11" fmla="*/ 0 h 306"/>
                <a:gd name="T12" fmla="*/ 2147483646 w 257"/>
                <a:gd name="T13" fmla="*/ 2147483646 h 306"/>
                <a:gd name="T14" fmla="*/ 2147483646 w 257"/>
                <a:gd name="T15" fmla="*/ 2147483646 h 306"/>
                <a:gd name="T16" fmla="*/ 2147483646 w 257"/>
                <a:gd name="T17" fmla="*/ 2147483646 h 306"/>
                <a:gd name="T18" fmla="*/ 2147483646 w 257"/>
                <a:gd name="T19" fmla="*/ 2147483646 h 306"/>
                <a:gd name="T20" fmla="*/ 2147483646 w 257"/>
                <a:gd name="T21" fmla="*/ 2147483646 h 306"/>
                <a:gd name="T22" fmla="*/ 2147483646 w 257"/>
                <a:gd name="T23" fmla="*/ 2147483646 h 306"/>
                <a:gd name="T24" fmla="*/ 2147483646 w 257"/>
                <a:gd name="T25" fmla="*/ 2147483646 h 306"/>
                <a:gd name="T26" fmla="*/ 2147483646 w 257"/>
                <a:gd name="T27" fmla="*/ 2147483646 h 306"/>
                <a:gd name="T28" fmla="*/ 2147483646 w 257"/>
                <a:gd name="T29" fmla="*/ 2147483646 h 306"/>
                <a:gd name="T30" fmla="*/ 2147483646 w 257"/>
                <a:gd name="T31" fmla="*/ 2147483646 h 306"/>
                <a:gd name="T32" fmla="*/ 2147483646 w 257"/>
                <a:gd name="T33" fmla="*/ 2147483646 h 306"/>
                <a:gd name="T34" fmla="*/ 2147483646 w 257"/>
                <a:gd name="T35" fmla="*/ 2147483646 h 306"/>
                <a:gd name="T36" fmla="*/ 2147483646 w 257"/>
                <a:gd name="T37" fmla="*/ 2147483646 h 306"/>
                <a:gd name="T38" fmla="*/ 2147483646 w 257"/>
                <a:gd name="T39" fmla="*/ 2147483646 h 306"/>
                <a:gd name="T40" fmla="*/ 2147483646 w 257"/>
                <a:gd name="T41" fmla="*/ 2147483646 h 306"/>
                <a:gd name="T42" fmla="*/ 2147483646 w 257"/>
                <a:gd name="T43" fmla="*/ 2147483646 h 306"/>
                <a:gd name="T44" fmla="*/ 2147483646 w 257"/>
                <a:gd name="T45" fmla="*/ 2147483646 h 306"/>
                <a:gd name="T46" fmla="*/ 2147483646 w 257"/>
                <a:gd name="T47" fmla="*/ 2147483646 h 306"/>
                <a:gd name="T48" fmla="*/ 2147483646 w 257"/>
                <a:gd name="T49" fmla="*/ 2147483646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1" name="Freeform 79"/>
            <p:cNvSpPr>
              <a:spLocks noChangeArrowheads="1"/>
            </p:cNvSpPr>
            <p:nvPr/>
          </p:nvSpPr>
          <p:spPr bwMode="auto">
            <a:xfrm>
              <a:off x="7110982" y="2524760"/>
              <a:ext cx="104064" cy="107950"/>
            </a:xfrm>
            <a:custGeom>
              <a:avLst/>
              <a:gdLst>
                <a:gd name="T0" fmla="*/ 2147483646 w 291"/>
                <a:gd name="T1" fmla="*/ 0 h 301"/>
                <a:gd name="T2" fmla="*/ 2147483646 w 291"/>
                <a:gd name="T3" fmla="*/ 2147483646 h 301"/>
                <a:gd name="T4" fmla="*/ 2147483646 w 291"/>
                <a:gd name="T5" fmla="*/ 0 h 301"/>
                <a:gd name="T6" fmla="*/ 2147483646 w 291"/>
                <a:gd name="T7" fmla="*/ 0 h 301"/>
                <a:gd name="T8" fmla="*/ 2147483646 w 291"/>
                <a:gd name="T9" fmla="*/ 2147483646 h 301"/>
                <a:gd name="T10" fmla="*/ 2147483646 w 291"/>
                <a:gd name="T11" fmla="*/ 2147483646 h 301"/>
                <a:gd name="T12" fmla="*/ 2147483646 w 291"/>
                <a:gd name="T13" fmla="*/ 2147483646 h 301"/>
                <a:gd name="T14" fmla="*/ 2147483646 w 291"/>
                <a:gd name="T15" fmla="*/ 2147483646 h 301"/>
                <a:gd name="T16" fmla="*/ 2147483646 w 291"/>
                <a:gd name="T17" fmla="*/ 2147483646 h 301"/>
                <a:gd name="T18" fmla="*/ 2147483646 w 291"/>
                <a:gd name="T19" fmla="*/ 2147483646 h 301"/>
                <a:gd name="T20" fmla="*/ 2147483646 w 291"/>
                <a:gd name="T21" fmla="*/ 2147483646 h 301"/>
                <a:gd name="T22" fmla="*/ 0 w 291"/>
                <a:gd name="T23" fmla="*/ 2147483646 h 301"/>
                <a:gd name="T24" fmla="*/ 0 w 291"/>
                <a:gd name="T25" fmla="*/ 0 h 301"/>
                <a:gd name="T26" fmla="*/ 2147483646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2" name="Freeform 80"/>
            <p:cNvSpPr>
              <a:spLocks noChangeArrowheads="1"/>
            </p:cNvSpPr>
            <p:nvPr/>
          </p:nvSpPr>
          <p:spPr bwMode="auto">
            <a:xfrm>
              <a:off x="7229006"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3" name="Freeform 81"/>
            <p:cNvSpPr>
              <a:spLocks noChangeArrowheads="1"/>
            </p:cNvSpPr>
            <p:nvPr/>
          </p:nvSpPr>
          <p:spPr bwMode="auto">
            <a:xfrm>
              <a:off x="7316573" y="2524760"/>
              <a:ext cx="74875" cy="109220"/>
            </a:xfrm>
            <a:custGeom>
              <a:avLst/>
              <a:gdLst>
                <a:gd name="T0" fmla="*/ 2147483646 w 207"/>
                <a:gd name="T1" fmla="*/ 0 h 306"/>
                <a:gd name="T2" fmla="*/ 2147483646 w 207"/>
                <a:gd name="T3" fmla="*/ 0 h 306"/>
                <a:gd name="T4" fmla="*/ 2147483646 w 207"/>
                <a:gd name="T5" fmla="*/ 2147483646 h 306"/>
                <a:gd name="T6" fmla="*/ 2147483646 w 207"/>
                <a:gd name="T7" fmla="*/ 2147483646 h 306"/>
                <a:gd name="T8" fmla="*/ 2147483646 w 207"/>
                <a:gd name="T9" fmla="*/ 2147483646 h 306"/>
                <a:gd name="T10" fmla="*/ 2147483646 w 207"/>
                <a:gd name="T11" fmla="*/ 2147483646 h 306"/>
                <a:gd name="T12" fmla="*/ 2147483646 w 207"/>
                <a:gd name="T13" fmla="*/ 2147483646 h 306"/>
                <a:gd name="T14" fmla="*/ 2147483646 w 207"/>
                <a:gd name="T15" fmla="*/ 2147483646 h 306"/>
                <a:gd name="T16" fmla="*/ 2147483646 w 207"/>
                <a:gd name="T17" fmla="*/ 2147483646 h 306"/>
                <a:gd name="T18" fmla="*/ 2147483646 w 207"/>
                <a:gd name="T19" fmla="*/ 2147483646 h 306"/>
                <a:gd name="T20" fmla="*/ 0 w 207"/>
                <a:gd name="T21" fmla="*/ 2147483646 h 306"/>
                <a:gd name="T22" fmla="*/ 0 w 207"/>
                <a:gd name="T23" fmla="*/ 0 h 306"/>
                <a:gd name="T24" fmla="*/ 2147483646 w 207"/>
                <a:gd name="T25" fmla="*/ 0 h 306"/>
                <a:gd name="T26" fmla="*/ 2147483646 w 207"/>
                <a:gd name="T27" fmla="*/ 2147483646 h 306"/>
                <a:gd name="T28" fmla="*/ 2147483646 w 207"/>
                <a:gd name="T29" fmla="*/ 2147483646 h 306"/>
                <a:gd name="T30" fmla="*/ 2147483646 w 207"/>
                <a:gd name="T31" fmla="*/ 2147483646 h 306"/>
                <a:gd name="T32" fmla="*/ 2147483646 w 207"/>
                <a:gd name="T33" fmla="*/ 2147483646 h 306"/>
                <a:gd name="T34" fmla="*/ 2147483646 w 207"/>
                <a:gd name="T35" fmla="*/ 2147483646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4" name="Freeform 82"/>
            <p:cNvSpPr>
              <a:spLocks noChangeArrowheads="1"/>
            </p:cNvSpPr>
            <p:nvPr/>
          </p:nvSpPr>
          <p:spPr bwMode="auto">
            <a:xfrm>
              <a:off x="7405408" y="2524760"/>
              <a:ext cx="13959" cy="107950"/>
            </a:xfrm>
            <a:custGeom>
              <a:avLst/>
              <a:gdLst>
                <a:gd name="T0" fmla="*/ 2147483646 w 38"/>
                <a:gd name="T1" fmla="*/ 2147483646 h 301"/>
                <a:gd name="T2" fmla="*/ 0 w 38"/>
                <a:gd name="T3" fmla="*/ 2147483646 h 301"/>
                <a:gd name="T4" fmla="*/ 0 w 38"/>
                <a:gd name="T5" fmla="*/ 0 h 301"/>
                <a:gd name="T6" fmla="*/ 2147483646 w 38"/>
                <a:gd name="T7" fmla="*/ 0 h 301"/>
                <a:gd name="T8" fmla="*/ 2147483646 w 38"/>
                <a:gd name="T9" fmla="*/ 2147483646 h 301"/>
                <a:gd name="T10" fmla="*/ 0 w 38"/>
                <a:gd name="T11" fmla="*/ 2147483646 h 301"/>
                <a:gd name="T12" fmla="*/ 2147483646 w 38"/>
                <a:gd name="T13" fmla="*/ 2147483646 h 301"/>
                <a:gd name="T14" fmla="*/ 2147483646 w 38"/>
                <a:gd name="T15" fmla="*/ 2147483646 h 301"/>
                <a:gd name="T16" fmla="*/ 0 w 38"/>
                <a:gd name="T17" fmla="*/ 2147483646 h 301"/>
                <a:gd name="T18" fmla="*/ 0 w 38"/>
                <a:gd name="T19" fmla="*/ 2147483646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5" name="Freeform 83"/>
            <p:cNvSpPr>
              <a:spLocks noChangeArrowheads="1"/>
            </p:cNvSpPr>
            <p:nvPr/>
          </p:nvSpPr>
          <p:spPr bwMode="auto">
            <a:xfrm>
              <a:off x="7434596" y="2524760"/>
              <a:ext cx="12691" cy="107950"/>
            </a:xfrm>
            <a:custGeom>
              <a:avLst/>
              <a:gdLst>
                <a:gd name="T0" fmla="*/ 0 w 37"/>
                <a:gd name="T1" fmla="*/ 0 h 301"/>
                <a:gd name="T2" fmla="*/ 2147483646 w 37"/>
                <a:gd name="T3" fmla="*/ 0 h 301"/>
                <a:gd name="T4" fmla="*/ 2147483646 w 37"/>
                <a:gd name="T5" fmla="*/ 2147483646 h 301"/>
                <a:gd name="T6" fmla="*/ 0 w 37"/>
                <a:gd name="T7" fmla="*/ 2147483646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6" name="Freeform 84"/>
            <p:cNvSpPr>
              <a:spLocks noChangeArrowheads="1"/>
            </p:cNvSpPr>
            <p:nvPr/>
          </p:nvSpPr>
          <p:spPr bwMode="auto">
            <a:xfrm>
              <a:off x="7459978" y="2552700"/>
              <a:ext cx="72338"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7" name="Freeform 85"/>
            <p:cNvSpPr>
              <a:spLocks noChangeArrowheads="1"/>
            </p:cNvSpPr>
            <p:nvPr/>
          </p:nvSpPr>
          <p:spPr bwMode="auto">
            <a:xfrm>
              <a:off x="7575464" y="2522220"/>
              <a:ext cx="96450" cy="113030"/>
            </a:xfrm>
            <a:custGeom>
              <a:avLst/>
              <a:gdLst>
                <a:gd name="T0" fmla="*/ 2147483646 w 269"/>
                <a:gd name="T1" fmla="*/ 2147483646 h 314"/>
                <a:gd name="T2" fmla="*/ 2147483646 w 269"/>
                <a:gd name="T3" fmla="*/ 2147483646 h 314"/>
                <a:gd name="T4" fmla="*/ 2147483646 w 269"/>
                <a:gd name="T5" fmla="*/ 2147483646 h 314"/>
                <a:gd name="T6" fmla="*/ 2147483646 w 269"/>
                <a:gd name="T7" fmla="*/ 2147483646 h 314"/>
                <a:gd name="T8" fmla="*/ 2147483646 w 269"/>
                <a:gd name="T9" fmla="*/ 2147483646 h 314"/>
                <a:gd name="T10" fmla="*/ 2147483646 w 269"/>
                <a:gd name="T11" fmla="*/ 2147483646 h 314"/>
                <a:gd name="T12" fmla="*/ 0 w 269"/>
                <a:gd name="T13" fmla="*/ 2147483646 h 314"/>
                <a:gd name="T14" fmla="*/ 2147483646 w 269"/>
                <a:gd name="T15" fmla="*/ 0 h 314"/>
                <a:gd name="T16" fmla="*/ 2147483646 w 269"/>
                <a:gd name="T17" fmla="*/ 2147483646 h 314"/>
                <a:gd name="T18" fmla="*/ 2147483646 w 269"/>
                <a:gd name="T19" fmla="*/ 2147483646 h 314"/>
                <a:gd name="T20" fmla="*/ 2147483646 w 269"/>
                <a:gd name="T21" fmla="*/ 2147483646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8" name="Freeform 86"/>
            <p:cNvSpPr>
              <a:spLocks noChangeArrowheads="1"/>
            </p:cNvSpPr>
            <p:nvPr/>
          </p:nvSpPr>
          <p:spPr bwMode="auto">
            <a:xfrm>
              <a:off x="7684604" y="2552700"/>
              <a:ext cx="76144" cy="81280"/>
            </a:xfrm>
            <a:custGeom>
              <a:avLst/>
              <a:gdLst>
                <a:gd name="T0" fmla="*/ 2147483646 w 210"/>
                <a:gd name="T1" fmla="*/ 0 h 227"/>
                <a:gd name="T2" fmla="*/ 2147483646 w 210"/>
                <a:gd name="T3" fmla="*/ 2147483646 h 227"/>
                <a:gd name="T4" fmla="*/ 2147483646 w 210"/>
                <a:gd name="T5" fmla="*/ 2147483646 h 227"/>
                <a:gd name="T6" fmla="*/ 0 w 210"/>
                <a:gd name="T7" fmla="*/ 2147483646 h 227"/>
                <a:gd name="T8" fmla="*/ 2147483646 w 210"/>
                <a:gd name="T9" fmla="*/ 0 h 227"/>
                <a:gd name="T10" fmla="*/ 2147483646 w 210"/>
                <a:gd name="T11" fmla="*/ 2147483646 h 227"/>
                <a:gd name="T12" fmla="*/ 2147483646 w 210"/>
                <a:gd name="T13" fmla="*/ 2147483646 h 227"/>
                <a:gd name="T14" fmla="*/ 2147483646 w 210"/>
                <a:gd name="T15" fmla="*/ 2147483646 h 227"/>
                <a:gd name="T16" fmla="*/ 2147483646 w 210"/>
                <a:gd name="T17" fmla="*/ 2147483646 h 227"/>
                <a:gd name="T18" fmla="*/ 2147483646 w 210"/>
                <a:gd name="T19" fmla="*/ 2147483646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49" name="Freeform 87"/>
            <p:cNvSpPr>
              <a:spLocks noChangeArrowheads="1"/>
            </p:cNvSpPr>
            <p:nvPr/>
          </p:nvSpPr>
          <p:spPr bwMode="auto">
            <a:xfrm>
              <a:off x="7770901" y="2552700"/>
              <a:ext cx="65992"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0 h 221"/>
                <a:gd name="T10" fmla="*/ 2147483646 w 184"/>
                <a:gd name="T11" fmla="*/ 2147483646 h 221"/>
                <a:gd name="T12" fmla="*/ 2147483646 w 184"/>
                <a:gd name="T13" fmla="*/ 2147483646 h 221"/>
                <a:gd name="T14" fmla="*/ 2147483646 w 184"/>
                <a:gd name="T15" fmla="*/ 2147483646 h 221"/>
                <a:gd name="T16" fmla="*/ 2147483646 w 184"/>
                <a:gd name="T17" fmla="*/ 2147483646 h 221"/>
                <a:gd name="T18" fmla="*/ 2147483646 w 184"/>
                <a:gd name="T19" fmla="*/ 2147483646 h 221"/>
                <a:gd name="T20" fmla="*/ 2147483646 w 184"/>
                <a:gd name="T21" fmla="*/ 2147483646 h 221"/>
                <a:gd name="T22" fmla="*/ 2147483646 w 184"/>
                <a:gd name="T23" fmla="*/ 2147483646 h 221"/>
                <a:gd name="T24" fmla="*/ 0 w 184"/>
                <a:gd name="T25" fmla="*/ 2147483646 h 221"/>
                <a:gd name="T26" fmla="*/ 0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0" name="Freeform 88"/>
            <p:cNvSpPr>
              <a:spLocks noChangeArrowheads="1"/>
            </p:cNvSpPr>
            <p:nvPr/>
          </p:nvSpPr>
          <p:spPr bwMode="auto">
            <a:xfrm>
              <a:off x="7845777" y="2524760"/>
              <a:ext cx="41880" cy="109220"/>
            </a:xfrm>
            <a:custGeom>
              <a:avLst/>
              <a:gdLst>
                <a:gd name="T0" fmla="*/ 0 w 119"/>
                <a:gd name="T1" fmla="*/ 2147483646 h 303"/>
                <a:gd name="T2" fmla="*/ 0 w 119"/>
                <a:gd name="T3" fmla="*/ 2147483646 h 303"/>
                <a:gd name="T4" fmla="*/ 2147483646 w 119"/>
                <a:gd name="T5" fmla="*/ 2147483646 h 303"/>
                <a:gd name="T6" fmla="*/ 2147483646 w 119"/>
                <a:gd name="T7" fmla="*/ 2147483646 h 303"/>
                <a:gd name="T8" fmla="*/ 2147483646 w 119"/>
                <a:gd name="T9" fmla="*/ 0 h 303"/>
                <a:gd name="T10" fmla="*/ 2147483646 w 119"/>
                <a:gd name="T11" fmla="*/ 2147483646 h 303"/>
                <a:gd name="T12" fmla="*/ 2147483646 w 119"/>
                <a:gd name="T13" fmla="*/ 2147483646 h 303"/>
                <a:gd name="T14" fmla="*/ 2147483646 w 119"/>
                <a:gd name="T15" fmla="*/ 2147483646 h 303"/>
                <a:gd name="T16" fmla="*/ 2147483646 w 119"/>
                <a:gd name="T17" fmla="*/ 2147483646 h 303"/>
                <a:gd name="T18" fmla="*/ 2147483646 w 119"/>
                <a:gd name="T19" fmla="*/ 2147483646 h 303"/>
                <a:gd name="T20" fmla="*/ 2147483646 w 119"/>
                <a:gd name="T21" fmla="*/ 2147483646 h 303"/>
                <a:gd name="T22" fmla="*/ 2147483646 w 119"/>
                <a:gd name="T23" fmla="*/ 2147483646 h 303"/>
                <a:gd name="T24" fmla="*/ 2147483646 w 119"/>
                <a:gd name="T25" fmla="*/ 2147483646 h 303"/>
                <a:gd name="T26" fmla="*/ 2147483646 w 119"/>
                <a:gd name="T27" fmla="*/ 2147483646 h 303"/>
                <a:gd name="T28" fmla="*/ 2147483646 w 119"/>
                <a:gd name="T29" fmla="*/ 2147483646 h 303"/>
                <a:gd name="T30" fmla="*/ 2147483646 w 119"/>
                <a:gd name="T31" fmla="*/ 2147483646 h 303"/>
                <a:gd name="T32" fmla="*/ 0 w 119"/>
                <a:gd name="T33" fmla="*/ 2147483646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1" name="Freeform 89"/>
            <p:cNvSpPr>
              <a:spLocks noChangeArrowheads="1"/>
            </p:cNvSpPr>
            <p:nvPr/>
          </p:nvSpPr>
          <p:spPr bwMode="auto">
            <a:xfrm>
              <a:off x="7887656" y="2552700"/>
              <a:ext cx="73606" cy="81280"/>
            </a:xfrm>
            <a:custGeom>
              <a:avLst/>
              <a:gdLst>
                <a:gd name="T0" fmla="*/ 2147483646 w 202"/>
                <a:gd name="T1" fmla="*/ 2147483646 h 227"/>
                <a:gd name="T2" fmla="*/ 2147483646 w 202"/>
                <a:gd name="T3" fmla="*/ 2147483646 h 227"/>
                <a:gd name="T4" fmla="*/ 0 w 202"/>
                <a:gd name="T5" fmla="*/ 2147483646 h 227"/>
                <a:gd name="T6" fmla="*/ 2147483646 w 202"/>
                <a:gd name="T7" fmla="*/ 0 h 227"/>
                <a:gd name="T8" fmla="*/ 2147483646 w 202"/>
                <a:gd name="T9" fmla="*/ 2147483646 h 227"/>
                <a:gd name="T10" fmla="*/ 2147483646 w 202"/>
                <a:gd name="T11" fmla="*/ 2147483646 h 227"/>
                <a:gd name="T12" fmla="*/ 2147483646 w 202"/>
                <a:gd name="T13" fmla="*/ 2147483646 h 227"/>
                <a:gd name="T14" fmla="*/ 2147483646 w 202"/>
                <a:gd name="T15" fmla="*/ 2147483646 h 227"/>
                <a:gd name="T16" fmla="*/ 2147483646 w 202"/>
                <a:gd name="T17" fmla="*/ 2147483646 h 227"/>
                <a:gd name="T18" fmla="*/ 2147483646 w 202"/>
                <a:gd name="T19" fmla="*/ 2147483646 h 227"/>
                <a:gd name="T20" fmla="*/ 2147483646 w 202"/>
                <a:gd name="T21" fmla="*/ 2147483646 h 227"/>
                <a:gd name="T22" fmla="*/ 2147483646 w 202"/>
                <a:gd name="T23" fmla="*/ 2147483646 h 227"/>
                <a:gd name="T24" fmla="*/ 2147483646 w 202"/>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2" name="Freeform 90"/>
            <p:cNvSpPr>
              <a:spLocks noChangeArrowheads="1"/>
            </p:cNvSpPr>
            <p:nvPr/>
          </p:nvSpPr>
          <p:spPr bwMode="auto">
            <a:xfrm>
              <a:off x="7971415" y="2552700"/>
              <a:ext cx="40610" cy="80010"/>
            </a:xfrm>
            <a:custGeom>
              <a:avLst/>
              <a:gdLst>
                <a:gd name="T0" fmla="*/ 2147483646 w 116"/>
                <a:gd name="T1" fmla="*/ 2147483646 h 221"/>
                <a:gd name="T2" fmla="*/ 2147483646 w 116"/>
                <a:gd name="T3" fmla="*/ 2147483646 h 221"/>
                <a:gd name="T4" fmla="*/ 2147483646 w 116"/>
                <a:gd name="T5" fmla="*/ 2147483646 h 221"/>
                <a:gd name="T6" fmla="*/ 2147483646 w 116"/>
                <a:gd name="T7" fmla="*/ 2147483646 h 221"/>
                <a:gd name="T8" fmla="*/ 2147483646 w 116"/>
                <a:gd name="T9" fmla="*/ 0 h 221"/>
                <a:gd name="T10" fmla="*/ 2147483646 w 116"/>
                <a:gd name="T11" fmla="*/ 2147483646 h 221"/>
                <a:gd name="T12" fmla="*/ 2147483646 w 116"/>
                <a:gd name="T13" fmla="*/ 2147483646 h 221"/>
                <a:gd name="T14" fmla="*/ 2147483646 w 116"/>
                <a:gd name="T15" fmla="*/ 2147483646 h 221"/>
                <a:gd name="T16" fmla="*/ 0 w 116"/>
                <a:gd name="T17" fmla="*/ 2147483646 h 221"/>
                <a:gd name="T18" fmla="*/ 0 w 116"/>
                <a:gd name="T19" fmla="*/ 2147483646 h 221"/>
                <a:gd name="T20" fmla="*/ 2147483646 w 116"/>
                <a:gd name="T21" fmla="*/ 214748364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3" name="Freeform 91"/>
            <p:cNvSpPr>
              <a:spLocks noChangeArrowheads="1"/>
            </p:cNvSpPr>
            <p:nvPr/>
          </p:nvSpPr>
          <p:spPr bwMode="auto">
            <a:xfrm>
              <a:off x="8015833" y="2552700"/>
              <a:ext cx="72338"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4" name="Freeform 92"/>
            <p:cNvSpPr>
              <a:spLocks noChangeArrowheads="1"/>
            </p:cNvSpPr>
            <p:nvPr/>
          </p:nvSpPr>
          <p:spPr bwMode="auto">
            <a:xfrm>
              <a:off x="8098323" y="2552700"/>
              <a:ext cx="65992" cy="80010"/>
            </a:xfrm>
            <a:custGeom>
              <a:avLst/>
              <a:gdLst>
                <a:gd name="T0" fmla="*/ 2147483646 w 184"/>
                <a:gd name="T1" fmla="*/ 2147483646 h 221"/>
                <a:gd name="T2" fmla="*/ 2147483646 w 184"/>
                <a:gd name="T3" fmla="*/ 2147483646 h 221"/>
                <a:gd name="T4" fmla="*/ 2147483646 w 184"/>
                <a:gd name="T5" fmla="*/ 2147483646 h 221"/>
                <a:gd name="T6" fmla="*/ 2147483646 w 184"/>
                <a:gd name="T7" fmla="*/ 2147483646 h 221"/>
                <a:gd name="T8" fmla="*/ 2147483646 w 184"/>
                <a:gd name="T9" fmla="*/ 0 h 221"/>
                <a:gd name="T10" fmla="*/ 2147483646 w 184"/>
                <a:gd name="T11" fmla="*/ 2147483646 h 221"/>
                <a:gd name="T12" fmla="*/ 2147483646 w 184"/>
                <a:gd name="T13" fmla="*/ 2147483646 h 221"/>
                <a:gd name="T14" fmla="*/ 2147483646 w 184"/>
                <a:gd name="T15" fmla="*/ 2147483646 h 221"/>
                <a:gd name="T16" fmla="*/ 2147483646 w 184"/>
                <a:gd name="T17" fmla="*/ 2147483646 h 221"/>
                <a:gd name="T18" fmla="*/ 2147483646 w 184"/>
                <a:gd name="T19" fmla="*/ 2147483646 h 221"/>
                <a:gd name="T20" fmla="*/ 2147483646 w 184"/>
                <a:gd name="T21" fmla="*/ 2147483646 h 221"/>
                <a:gd name="T22" fmla="*/ 2147483646 w 184"/>
                <a:gd name="T23" fmla="*/ 2147483646 h 221"/>
                <a:gd name="T24" fmla="*/ 0 w 184"/>
                <a:gd name="T25" fmla="*/ 2147483646 h 221"/>
                <a:gd name="T26" fmla="*/ 0 w 184"/>
                <a:gd name="T27" fmla="*/ 2147483646 h 221"/>
                <a:gd name="T28" fmla="*/ 2147483646 w 184"/>
                <a:gd name="T29" fmla="*/ 214748364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5" name="Freeform 93"/>
            <p:cNvSpPr>
              <a:spLocks noChangeArrowheads="1"/>
            </p:cNvSpPr>
            <p:nvPr/>
          </p:nvSpPr>
          <p:spPr bwMode="auto">
            <a:xfrm>
              <a:off x="8175736" y="2552700"/>
              <a:ext cx="71068" cy="81280"/>
            </a:xfrm>
            <a:custGeom>
              <a:avLst/>
              <a:gdLst>
                <a:gd name="T0" fmla="*/ 2147483646 w 199"/>
                <a:gd name="T1" fmla="*/ 2147483646 h 227"/>
                <a:gd name="T2" fmla="*/ 2147483646 w 199"/>
                <a:gd name="T3" fmla="*/ 2147483646 h 227"/>
                <a:gd name="T4" fmla="*/ 2147483646 w 199"/>
                <a:gd name="T5" fmla="*/ 2147483646 h 227"/>
                <a:gd name="T6" fmla="*/ 2147483646 w 199"/>
                <a:gd name="T7" fmla="*/ 2147483646 h 227"/>
                <a:gd name="T8" fmla="*/ 2147483646 w 199"/>
                <a:gd name="T9" fmla="*/ 2147483646 h 227"/>
                <a:gd name="T10" fmla="*/ 2147483646 w 199"/>
                <a:gd name="T11" fmla="*/ 2147483646 h 227"/>
                <a:gd name="T12" fmla="*/ 0 w 199"/>
                <a:gd name="T13" fmla="*/ 2147483646 h 227"/>
                <a:gd name="T14" fmla="*/ 2147483646 w 199"/>
                <a:gd name="T15" fmla="*/ 0 h 227"/>
                <a:gd name="T16" fmla="*/ 2147483646 w 199"/>
                <a:gd name="T17" fmla="*/ 2147483646 h 227"/>
                <a:gd name="T18" fmla="*/ 2147483646 w 199"/>
                <a:gd name="T19" fmla="*/ 2147483646 h 227"/>
                <a:gd name="T20" fmla="*/ 2147483646 w 199"/>
                <a:gd name="T21" fmla="*/ 2147483646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6" name="Freeform 94"/>
            <p:cNvSpPr>
              <a:spLocks noChangeArrowheads="1"/>
            </p:cNvSpPr>
            <p:nvPr/>
          </p:nvSpPr>
          <p:spPr bwMode="auto">
            <a:xfrm>
              <a:off x="8254419" y="2552700"/>
              <a:ext cx="73606" cy="81280"/>
            </a:xfrm>
            <a:custGeom>
              <a:avLst/>
              <a:gdLst>
                <a:gd name="T0" fmla="*/ 2147483646 w 201"/>
                <a:gd name="T1" fmla="*/ 2147483646 h 227"/>
                <a:gd name="T2" fmla="*/ 2147483646 w 201"/>
                <a:gd name="T3" fmla="*/ 2147483646 h 227"/>
                <a:gd name="T4" fmla="*/ 0 w 201"/>
                <a:gd name="T5" fmla="*/ 2147483646 h 227"/>
                <a:gd name="T6" fmla="*/ 2147483646 w 201"/>
                <a:gd name="T7" fmla="*/ 0 h 227"/>
                <a:gd name="T8" fmla="*/ 2147483646 w 201"/>
                <a:gd name="T9" fmla="*/ 2147483646 h 227"/>
                <a:gd name="T10" fmla="*/ 2147483646 w 201"/>
                <a:gd name="T11" fmla="*/ 2147483646 h 227"/>
                <a:gd name="T12" fmla="*/ 2147483646 w 201"/>
                <a:gd name="T13" fmla="*/ 2147483646 h 227"/>
                <a:gd name="T14" fmla="*/ 2147483646 w 201"/>
                <a:gd name="T15" fmla="*/ 2147483646 h 227"/>
                <a:gd name="T16" fmla="*/ 2147483646 w 201"/>
                <a:gd name="T17" fmla="*/ 2147483646 h 227"/>
                <a:gd name="T18" fmla="*/ 2147483646 w 201"/>
                <a:gd name="T19" fmla="*/ 2147483646 h 227"/>
                <a:gd name="T20" fmla="*/ 2147483646 w 201"/>
                <a:gd name="T21" fmla="*/ 2147483646 h 227"/>
                <a:gd name="T22" fmla="*/ 2147483646 w 201"/>
                <a:gd name="T23" fmla="*/ 2147483646 h 227"/>
                <a:gd name="T24" fmla="*/ 2147483646 w 201"/>
                <a:gd name="T25" fmla="*/ 2147483646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57" name="Group 621"/>
          <p:cNvGrpSpPr>
            <a:grpSpLocks/>
          </p:cNvGrpSpPr>
          <p:nvPr userDrawn="1"/>
        </p:nvGrpSpPr>
        <p:grpSpPr bwMode="auto">
          <a:xfrm>
            <a:off x="18897601" y="11722103"/>
            <a:ext cx="4580467" cy="1240365"/>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2147483646 w 145"/>
                <a:gd name="T1" fmla="*/ 0 h 224"/>
                <a:gd name="T2" fmla="*/ 2147483646 w 145"/>
                <a:gd name="T3" fmla="*/ 2147483646 h 224"/>
                <a:gd name="T4" fmla="*/ 2147483646 w 145"/>
                <a:gd name="T5" fmla="*/ 2147483646 h 224"/>
                <a:gd name="T6" fmla="*/ 2147483646 w 145"/>
                <a:gd name="T7" fmla="*/ 2147483646 h 224"/>
                <a:gd name="T8" fmla="*/ 2147483646 w 145"/>
                <a:gd name="T9" fmla="*/ 2147483646 h 224"/>
                <a:gd name="T10" fmla="*/ 2147483646 w 145"/>
                <a:gd name="T11" fmla="*/ 2147483646 h 224"/>
                <a:gd name="T12" fmla="*/ 2147483646 w 145"/>
                <a:gd name="T13" fmla="*/ 2147483646 h 224"/>
                <a:gd name="T14" fmla="*/ 2147483646 w 145"/>
                <a:gd name="T15" fmla="*/ 2147483646 h 224"/>
                <a:gd name="T16" fmla="*/ 0 w 145"/>
                <a:gd name="T17" fmla="*/ 2147483646 h 224"/>
                <a:gd name="T18" fmla="*/ 0 w 145"/>
                <a:gd name="T19" fmla="*/ 0 h 224"/>
                <a:gd name="T20" fmla="*/ 2147483646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59" name="Freeform 96"/>
            <p:cNvSpPr>
              <a:spLocks noChangeArrowheads="1"/>
            </p:cNvSpPr>
            <p:nvPr/>
          </p:nvSpPr>
          <p:spPr bwMode="auto">
            <a:xfrm>
              <a:off x="7632870" y="5211730"/>
              <a:ext cx="53303" cy="62124"/>
            </a:xfrm>
            <a:custGeom>
              <a:avLst/>
              <a:gdLst>
                <a:gd name="T0" fmla="*/ 2147483646 w 151"/>
                <a:gd name="T1" fmla="*/ 2147483646 h 171"/>
                <a:gd name="T2" fmla="*/ 0 w 151"/>
                <a:gd name="T3" fmla="*/ 2147483646 h 171"/>
                <a:gd name="T4" fmla="*/ 2147483646 w 151"/>
                <a:gd name="T5" fmla="*/ 0 h 171"/>
                <a:gd name="T6" fmla="*/ 2147483646 w 151"/>
                <a:gd name="T7" fmla="*/ 2147483646 h 171"/>
                <a:gd name="T8" fmla="*/ 2147483646 w 151"/>
                <a:gd name="T9" fmla="*/ 2147483646 h 171"/>
                <a:gd name="T10" fmla="*/ 2147483646 w 151"/>
                <a:gd name="T11" fmla="*/ 2147483646 h 171"/>
                <a:gd name="T12" fmla="*/ 2147483646 w 151"/>
                <a:gd name="T13" fmla="*/ 2147483646 h 171"/>
                <a:gd name="T14" fmla="*/ 2147483646 w 151"/>
                <a:gd name="T15" fmla="*/ 2147483646 h 171"/>
                <a:gd name="T16" fmla="*/ 2147483646 w 151"/>
                <a:gd name="T17" fmla="*/ 2147483646 h 171"/>
                <a:gd name="T18" fmla="*/ 2147483646 w 151"/>
                <a:gd name="T19" fmla="*/ 2147483646 h 171"/>
                <a:gd name="T20" fmla="*/ 2147483646 w 151"/>
                <a:gd name="T21" fmla="*/ 2147483646 h 171"/>
                <a:gd name="T22" fmla="*/ 2147483646 w 151"/>
                <a:gd name="T23" fmla="*/ 2147483646 h 171"/>
                <a:gd name="T24" fmla="*/ 2147483646 w 151"/>
                <a:gd name="T25" fmla="*/ 2147483646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0" name="Freeform 97"/>
            <p:cNvSpPr>
              <a:spLocks noChangeArrowheads="1"/>
            </p:cNvSpPr>
            <p:nvPr/>
          </p:nvSpPr>
          <p:spPr bwMode="auto">
            <a:xfrm>
              <a:off x="7692519" y="5192713"/>
              <a:ext cx="54572" cy="81141"/>
            </a:xfrm>
            <a:custGeom>
              <a:avLst/>
              <a:gdLst>
                <a:gd name="T0" fmla="*/ 0 w 151"/>
                <a:gd name="T1" fmla="*/ 0 h 227"/>
                <a:gd name="T2" fmla="*/ 2147483646 w 151"/>
                <a:gd name="T3" fmla="*/ 0 h 227"/>
                <a:gd name="T4" fmla="*/ 2147483646 w 151"/>
                <a:gd name="T5" fmla="*/ 2147483646 h 227"/>
                <a:gd name="T6" fmla="*/ 2147483646 w 151"/>
                <a:gd name="T7" fmla="*/ 2147483646 h 227"/>
                <a:gd name="T8" fmla="*/ 2147483646 w 151"/>
                <a:gd name="T9" fmla="*/ 2147483646 h 227"/>
                <a:gd name="T10" fmla="*/ 2147483646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2147483646 h 227"/>
                <a:gd name="T20" fmla="*/ 0 w 151"/>
                <a:gd name="T21" fmla="*/ 2147483646 h 227"/>
                <a:gd name="T22" fmla="*/ 0 w 151"/>
                <a:gd name="T23" fmla="*/ 0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1" name="Freeform 98"/>
            <p:cNvSpPr>
              <a:spLocks noChangeArrowheads="1"/>
            </p:cNvSpPr>
            <p:nvPr/>
          </p:nvSpPr>
          <p:spPr bwMode="auto">
            <a:xfrm>
              <a:off x="7755975" y="5211730"/>
              <a:ext cx="31728" cy="60856"/>
            </a:xfrm>
            <a:custGeom>
              <a:avLst/>
              <a:gdLst>
                <a:gd name="T0" fmla="*/ 0 w 86"/>
                <a:gd name="T1" fmla="*/ 2147483646 h 168"/>
                <a:gd name="T2" fmla="*/ 2147483646 w 86"/>
                <a:gd name="T3" fmla="*/ 2147483646 h 168"/>
                <a:gd name="T4" fmla="*/ 2147483646 w 86"/>
                <a:gd name="T5" fmla="*/ 2147483646 h 168"/>
                <a:gd name="T6" fmla="*/ 2147483646 w 86"/>
                <a:gd name="T7" fmla="*/ 2147483646 h 168"/>
                <a:gd name="T8" fmla="*/ 2147483646 w 86"/>
                <a:gd name="T9" fmla="*/ 2147483646 h 168"/>
                <a:gd name="T10" fmla="*/ 2147483646 w 86"/>
                <a:gd name="T11" fmla="*/ 2147483646 h 168"/>
                <a:gd name="T12" fmla="*/ 2147483646 w 86"/>
                <a:gd name="T13" fmla="*/ 2147483646 h 168"/>
                <a:gd name="T14" fmla="*/ 2147483646 w 86"/>
                <a:gd name="T15" fmla="*/ 2147483646 h 168"/>
                <a:gd name="T16" fmla="*/ 0 w 86"/>
                <a:gd name="T17" fmla="*/ 2147483646 h 168"/>
                <a:gd name="T18" fmla="*/ 0 w 86"/>
                <a:gd name="T19" fmla="*/ 214748364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2" name="Freeform 99"/>
            <p:cNvSpPr>
              <a:spLocks noChangeArrowheads="1"/>
            </p:cNvSpPr>
            <p:nvPr/>
          </p:nvSpPr>
          <p:spPr bwMode="auto">
            <a:xfrm>
              <a:off x="7791511" y="5215534"/>
              <a:ext cx="46957" cy="58320"/>
            </a:xfrm>
            <a:custGeom>
              <a:avLst/>
              <a:gdLst>
                <a:gd name="T0" fmla="*/ 2147483646 w 134"/>
                <a:gd name="T1" fmla="*/ 2147483646 h 165"/>
                <a:gd name="T2" fmla="*/ 2147483646 w 134"/>
                <a:gd name="T3" fmla="*/ 2147483646 h 165"/>
                <a:gd name="T4" fmla="*/ 2147483646 w 134"/>
                <a:gd name="T5" fmla="*/ 2147483646 h 165"/>
                <a:gd name="T6" fmla="*/ 0 w 134"/>
                <a:gd name="T7" fmla="*/ 2147483646 h 165"/>
                <a:gd name="T8" fmla="*/ 0 w 134"/>
                <a:gd name="T9" fmla="*/ 0 h 165"/>
                <a:gd name="T10" fmla="*/ 2147483646 w 134"/>
                <a:gd name="T11" fmla="*/ 0 h 165"/>
                <a:gd name="T12" fmla="*/ 2147483646 w 134"/>
                <a:gd name="T13" fmla="*/ 2147483646 h 165"/>
                <a:gd name="T14" fmla="*/ 2147483646 w 134"/>
                <a:gd name="T15" fmla="*/ 2147483646 h 165"/>
                <a:gd name="T16" fmla="*/ 2147483646 w 134"/>
                <a:gd name="T17" fmla="*/ 2147483646 h 165"/>
                <a:gd name="T18" fmla="*/ 2147483646 w 134"/>
                <a:gd name="T19" fmla="*/ 0 h 165"/>
                <a:gd name="T20" fmla="*/ 2147483646 w 134"/>
                <a:gd name="T21" fmla="*/ 0 h 165"/>
                <a:gd name="T22" fmla="*/ 2147483646 w 134"/>
                <a:gd name="T23" fmla="*/ 2147483646 h 165"/>
                <a:gd name="T24" fmla="*/ 2147483646 w 134"/>
                <a:gd name="T25" fmla="*/ 2147483646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3" name="Freeform 100"/>
            <p:cNvSpPr>
              <a:spLocks noChangeArrowheads="1"/>
            </p:cNvSpPr>
            <p:nvPr/>
          </p:nvSpPr>
          <p:spPr bwMode="auto">
            <a:xfrm>
              <a:off x="7844814" y="5215534"/>
              <a:ext cx="55841" cy="59588"/>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4" name="Freeform 101"/>
            <p:cNvSpPr>
              <a:spLocks noChangeArrowheads="1"/>
            </p:cNvSpPr>
            <p:nvPr/>
          </p:nvSpPr>
          <p:spPr bwMode="auto">
            <a:xfrm>
              <a:off x="7907000" y="5211730"/>
              <a:ext cx="31728" cy="60856"/>
            </a:xfrm>
            <a:custGeom>
              <a:avLst/>
              <a:gdLst>
                <a:gd name="T0" fmla="*/ 0 w 86"/>
                <a:gd name="T1" fmla="*/ 2147483646 h 168"/>
                <a:gd name="T2" fmla="*/ 2147483646 w 86"/>
                <a:gd name="T3" fmla="*/ 2147483646 h 168"/>
                <a:gd name="T4" fmla="*/ 2147483646 w 86"/>
                <a:gd name="T5" fmla="*/ 2147483646 h 168"/>
                <a:gd name="T6" fmla="*/ 2147483646 w 86"/>
                <a:gd name="T7" fmla="*/ 2147483646 h 168"/>
                <a:gd name="T8" fmla="*/ 2147483646 w 86"/>
                <a:gd name="T9" fmla="*/ 2147483646 h 168"/>
                <a:gd name="T10" fmla="*/ 2147483646 w 86"/>
                <a:gd name="T11" fmla="*/ 2147483646 h 168"/>
                <a:gd name="T12" fmla="*/ 2147483646 w 86"/>
                <a:gd name="T13" fmla="*/ 2147483646 h 168"/>
                <a:gd name="T14" fmla="*/ 2147483646 w 86"/>
                <a:gd name="T15" fmla="*/ 2147483646 h 168"/>
                <a:gd name="T16" fmla="*/ 0 w 86"/>
                <a:gd name="T17" fmla="*/ 2147483646 h 168"/>
                <a:gd name="T18" fmla="*/ 0 w 86"/>
                <a:gd name="T19" fmla="*/ 2147483646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5" name="Freeform 102"/>
            <p:cNvSpPr>
              <a:spLocks noChangeArrowheads="1"/>
            </p:cNvSpPr>
            <p:nvPr/>
          </p:nvSpPr>
          <p:spPr bwMode="auto">
            <a:xfrm>
              <a:off x="7934921" y="5211730"/>
              <a:ext cx="54573" cy="82410"/>
            </a:xfrm>
            <a:custGeom>
              <a:avLst/>
              <a:gdLst>
                <a:gd name="T0" fmla="*/ 2147483646 w 154"/>
                <a:gd name="T1" fmla="*/ 2147483646 h 230"/>
                <a:gd name="T2" fmla="*/ 2147483646 w 154"/>
                <a:gd name="T3" fmla="*/ 2147483646 h 230"/>
                <a:gd name="T4" fmla="*/ 2147483646 w 154"/>
                <a:gd name="T5" fmla="*/ 2147483646 h 230"/>
                <a:gd name="T6" fmla="*/ 2147483646 w 154"/>
                <a:gd name="T7" fmla="*/ 2147483646 h 230"/>
                <a:gd name="T8" fmla="*/ 2147483646 w 154"/>
                <a:gd name="T9" fmla="*/ 2147483646 h 230"/>
                <a:gd name="T10" fmla="*/ 2147483646 w 154"/>
                <a:gd name="T11" fmla="*/ 2147483646 h 230"/>
                <a:gd name="T12" fmla="*/ 2147483646 w 154"/>
                <a:gd name="T13" fmla="*/ 2147483646 h 230"/>
                <a:gd name="T14" fmla="*/ 0 w 154"/>
                <a:gd name="T15" fmla="*/ 0 h 230"/>
                <a:gd name="T16" fmla="*/ 2147483646 w 154"/>
                <a:gd name="T17" fmla="*/ 0 h 230"/>
                <a:gd name="T18" fmla="*/ 2147483646 w 154"/>
                <a:gd name="T19" fmla="*/ 2147483646 h 230"/>
                <a:gd name="T20" fmla="*/ 2147483646 w 154"/>
                <a:gd name="T21" fmla="*/ 2147483646 h 230"/>
                <a:gd name="T22" fmla="*/ 2147483646 w 154"/>
                <a:gd name="T23" fmla="*/ 0 h 230"/>
                <a:gd name="T24" fmla="*/ 2147483646 w 154"/>
                <a:gd name="T25" fmla="*/ 0 h 230"/>
                <a:gd name="T26" fmla="*/ 2147483646 w 154"/>
                <a:gd name="T27" fmla="*/ 2147483646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6" name="Freeform 103"/>
            <p:cNvSpPr>
              <a:spLocks noChangeArrowheads="1"/>
            </p:cNvSpPr>
            <p:nvPr/>
          </p:nvSpPr>
          <p:spPr bwMode="auto">
            <a:xfrm>
              <a:off x="8017414" y="5192713"/>
              <a:ext cx="52034" cy="79873"/>
            </a:xfrm>
            <a:custGeom>
              <a:avLst/>
              <a:gdLst>
                <a:gd name="T0" fmla="*/ 2147483646 w 147"/>
                <a:gd name="T1" fmla="*/ 2147483646 h 221"/>
                <a:gd name="T2" fmla="*/ 2147483646 w 147"/>
                <a:gd name="T3" fmla="*/ 0 h 221"/>
                <a:gd name="T4" fmla="*/ 2147483646 w 147"/>
                <a:gd name="T5" fmla="*/ 2147483646 h 221"/>
                <a:gd name="T6" fmla="*/ 2147483646 w 147"/>
                <a:gd name="T7" fmla="*/ 2147483646 h 221"/>
                <a:gd name="T8" fmla="*/ 2147483646 w 147"/>
                <a:gd name="T9" fmla="*/ 2147483646 h 221"/>
                <a:gd name="T10" fmla="*/ 2147483646 w 147"/>
                <a:gd name="T11" fmla="*/ 2147483646 h 221"/>
                <a:gd name="T12" fmla="*/ 2147483646 w 147"/>
                <a:gd name="T13" fmla="*/ 2147483646 h 221"/>
                <a:gd name="T14" fmla="*/ 0 w 147"/>
                <a:gd name="T15" fmla="*/ 2147483646 h 221"/>
                <a:gd name="T16" fmla="*/ 2147483646 w 147"/>
                <a:gd name="T17" fmla="*/ 2147483646 h 221"/>
                <a:gd name="T18" fmla="*/ 2147483646 w 147"/>
                <a:gd name="T19" fmla="*/ 2147483646 h 221"/>
                <a:gd name="T20" fmla="*/ 2147483646 w 147"/>
                <a:gd name="T21" fmla="*/ 2147483646 h 221"/>
                <a:gd name="T22" fmla="*/ 2147483646 w 147"/>
                <a:gd name="T23" fmla="*/ 2147483646 h 221"/>
                <a:gd name="T24" fmla="*/ 2147483646 w 147"/>
                <a:gd name="T25" fmla="*/ 2147483646 h 221"/>
                <a:gd name="T26" fmla="*/ 2147483646 w 147"/>
                <a:gd name="T27" fmla="*/ 214748364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7" name="Freeform 104"/>
            <p:cNvSpPr>
              <a:spLocks noChangeArrowheads="1"/>
            </p:cNvSpPr>
            <p:nvPr/>
          </p:nvSpPr>
          <p:spPr bwMode="auto">
            <a:xfrm>
              <a:off x="8077062" y="5192713"/>
              <a:ext cx="30459" cy="79873"/>
            </a:xfrm>
            <a:custGeom>
              <a:avLst/>
              <a:gdLst>
                <a:gd name="T0" fmla="*/ 2147483646 w 83"/>
                <a:gd name="T1" fmla="*/ 2147483646 h 221"/>
                <a:gd name="T2" fmla="*/ 2147483646 w 83"/>
                <a:gd name="T3" fmla="*/ 2147483646 h 221"/>
                <a:gd name="T4" fmla="*/ 0 w 83"/>
                <a:gd name="T5" fmla="*/ 2147483646 h 221"/>
                <a:gd name="T6" fmla="*/ 0 w 83"/>
                <a:gd name="T7" fmla="*/ 2147483646 h 221"/>
                <a:gd name="T8" fmla="*/ 2147483646 w 83"/>
                <a:gd name="T9" fmla="*/ 0 h 221"/>
                <a:gd name="T10" fmla="*/ 2147483646 w 83"/>
                <a:gd name="T11" fmla="*/ 0 h 221"/>
                <a:gd name="T12" fmla="*/ 2147483646 w 83"/>
                <a:gd name="T13" fmla="*/ 2147483646 h 221"/>
                <a:gd name="T14" fmla="*/ 2147483646 w 83"/>
                <a:gd name="T15" fmla="*/ 2147483646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8" name="Freeform 105"/>
            <p:cNvSpPr>
              <a:spLocks noChangeArrowheads="1"/>
            </p:cNvSpPr>
            <p:nvPr/>
          </p:nvSpPr>
          <p:spPr bwMode="auto">
            <a:xfrm>
              <a:off x="8139250" y="5237087"/>
              <a:ext cx="57110" cy="10143"/>
            </a:xfrm>
            <a:custGeom>
              <a:avLst/>
              <a:gdLst>
                <a:gd name="T0" fmla="*/ 0 w 157"/>
                <a:gd name="T1" fmla="*/ 0 h 26"/>
                <a:gd name="T2" fmla="*/ 2147483646 w 157"/>
                <a:gd name="T3" fmla="*/ 0 h 26"/>
                <a:gd name="T4" fmla="*/ 2147483646 w 157"/>
                <a:gd name="T5" fmla="*/ 2147483646 h 26"/>
                <a:gd name="T6" fmla="*/ 0 w 157"/>
                <a:gd name="T7" fmla="*/ 2147483646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69" name="Freeform 106"/>
            <p:cNvSpPr>
              <a:spLocks noChangeArrowheads="1"/>
            </p:cNvSpPr>
            <p:nvPr/>
          </p:nvSpPr>
          <p:spPr bwMode="auto">
            <a:xfrm>
              <a:off x="8220473" y="5192713"/>
              <a:ext cx="53303" cy="79873"/>
            </a:xfrm>
            <a:custGeom>
              <a:avLst/>
              <a:gdLst>
                <a:gd name="T0" fmla="*/ 2147483646 w 148"/>
                <a:gd name="T1" fmla="*/ 2147483646 h 221"/>
                <a:gd name="T2" fmla="*/ 2147483646 w 148"/>
                <a:gd name="T3" fmla="*/ 0 h 221"/>
                <a:gd name="T4" fmla="*/ 2147483646 w 148"/>
                <a:gd name="T5" fmla="*/ 2147483646 h 221"/>
                <a:gd name="T6" fmla="*/ 2147483646 w 148"/>
                <a:gd name="T7" fmla="*/ 2147483646 h 221"/>
                <a:gd name="T8" fmla="*/ 2147483646 w 148"/>
                <a:gd name="T9" fmla="*/ 2147483646 h 221"/>
                <a:gd name="T10" fmla="*/ 2147483646 w 148"/>
                <a:gd name="T11" fmla="*/ 2147483646 h 221"/>
                <a:gd name="T12" fmla="*/ 2147483646 w 148"/>
                <a:gd name="T13" fmla="*/ 2147483646 h 221"/>
                <a:gd name="T14" fmla="*/ 0 w 148"/>
                <a:gd name="T15" fmla="*/ 2147483646 h 221"/>
                <a:gd name="T16" fmla="*/ 2147483646 w 148"/>
                <a:gd name="T17" fmla="*/ 2147483646 h 221"/>
                <a:gd name="T18" fmla="*/ 2147483646 w 148"/>
                <a:gd name="T19" fmla="*/ 2147483646 h 221"/>
                <a:gd name="T20" fmla="*/ 2147483646 w 148"/>
                <a:gd name="T21" fmla="*/ 2147483646 h 221"/>
                <a:gd name="T22" fmla="*/ 2147483646 w 148"/>
                <a:gd name="T23" fmla="*/ 2147483646 h 221"/>
                <a:gd name="T24" fmla="*/ 2147483646 w 148"/>
                <a:gd name="T25" fmla="*/ 2147483646 h 221"/>
                <a:gd name="T26" fmla="*/ 2147483646 w 148"/>
                <a:gd name="T27" fmla="*/ 2147483646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0" name="Freeform 107"/>
            <p:cNvSpPr>
              <a:spLocks noChangeArrowheads="1"/>
            </p:cNvSpPr>
            <p:nvPr/>
          </p:nvSpPr>
          <p:spPr bwMode="auto">
            <a:xfrm>
              <a:off x="8280122" y="5193980"/>
              <a:ext cx="52034" cy="79874"/>
            </a:xfrm>
            <a:custGeom>
              <a:avLst/>
              <a:gdLst>
                <a:gd name="T0" fmla="*/ 2147483646 w 147"/>
                <a:gd name="T1" fmla="*/ 2147483646 h 219"/>
                <a:gd name="T2" fmla="*/ 2147483646 w 147"/>
                <a:gd name="T3" fmla="*/ 2147483646 h 219"/>
                <a:gd name="T4" fmla="*/ 2147483646 w 147"/>
                <a:gd name="T5" fmla="*/ 2147483646 h 219"/>
                <a:gd name="T6" fmla="*/ 2147483646 w 147"/>
                <a:gd name="T7" fmla="*/ 2147483646 h 219"/>
                <a:gd name="T8" fmla="*/ 2147483646 w 147"/>
                <a:gd name="T9" fmla="*/ 2147483646 h 219"/>
                <a:gd name="T10" fmla="*/ 0 w 147"/>
                <a:gd name="T11" fmla="*/ 2147483646 h 219"/>
                <a:gd name="T12" fmla="*/ 2147483646 w 147"/>
                <a:gd name="T13" fmla="*/ 2147483646 h 219"/>
                <a:gd name="T14" fmla="*/ 2147483646 w 147"/>
                <a:gd name="T15" fmla="*/ 2147483646 h 219"/>
                <a:gd name="T16" fmla="*/ 2147483646 w 147"/>
                <a:gd name="T17" fmla="*/ 2147483646 h 219"/>
                <a:gd name="T18" fmla="*/ 2147483646 w 147"/>
                <a:gd name="T19" fmla="*/ 2147483646 h 219"/>
                <a:gd name="T20" fmla="*/ 2147483646 w 147"/>
                <a:gd name="T21" fmla="*/ 2147483646 h 219"/>
                <a:gd name="T22" fmla="*/ 2147483646 w 147"/>
                <a:gd name="T23" fmla="*/ 2147483646 h 219"/>
                <a:gd name="T24" fmla="*/ 2147483646 w 147"/>
                <a:gd name="T25" fmla="*/ 0 h 219"/>
                <a:gd name="T26" fmla="*/ 2147483646 w 147"/>
                <a:gd name="T27" fmla="*/ 0 h 219"/>
                <a:gd name="T28" fmla="*/ 2147483646 w 147"/>
                <a:gd name="T29" fmla="*/ 2147483646 h 219"/>
                <a:gd name="T30" fmla="*/ 2147483646 w 147"/>
                <a:gd name="T31" fmla="*/ 2147483646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1" name="Freeform 108"/>
            <p:cNvSpPr>
              <a:spLocks noChangeArrowheads="1"/>
            </p:cNvSpPr>
            <p:nvPr/>
          </p:nvSpPr>
          <p:spPr bwMode="auto">
            <a:xfrm>
              <a:off x="6962775"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2" name="Freeform 109"/>
            <p:cNvSpPr>
              <a:spLocks noChangeArrowheads="1"/>
            </p:cNvSpPr>
            <p:nvPr/>
          </p:nvSpPr>
          <p:spPr bwMode="auto">
            <a:xfrm>
              <a:off x="7055421" y="5324568"/>
              <a:ext cx="72339" cy="83677"/>
            </a:xfrm>
            <a:custGeom>
              <a:avLst/>
              <a:gdLst>
                <a:gd name="T0" fmla="*/ 2147483646 w 204"/>
                <a:gd name="T1" fmla="*/ 2147483646 h 235"/>
                <a:gd name="T2" fmla="*/ 2147483646 w 204"/>
                <a:gd name="T3" fmla="*/ 2147483646 h 235"/>
                <a:gd name="T4" fmla="*/ 0 w 204"/>
                <a:gd name="T5" fmla="*/ 2147483646 h 235"/>
                <a:gd name="T6" fmla="*/ 2147483646 w 204"/>
                <a:gd name="T7" fmla="*/ 0 h 235"/>
                <a:gd name="T8" fmla="*/ 2147483646 w 204"/>
                <a:gd name="T9" fmla="*/ 2147483646 h 235"/>
                <a:gd name="T10" fmla="*/ 2147483646 w 204"/>
                <a:gd name="T11" fmla="*/ 2147483646 h 235"/>
                <a:gd name="T12" fmla="*/ 2147483646 w 204"/>
                <a:gd name="T13" fmla="*/ 2147483646 h 235"/>
                <a:gd name="T14" fmla="*/ 2147483646 w 204"/>
                <a:gd name="T15" fmla="*/ 2147483646 h 235"/>
                <a:gd name="T16" fmla="*/ 2147483646 w 204"/>
                <a:gd name="T17" fmla="*/ 2147483646 h 235"/>
                <a:gd name="T18" fmla="*/ 2147483646 w 204"/>
                <a:gd name="T19" fmla="*/ 2147483646 h 235"/>
                <a:gd name="T20" fmla="*/ 2147483646 w 204"/>
                <a:gd name="T21" fmla="*/ 2147483646 h 235"/>
                <a:gd name="T22" fmla="*/ 2147483646 w 204"/>
                <a:gd name="T23" fmla="*/ 2147483646 h 235"/>
                <a:gd name="T24" fmla="*/ 2147483646 w 204"/>
                <a:gd name="T25" fmla="*/ 2147483646 h 235"/>
                <a:gd name="T26" fmla="*/ 2147483646 w 204"/>
                <a:gd name="T27" fmla="*/ 2147483646 h 235"/>
                <a:gd name="T28" fmla="*/ 2147483646 w 204"/>
                <a:gd name="T29" fmla="*/ 2147483646 h 235"/>
                <a:gd name="T30" fmla="*/ 2147483646 w 204"/>
                <a:gd name="T31" fmla="*/ 214748364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3" name="Freeform 110"/>
            <p:cNvSpPr>
              <a:spLocks noChangeArrowheads="1"/>
            </p:cNvSpPr>
            <p:nvPr/>
          </p:nvSpPr>
          <p:spPr bwMode="auto">
            <a:xfrm>
              <a:off x="7139183"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4" name="Freeform 111"/>
            <p:cNvSpPr>
              <a:spLocks noChangeArrowheads="1"/>
            </p:cNvSpPr>
            <p:nvPr/>
          </p:nvSpPr>
          <p:spPr bwMode="auto">
            <a:xfrm>
              <a:off x="7254673" y="5324568"/>
              <a:ext cx="73609" cy="83677"/>
            </a:xfrm>
            <a:custGeom>
              <a:avLst/>
              <a:gdLst>
                <a:gd name="T0" fmla="*/ 2147483646 w 204"/>
                <a:gd name="T1" fmla="*/ 2147483646 h 235"/>
                <a:gd name="T2" fmla="*/ 2147483646 w 204"/>
                <a:gd name="T3" fmla="*/ 2147483646 h 235"/>
                <a:gd name="T4" fmla="*/ 0 w 204"/>
                <a:gd name="T5" fmla="*/ 2147483646 h 235"/>
                <a:gd name="T6" fmla="*/ 2147483646 w 204"/>
                <a:gd name="T7" fmla="*/ 0 h 235"/>
                <a:gd name="T8" fmla="*/ 2147483646 w 204"/>
                <a:gd name="T9" fmla="*/ 2147483646 h 235"/>
                <a:gd name="T10" fmla="*/ 2147483646 w 204"/>
                <a:gd name="T11" fmla="*/ 2147483646 h 235"/>
                <a:gd name="T12" fmla="*/ 2147483646 w 204"/>
                <a:gd name="T13" fmla="*/ 2147483646 h 235"/>
                <a:gd name="T14" fmla="*/ 2147483646 w 204"/>
                <a:gd name="T15" fmla="*/ 2147483646 h 235"/>
                <a:gd name="T16" fmla="*/ 2147483646 w 204"/>
                <a:gd name="T17" fmla="*/ 2147483646 h 235"/>
                <a:gd name="T18" fmla="*/ 2147483646 w 204"/>
                <a:gd name="T19" fmla="*/ 2147483646 h 235"/>
                <a:gd name="T20" fmla="*/ 2147483646 w 204"/>
                <a:gd name="T21" fmla="*/ 2147483646 h 235"/>
                <a:gd name="T22" fmla="*/ 2147483646 w 204"/>
                <a:gd name="T23" fmla="*/ 2147483646 h 235"/>
                <a:gd name="T24" fmla="*/ 2147483646 w 204"/>
                <a:gd name="T25" fmla="*/ 2147483646 h 235"/>
                <a:gd name="T26" fmla="*/ 2147483646 w 204"/>
                <a:gd name="T27" fmla="*/ 2147483646 h 235"/>
                <a:gd name="T28" fmla="*/ 2147483646 w 204"/>
                <a:gd name="T29" fmla="*/ 2147483646 h 235"/>
                <a:gd name="T30" fmla="*/ 2147483646 w 204"/>
                <a:gd name="T31" fmla="*/ 214748364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5" name="Freeform 112"/>
            <p:cNvSpPr>
              <a:spLocks noChangeArrowheads="1"/>
            </p:cNvSpPr>
            <p:nvPr/>
          </p:nvSpPr>
          <p:spPr bwMode="auto">
            <a:xfrm>
              <a:off x="7338435" y="5346121"/>
              <a:ext cx="31728" cy="60856"/>
            </a:xfrm>
            <a:custGeom>
              <a:avLst/>
              <a:gdLst>
                <a:gd name="T0" fmla="*/ 0 w 86"/>
                <a:gd name="T1" fmla="*/ 2147483646 h 167"/>
                <a:gd name="T2" fmla="*/ 2147483646 w 86"/>
                <a:gd name="T3" fmla="*/ 2147483646 h 167"/>
                <a:gd name="T4" fmla="*/ 2147483646 w 86"/>
                <a:gd name="T5" fmla="*/ 2147483646 h 167"/>
                <a:gd name="T6" fmla="*/ 2147483646 w 86"/>
                <a:gd name="T7" fmla="*/ 2147483646 h 167"/>
                <a:gd name="T8" fmla="*/ 2147483646 w 86"/>
                <a:gd name="T9" fmla="*/ 2147483646 h 167"/>
                <a:gd name="T10" fmla="*/ 2147483646 w 86"/>
                <a:gd name="T11" fmla="*/ 2147483646 h 167"/>
                <a:gd name="T12" fmla="*/ 2147483646 w 86"/>
                <a:gd name="T13" fmla="*/ 2147483646 h 167"/>
                <a:gd name="T14" fmla="*/ 2147483646 w 86"/>
                <a:gd name="T15" fmla="*/ 2147483646 h 167"/>
                <a:gd name="T16" fmla="*/ 0 w 86"/>
                <a:gd name="T17" fmla="*/ 2147483646 h 167"/>
                <a:gd name="T18" fmla="*/ 0 w 86"/>
                <a:gd name="T19" fmla="*/ 2147483646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6" name="Freeform 113"/>
            <p:cNvSpPr>
              <a:spLocks noChangeArrowheads="1"/>
            </p:cNvSpPr>
            <p:nvPr/>
          </p:nvSpPr>
          <p:spPr bwMode="auto">
            <a:xfrm>
              <a:off x="7368893" y="5348656"/>
              <a:ext cx="55841"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7" name="Freeform 114"/>
            <p:cNvSpPr>
              <a:spLocks noChangeArrowheads="1"/>
            </p:cNvSpPr>
            <p:nvPr/>
          </p:nvSpPr>
          <p:spPr bwMode="auto">
            <a:xfrm>
              <a:off x="7431081" y="5346121"/>
              <a:ext cx="48227" cy="59589"/>
            </a:xfrm>
            <a:custGeom>
              <a:avLst/>
              <a:gdLst>
                <a:gd name="T0" fmla="*/ 2147483646 w 134"/>
                <a:gd name="T1" fmla="*/ 2147483646 h 164"/>
                <a:gd name="T2" fmla="*/ 2147483646 w 134"/>
                <a:gd name="T3" fmla="*/ 2147483646 h 164"/>
                <a:gd name="T4" fmla="*/ 2147483646 w 134"/>
                <a:gd name="T5" fmla="*/ 0 h 164"/>
                <a:gd name="T6" fmla="*/ 2147483646 w 134"/>
                <a:gd name="T7" fmla="*/ 2147483646 h 164"/>
                <a:gd name="T8" fmla="*/ 2147483646 w 134"/>
                <a:gd name="T9" fmla="*/ 2147483646 h 164"/>
                <a:gd name="T10" fmla="*/ 2147483646 w 134"/>
                <a:gd name="T11" fmla="*/ 2147483646 h 164"/>
                <a:gd name="T12" fmla="*/ 2147483646 w 134"/>
                <a:gd name="T13" fmla="*/ 2147483646 h 164"/>
                <a:gd name="T14" fmla="*/ 2147483646 w 134"/>
                <a:gd name="T15" fmla="*/ 2147483646 h 164"/>
                <a:gd name="T16" fmla="*/ 2147483646 w 134"/>
                <a:gd name="T17" fmla="*/ 2147483646 h 164"/>
                <a:gd name="T18" fmla="*/ 2147483646 w 134"/>
                <a:gd name="T19" fmla="*/ 2147483646 h 164"/>
                <a:gd name="T20" fmla="*/ 0 w 134"/>
                <a:gd name="T21" fmla="*/ 2147483646 h 164"/>
                <a:gd name="T22" fmla="*/ 0 w 134"/>
                <a:gd name="T23" fmla="*/ 2147483646 h 164"/>
                <a:gd name="T24" fmla="*/ 2147483646 w 134"/>
                <a:gd name="T25" fmla="*/ 2147483646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8" name="Freeform 115"/>
            <p:cNvSpPr>
              <a:spLocks noChangeArrowheads="1"/>
            </p:cNvSpPr>
            <p:nvPr/>
          </p:nvSpPr>
          <p:spPr bwMode="auto">
            <a:xfrm>
              <a:off x="7486922" y="5325835"/>
              <a:ext cx="53303" cy="81141"/>
            </a:xfrm>
            <a:custGeom>
              <a:avLst/>
              <a:gdLst>
                <a:gd name="T0" fmla="*/ 2147483646 w 151"/>
                <a:gd name="T1" fmla="*/ 2147483646 h 227"/>
                <a:gd name="T2" fmla="*/ 2147483646 w 151"/>
                <a:gd name="T3" fmla="*/ 2147483646 h 227"/>
                <a:gd name="T4" fmla="*/ 2147483646 w 151"/>
                <a:gd name="T5" fmla="*/ 2147483646 h 227"/>
                <a:gd name="T6" fmla="*/ 2147483646 w 151"/>
                <a:gd name="T7" fmla="*/ 2147483646 h 227"/>
                <a:gd name="T8" fmla="*/ 2147483646 w 151"/>
                <a:gd name="T9" fmla="*/ 2147483646 h 227"/>
                <a:gd name="T10" fmla="*/ 0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0 h 227"/>
                <a:gd name="T20" fmla="*/ 2147483646 w 151"/>
                <a:gd name="T21" fmla="*/ 0 h 227"/>
                <a:gd name="T22" fmla="*/ 2147483646 w 151"/>
                <a:gd name="T23" fmla="*/ 2147483646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79" name="Freeform 116"/>
            <p:cNvSpPr>
              <a:spLocks noChangeArrowheads="1"/>
            </p:cNvSpPr>
            <p:nvPr/>
          </p:nvSpPr>
          <p:spPr bwMode="auto">
            <a:xfrm>
              <a:off x="7574491" y="5327103"/>
              <a:ext cx="67264" cy="81141"/>
            </a:xfrm>
            <a:custGeom>
              <a:avLst/>
              <a:gdLst>
                <a:gd name="T0" fmla="*/ 2147483646 w 190"/>
                <a:gd name="T1" fmla="*/ 2147483646 h 224"/>
                <a:gd name="T2" fmla="*/ 2147483646 w 190"/>
                <a:gd name="T3" fmla="*/ 2147483646 h 224"/>
                <a:gd name="T4" fmla="*/ 0 w 190"/>
                <a:gd name="T5" fmla="*/ 2147483646 h 224"/>
                <a:gd name="T6" fmla="*/ 2147483646 w 190"/>
                <a:gd name="T7" fmla="*/ 2147483646 h 224"/>
                <a:gd name="T8" fmla="*/ 2147483646 w 190"/>
                <a:gd name="T9" fmla="*/ 2147483646 h 224"/>
                <a:gd name="T10" fmla="*/ 2147483646 w 190"/>
                <a:gd name="T11" fmla="*/ 0 h 224"/>
                <a:gd name="T12" fmla="*/ 2147483646 w 190"/>
                <a:gd name="T13" fmla="*/ 2147483646 h 224"/>
                <a:gd name="T14" fmla="*/ 2147483646 w 190"/>
                <a:gd name="T15" fmla="*/ 2147483646 h 224"/>
                <a:gd name="T16" fmla="*/ 2147483646 w 190"/>
                <a:gd name="T17" fmla="*/ 2147483646 h 224"/>
                <a:gd name="T18" fmla="*/ 2147483646 w 190"/>
                <a:gd name="T19" fmla="*/ 2147483646 h 224"/>
                <a:gd name="T20" fmla="*/ 2147483646 w 190"/>
                <a:gd name="T21" fmla="*/ 2147483646 h 224"/>
                <a:gd name="T22" fmla="*/ 2147483646 w 190"/>
                <a:gd name="T23" fmla="*/ 2147483646 h 224"/>
                <a:gd name="T24" fmla="*/ 2147483646 w 190"/>
                <a:gd name="T25" fmla="*/ 2147483646 h 224"/>
                <a:gd name="T26" fmla="*/ 2147483646 w 190"/>
                <a:gd name="T27" fmla="*/ 2147483646 h 224"/>
                <a:gd name="T28" fmla="*/ 2147483646 w 190"/>
                <a:gd name="T29" fmla="*/ 2147483646 h 224"/>
                <a:gd name="T30" fmla="*/ 2147483646 w 190"/>
                <a:gd name="T31" fmla="*/ 2147483646 h 224"/>
                <a:gd name="T32" fmla="*/ 2147483646 w 190"/>
                <a:gd name="T33" fmla="*/ 2147483646 h 224"/>
                <a:gd name="T34" fmla="*/ 2147483646 w 190"/>
                <a:gd name="T35" fmla="*/ 2147483646 h 224"/>
                <a:gd name="T36" fmla="*/ 2147483646 w 190"/>
                <a:gd name="T37" fmla="*/ 2147483646 h 224"/>
                <a:gd name="T38" fmla="*/ 2147483646 w 190"/>
                <a:gd name="T39" fmla="*/ 2147483646 h 224"/>
                <a:gd name="T40" fmla="*/ 2147483646 w 190"/>
                <a:gd name="T41" fmla="*/ 2147483646 h 224"/>
                <a:gd name="T42" fmla="*/ 2147483646 w 190"/>
                <a:gd name="T43" fmla="*/ 2147483646 h 224"/>
                <a:gd name="T44" fmla="*/ 2147483646 w 190"/>
                <a:gd name="T45" fmla="*/ 2147483646 h 224"/>
                <a:gd name="T46" fmla="*/ 2147483646 w 190"/>
                <a:gd name="T47" fmla="*/ 2147483646 h 224"/>
                <a:gd name="T48" fmla="*/ 2147483646 w 190"/>
                <a:gd name="T49" fmla="*/ 2147483646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0" name="Freeform 117"/>
            <p:cNvSpPr>
              <a:spLocks noChangeArrowheads="1"/>
            </p:cNvSpPr>
            <p:nvPr/>
          </p:nvSpPr>
          <p:spPr bwMode="auto">
            <a:xfrm>
              <a:off x="7670944" y="5325835"/>
              <a:ext cx="81224" cy="81141"/>
            </a:xfrm>
            <a:custGeom>
              <a:avLst/>
              <a:gdLst>
                <a:gd name="T0" fmla="*/ 2147483646 w 224"/>
                <a:gd name="T1" fmla="*/ 0 h 224"/>
                <a:gd name="T2" fmla="*/ 2147483646 w 224"/>
                <a:gd name="T3" fmla="*/ 0 h 224"/>
                <a:gd name="T4" fmla="*/ 2147483646 w 224"/>
                <a:gd name="T5" fmla="*/ 2147483646 h 224"/>
                <a:gd name="T6" fmla="*/ 2147483646 w 224"/>
                <a:gd name="T7" fmla="*/ 0 h 224"/>
                <a:gd name="T8" fmla="*/ 2147483646 w 224"/>
                <a:gd name="T9" fmla="*/ 0 h 224"/>
                <a:gd name="T10" fmla="*/ 2147483646 w 224"/>
                <a:gd name="T11" fmla="*/ 2147483646 h 224"/>
                <a:gd name="T12" fmla="*/ 2147483646 w 224"/>
                <a:gd name="T13" fmla="*/ 2147483646 h 224"/>
                <a:gd name="T14" fmla="*/ 2147483646 w 224"/>
                <a:gd name="T15" fmla="*/ 2147483646 h 224"/>
                <a:gd name="T16" fmla="*/ 2147483646 w 224"/>
                <a:gd name="T17" fmla="*/ 2147483646 h 224"/>
                <a:gd name="T18" fmla="*/ 2147483646 w 224"/>
                <a:gd name="T19" fmla="*/ 2147483646 h 224"/>
                <a:gd name="T20" fmla="*/ 2147483646 w 224"/>
                <a:gd name="T21" fmla="*/ 2147483646 h 224"/>
                <a:gd name="T22" fmla="*/ 2147483646 w 224"/>
                <a:gd name="T23" fmla="*/ 2147483646 h 224"/>
                <a:gd name="T24" fmla="*/ 2147483646 w 224"/>
                <a:gd name="T25" fmla="*/ 2147483646 h 224"/>
                <a:gd name="T26" fmla="*/ 2147483646 w 224"/>
                <a:gd name="T27" fmla="*/ 2147483646 h 224"/>
                <a:gd name="T28" fmla="*/ 0 w 224"/>
                <a:gd name="T29" fmla="*/ 2147483646 h 224"/>
                <a:gd name="T30" fmla="*/ 0 w 224"/>
                <a:gd name="T31" fmla="*/ 0 h 224"/>
                <a:gd name="T32" fmla="*/ 2147483646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1" name="Freeform 118"/>
            <p:cNvSpPr>
              <a:spLocks noChangeArrowheads="1"/>
            </p:cNvSpPr>
            <p:nvPr/>
          </p:nvSpPr>
          <p:spPr bwMode="auto">
            <a:xfrm>
              <a:off x="7759782" y="5348656"/>
              <a:ext cx="55841"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2" name="Freeform 119"/>
            <p:cNvSpPr>
              <a:spLocks noChangeArrowheads="1"/>
            </p:cNvSpPr>
            <p:nvPr/>
          </p:nvSpPr>
          <p:spPr bwMode="auto">
            <a:xfrm>
              <a:off x="7819431" y="5346121"/>
              <a:ext cx="48227" cy="59589"/>
            </a:xfrm>
            <a:custGeom>
              <a:avLst/>
              <a:gdLst>
                <a:gd name="T0" fmla="*/ 2147483646 w 134"/>
                <a:gd name="T1" fmla="*/ 2147483646 h 164"/>
                <a:gd name="T2" fmla="*/ 2147483646 w 134"/>
                <a:gd name="T3" fmla="*/ 2147483646 h 164"/>
                <a:gd name="T4" fmla="*/ 2147483646 w 134"/>
                <a:gd name="T5" fmla="*/ 0 h 164"/>
                <a:gd name="T6" fmla="*/ 2147483646 w 134"/>
                <a:gd name="T7" fmla="*/ 2147483646 h 164"/>
                <a:gd name="T8" fmla="*/ 2147483646 w 134"/>
                <a:gd name="T9" fmla="*/ 2147483646 h 164"/>
                <a:gd name="T10" fmla="*/ 2147483646 w 134"/>
                <a:gd name="T11" fmla="*/ 2147483646 h 164"/>
                <a:gd name="T12" fmla="*/ 2147483646 w 134"/>
                <a:gd name="T13" fmla="*/ 2147483646 h 164"/>
                <a:gd name="T14" fmla="*/ 2147483646 w 134"/>
                <a:gd name="T15" fmla="*/ 2147483646 h 164"/>
                <a:gd name="T16" fmla="*/ 2147483646 w 134"/>
                <a:gd name="T17" fmla="*/ 2147483646 h 164"/>
                <a:gd name="T18" fmla="*/ 2147483646 w 134"/>
                <a:gd name="T19" fmla="*/ 2147483646 h 164"/>
                <a:gd name="T20" fmla="*/ 0 w 134"/>
                <a:gd name="T21" fmla="*/ 2147483646 h 164"/>
                <a:gd name="T22" fmla="*/ 0 w 134"/>
                <a:gd name="T23" fmla="*/ 2147483646 h 164"/>
                <a:gd name="T24" fmla="*/ 2147483646 w 134"/>
                <a:gd name="T25" fmla="*/ 2147483646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3" name="Freeform 120"/>
            <p:cNvSpPr>
              <a:spLocks noChangeArrowheads="1"/>
            </p:cNvSpPr>
            <p:nvPr/>
          </p:nvSpPr>
          <p:spPr bwMode="auto">
            <a:xfrm>
              <a:off x="7876542" y="5325835"/>
              <a:ext cx="54573" cy="81141"/>
            </a:xfrm>
            <a:custGeom>
              <a:avLst/>
              <a:gdLst>
                <a:gd name="T0" fmla="*/ 2147483646 w 151"/>
                <a:gd name="T1" fmla="*/ 2147483646 h 227"/>
                <a:gd name="T2" fmla="*/ 2147483646 w 151"/>
                <a:gd name="T3" fmla="*/ 2147483646 h 227"/>
                <a:gd name="T4" fmla="*/ 2147483646 w 151"/>
                <a:gd name="T5" fmla="*/ 2147483646 h 227"/>
                <a:gd name="T6" fmla="*/ 2147483646 w 151"/>
                <a:gd name="T7" fmla="*/ 2147483646 h 227"/>
                <a:gd name="T8" fmla="*/ 2147483646 w 151"/>
                <a:gd name="T9" fmla="*/ 2147483646 h 227"/>
                <a:gd name="T10" fmla="*/ 0 w 151"/>
                <a:gd name="T11" fmla="*/ 2147483646 h 227"/>
                <a:gd name="T12" fmla="*/ 2147483646 w 151"/>
                <a:gd name="T13" fmla="*/ 2147483646 h 227"/>
                <a:gd name="T14" fmla="*/ 2147483646 w 151"/>
                <a:gd name="T15" fmla="*/ 2147483646 h 227"/>
                <a:gd name="T16" fmla="*/ 2147483646 w 151"/>
                <a:gd name="T17" fmla="*/ 2147483646 h 227"/>
                <a:gd name="T18" fmla="*/ 2147483646 w 151"/>
                <a:gd name="T19" fmla="*/ 0 h 227"/>
                <a:gd name="T20" fmla="*/ 2147483646 w 151"/>
                <a:gd name="T21" fmla="*/ 0 h 227"/>
                <a:gd name="T22" fmla="*/ 2147483646 w 151"/>
                <a:gd name="T23" fmla="*/ 2147483646 h 227"/>
                <a:gd name="T24" fmla="*/ 2147483646 w 151"/>
                <a:gd name="T25" fmla="*/ 2147483646 h 227"/>
                <a:gd name="T26" fmla="*/ 2147483646 w 151"/>
                <a:gd name="T27" fmla="*/ 2147483646 h 227"/>
                <a:gd name="T28" fmla="*/ 2147483646 w 151"/>
                <a:gd name="T29" fmla="*/ 2147483646 h 227"/>
                <a:gd name="T30" fmla="*/ 2147483646 w 151"/>
                <a:gd name="T31" fmla="*/ 2147483646 h 227"/>
                <a:gd name="T32" fmla="*/ 2147483646 w 151"/>
                <a:gd name="T33" fmla="*/ 2147483646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4" name="Freeform 121"/>
            <p:cNvSpPr>
              <a:spLocks noChangeArrowheads="1"/>
            </p:cNvSpPr>
            <p:nvPr/>
          </p:nvSpPr>
          <p:spPr bwMode="auto">
            <a:xfrm>
              <a:off x="7938729" y="5348656"/>
              <a:ext cx="55841" cy="59589"/>
            </a:xfrm>
            <a:custGeom>
              <a:avLst/>
              <a:gdLst>
                <a:gd name="T0" fmla="*/ 2147483646 w 154"/>
                <a:gd name="T1" fmla="*/ 2147483646 h 168"/>
                <a:gd name="T2" fmla="*/ 2147483646 w 154"/>
                <a:gd name="T3" fmla="*/ 2147483646 h 168"/>
                <a:gd name="T4" fmla="*/ 2147483646 w 154"/>
                <a:gd name="T5" fmla="*/ 2147483646 h 168"/>
                <a:gd name="T6" fmla="*/ 2147483646 w 154"/>
                <a:gd name="T7" fmla="*/ 2147483646 h 168"/>
                <a:gd name="T8" fmla="*/ 0 w 154"/>
                <a:gd name="T9" fmla="*/ 2147483646 h 168"/>
                <a:gd name="T10" fmla="*/ 2147483646 w 154"/>
                <a:gd name="T11" fmla="*/ 2147483646 h 168"/>
                <a:gd name="T12" fmla="*/ 2147483646 w 154"/>
                <a:gd name="T13" fmla="*/ 2147483646 h 168"/>
                <a:gd name="T14" fmla="*/ 2147483646 w 154"/>
                <a:gd name="T15" fmla="*/ 2147483646 h 168"/>
                <a:gd name="T16" fmla="*/ 2147483646 w 154"/>
                <a:gd name="T17" fmla="*/ 2147483646 h 168"/>
                <a:gd name="T18" fmla="*/ 2147483646 w 154"/>
                <a:gd name="T19" fmla="*/ 2147483646 h 168"/>
                <a:gd name="T20" fmla="*/ 2147483646 w 154"/>
                <a:gd name="T21" fmla="*/ 0 h 168"/>
                <a:gd name="T22" fmla="*/ 2147483646 w 154"/>
                <a:gd name="T23" fmla="*/ 2147483646 h 168"/>
                <a:gd name="T24" fmla="*/ 2147483646 w 154"/>
                <a:gd name="T25" fmla="*/ 2147483646 h 168"/>
                <a:gd name="T26" fmla="*/ 2147483646 w 154"/>
                <a:gd name="T27" fmla="*/ 2147483646 h 168"/>
                <a:gd name="T28" fmla="*/ 2147483646 w 154"/>
                <a:gd name="T29" fmla="*/ 2147483646 h 168"/>
                <a:gd name="T30" fmla="*/ 2147483646 w 154"/>
                <a:gd name="T31" fmla="*/ 2147483646 h 168"/>
                <a:gd name="T32" fmla="*/ 2147483646 w 154"/>
                <a:gd name="T33" fmla="*/ 2147483646 h 168"/>
                <a:gd name="T34" fmla="*/ 2147483646 w 154"/>
                <a:gd name="T35" fmla="*/ 2147483646 h 168"/>
                <a:gd name="T36" fmla="*/ 2147483646 w 154"/>
                <a:gd name="T37" fmla="*/ 2147483646 h 168"/>
                <a:gd name="T38" fmla="*/ 2147483646 w 154"/>
                <a:gd name="T39" fmla="*/ 2147483646 h 168"/>
                <a:gd name="T40" fmla="*/ 2147483646 w 154"/>
                <a:gd name="T41" fmla="*/ 2147483646 h 168"/>
                <a:gd name="T42" fmla="*/ 2147483646 w 154"/>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5" name="Freeform 122"/>
            <p:cNvSpPr>
              <a:spLocks noChangeArrowheads="1"/>
            </p:cNvSpPr>
            <p:nvPr/>
          </p:nvSpPr>
          <p:spPr bwMode="auto">
            <a:xfrm>
              <a:off x="7999647" y="5325835"/>
              <a:ext cx="8883" cy="81141"/>
            </a:xfrm>
            <a:custGeom>
              <a:avLst/>
              <a:gdLst>
                <a:gd name="T0" fmla="*/ 0 w 26"/>
                <a:gd name="T1" fmla="*/ 0 h 224"/>
                <a:gd name="T2" fmla="*/ 2147483646 w 26"/>
                <a:gd name="T3" fmla="*/ 0 h 224"/>
                <a:gd name="T4" fmla="*/ 2147483646 w 26"/>
                <a:gd name="T5" fmla="*/ 2147483646 h 224"/>
                <a:gd name="T6" fmla="*/ 0 w 26"/>
                <a:gd name="T7" fmla="*/ 2147483646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6" name="Freeform 123"/>
            <p:cNvSpPr>
              <a:spLocks noChangeArrowheads="1"/>
            </p:cNvSpPr>
            <p:nvPr/>
          </p:nvSpPr>
          <p:spPr bwMode="auto">
            <a:xfrm>
              <a:off x="8017414" y="5348656"/>
              <a:ext cx="54572"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7" name="Freeform 124"/>
            <p:cNvSpPr>
              <a:spLocks noChangeArrowheads="1"/>
            </p:cNvSpPr>
            <p:nvPr/>
          </p:nvSpPr>
          <p:spPr bwMode="auto">
            <a:xfrm>
              <a:off x="8070717" y="5346121"/>
              <a:ext cx="55841" cy="81141"/>
            </a:xfrm>
            <a:custGeom>
              <a:avLst/>
              <a:gdLst>
                <a:gd name="T0" fmla="*/ 2147483646 w 154"/>
                <a:gd name="T1" fmla="*/ 2147483646 h 226"/>
                <a:gd name="T2" fmla="*/ 2147483646 w 154"/>
                <a:gd name="T3" fmla="*/ 2147483646 h 226"/>
                <a:gd name="T4" fmla="*/ 2147483646 w 154"/>
                <a:gd name="T5" fmla="*/ 2147483646 h 226"/>
                <a:gd name="T6" fmla="*/ 2147483646 w 154"/>
                <a:gd name="T7" fmla="*/ 2147483646 h 226"/>
                <a:gd name="T8" fmla="*/ 2147483646 w 154"/>
                <a:gd name="T9" fmla="*/ 2147483646 h 226"/>
                <a:gd name="T10" fmla="*/ 2147483646 w 154"/>
                <a:gd name="T11" fmla="*/ 2147483646 h 226"/>
                <a:gd name="T12" fmla="*/ 2147483646 w 154"/>
                <a:gd name="T13" fmla="*/ 2147483646 h 226"/>
                <a:gd name="T14" fmla="*/ 0 w 154"/>
                <a:gd name="T15" fmla="*/ 0 h 226"/>
                <a:gd name="T16" fmla="*/ 2147483646 w 154"/>
                <a:gd name="T17" fmla="*/ 0 h 226"/>
                <a:gd name="T18" fmla="*/ 2147483646 w 154"/>
                <a:gd name="T19" fmla="*/ 2147483646 h 226"/>
                <a:gd name="T20" fmla="*/ 2147483646 w 154"/>
                <a:gd name="T21" fmla="*/ 2147483646 h 226"/>
                <a:gd name="T22" fmla="*/ 2147483646 w 154"/>
                <a:gd name="T23" fmla="*/ 0 h 226"/>
                <a:gd name="T24" fmla="*/ 2147483646 w 154"/>
                <a:gd name="T25" fmla="*/ 0 h 226"/>
                <a:gd name="T26" fmla="*/ 2147483646 w 154"/>
                <a:gd name="T27" fmla="*/ 2147483646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8" name="Freeform 125"/>
            <p:cNvSpPr>
              <a:spLocks noChangeArrowheads="1"/>
            </p:cNvSpPr>
            <p:nvPr/>
          </p:nvSpPr>
          <p:spPr bwMode="auto">
            <a:xfrm>
              <a:off x="8157017" y="5325835"/>
              <a:ext cx="63456" cy="81141"/>
            </a:xfrm>
            <a:custGeom>
              <a:avLst/>
              <a:gdLst>
                <a:gd name="T0" fmla="*/ 2147483646 w 176"/>
                <a:gd name="T1" fmla="*/ 0 h 224"/>
                <a:gd name="T2" fmla="*/ 2147483646 w 176"/>
                <a:gd name="T3" fmla="*/ 0 h 224"/>
                <a:gd name="T4" fmla="*/ 2147483646 w 176"/>
                <a:gd name="T5" fmla="*/ 2147483646 h 224"/>
                <a:gd name="T6" fmla="*/ 2147483646 w 176"/>
                <a:gd name="T7" fmla="*/ 2147483646 h 224"/>
                <a:gd name="T8" fmla="*/ 2147483646 w 176"/>
                <a:gd name="T9" fmla="*/ 2147483646 h 224"/>
                <a:gd name="T10" fmla="*/ 2147483646 w 176"/>
                <a:gd name="T11" fmla="*/ 2147483646 h 224"/>
                <a:gd name="T12" fmla="*/ 2147483646 w 176"/>
                <a:gd name="T13" fmla="*/ 2147483646 h 224"/>
                <a:gd name="T14" fmla="*/ 2147483646 w 176"/>
                <a:gd name="T15" fmla="*/ 2147483646 h 224"/>
                <a:gd name="T16" fmla="*/ 0 w 176"/>
                <a:gd name="T17" fmla="*/ 2147483646 h 224"/>
                <a:gd name="T18" fmla="*/ 0 w 176"/>
                <a:gd name="T19" fmla="*/ 0 h 224"/>
                <a:gd name="T20" fmla="*/ 2147483646 w 176"/>
                <a:gd name="T21" fmla="*/ 0 h 224"/>
                <a:gd name="T22" fmla="*/ 2147483646 w 176"/>
                <a:gd name="T23" fmla="*/ 2147483646 h 224"/>
                <a:gd name="T24" fmla="*/ 2147483646 w 176"/>
                <a:gd name="T25" fmla="*/ 2147483646 h 224"/>
                <a:gd name="T26" fmla="*/ 2147483646 w 176"/>
                <a:gd name="T27" fmla="*/ 2147483646 h 224"/>
                <a:gd name="T28" fmla="*/ 2147483646 w 176"/>
                <a:gd name="T29" fmla="*/ 2147483646 h 224"/>
                <a:gd name="T30" fmla="*/ 2147483646 w 176"/>
                <a:gd name="T31" fmla="*/ 2147483646 h 224"/>
                <a:gd name="T32" fmla="*/ 2147483646 w 176"/>
                <a:gd name="T33" fmla="*/ 2147483646 h 224"/>
                <a:gd name="T34" fmla="*/ 2147483646 w 176"/>
                <a:gd name="T35" fmla="*/ 2147483646 h 224"/>
                <a:gd name="T36" fmla="*/ 2147483646 w 176"/>
                <a:gd name="T37" fmla="*/ 2147483646 h 224"/>
                <a:gd name="T38" fmla="*/ 2147483646 w 176"/>
                <a:gd name="T39" fmla="*/ 2147483646 h 224"/>
                <a:gd name="T40" fmla="*/ 2147483646 w 176"/>
                <a:gd name="T41" fmla="*/ 2147483646 h 224"/>
                <a:gd name="T42" fmla="*/ 2147483646 w 176"/>
                <a:gd name="T43" fmla="*/ 2147483646 h 224"/>
                <a:gd name="T44" fmla="*/ 2147483646 w 176"/>
                <a:gd name="T45" fmla="*/ 2147483646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89" name="Freeform 126"/>
            <p:cNvSpPr>
              <a:spLocks noChangeArrowheads="1"/>
            </p:cNvSpPr>
            <p:nvPr/>
          </p:nvSpPr>
          <p:spPr bwMode="auto">
            <a:xfrm>
              <a:off x="8226819" y="5348656"/>
              <a:ext cx="54573" cy="59589"/>
            </a:xfrm>
            <a:custGeom>
              <a:avLst/>
              <a:gdLst>
                <a:gd name="T0" fmla="*/ 2147483646 w 153"/>
                <a:gd name="T1" fmla="*/ 2147483646 h 168"/>
                <a:gd name="T2" fmla="*/ 2147483646 w 153"/>
                <a:gd name="T3" fmla="*/ 2147483646 h 168"/>
                <a:gd name="T4" fmla="*/ 2147483646 w 153"/>
                <a:gd name="T5" fmla="*/ 2147483646 h 168"/>
                <a:gd name="T6" fmla="*/ 2147483646 w 153"/>
                <a:gd name="T7" fmla="*/ 2147483646 h 168"/>
                <a:gd name="T8" fmla="*/ 0 w 153"/>
                <a:gd name="T9" fmla="*/ 2147483646 h 168"/>
                <a:gd name="T10" fmla="*/ 2147483646 w 153"/>
                <a:gd name="T11" fmla="*/ 2147483646 h 168"/>
                <a:gd name="T12" fmla="*/ 2147483646 w 153"/>
                <a:gd name="T13" fmla="*/ 2147483646 h 168"/>
                <a:gd name="T14" fmla="*/ 2147483646 w 153"/>
                <a:gd name="T15" fmla="*/ 2147483646 h 168"/>
                <a:gd name="T16" fmla="*/ 2147483646 w 153"/>
                <a:gd name="T17" fmla="*/ 2147483646 h 168"/>
                <a:gd name="T18" fmla="*/ 2147483646 w 153"/>
                <a:gd name="T19" fmla="*/ 2147483646 h 168"/>
                <a:gd name="T20" fmla="*/ 2147483646 w 153"/>
                <a:gd name="T21" fmla="*/ 0 h 168"/>
                <a:gd name="T22" fmla="*/ 2147483646 w 153"/>
                <a:gd name="T23" fmla="*/ 2147483646 h 168"/>
                <a:gd name="T24" fmla="*/ 2147483646 w 153"/>
                <a:gd name="T25" fmla="*/ 2147483646 h 168"/>
                <a:gd name="T26" fmla="*/ 2147483646 w 153"/>
                <a:gd name="T27" fmla="*/ 2147483646 h 168"/>
                <a:gd name="T28" fmla="*/ 2147483646 w 153"/>
                <a:gd name="T29" fmla="*/ 2147483646 h 168"/>
                <a:gd name="T30" fmla="*/ 2147483646 w 153"/>
                <a:gd name="T31" fmla="*/ 2147483646 h 168"/>
                <a:gd name="T32" fmla="*/ 2147483646 w 153"/>
                <a:gd name="T33" fmla="*/ 2147483646 h 168"/>
                <a:gd name="T34" fmla="*/ 2147483646 w 153"/>
                <a:gd name="T35" fmla="*/ 2147483646 h 168"/>
                <a:gd name="T36" fmla="*/ 2147483646 w 153"/>
                <a:gd name="T37" fmla="*/ 2147483646 h 168"/>
                <a:gd name="T38" fmla="*/ 2147483646 w 153"/>
                <a:gd name="T39" fmla="*/ 2147483646 h 168"/>
                <a:gd name="T40" fmla="*/ 2147483646 w 153"/>
                <a:gd name="T41" fmla="*/ 2147483646 h 168"/>
                <a:gd name="T42" fmla="*/ 2147483646 w 153"/>
                <a:gd name="T43" fmla="*/ 2147483646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0" name="Freeform 127"/>
            <p:cNvSpPr>
              <a:spLocks noChangeArrowheads="1"/>
            </p:cNvSpPr>
            <p:nvPr/>
          </p:nvSpPr>
          <p:spPr bwMode="auto">
            <a:xfrm>
              <a:off x="8280122" y="5346121"/>
              <a:ext cx="55841" cy="81141"/>
            </a:xfrm>
            <a:custGeom>
              <a:avLst/>
              <a:gdLst>
                <a:gd name="T0" fmla="*/ 2147483646 w 153"/>
                <a:gd name="T1" fmla="*/ 2147483646 h 226"/>
                <a:gd name="T2" fmla="*/ 2147483646 w 153"/>
                <a:gd name="T3" fmla="*/ 2147483646 h 226"/>
                <a:gd name="T4" fmla="*/ 2147483646 w 153"/>
                <a:gd name="T5" fmla="*/ 2147483646 h 226"/>
                <a:gd name="T6" fmla="*/ 2147483646 w 153"/>
                <a:gd name="T7" fmla="*/ 2147483646 h 226"/>
                <a:gd name="T8" fmla="*/ 2147483646 w 153"/>
                <a:gd name="T9" fmla="*/ 2147483646 h 226"/>
                <a:gd name="T10" fmla="*/ 2147483646 w 153"/>
                <a:gd name="T11" fmla="*/ 2147483646 h 226"/>
                <a:gd name="T12" fmla="*/ 2147483646 w 153"/>
                <a:gd name="T13" fmla="*/ 2147483646 h 226"/>
                <a:gd name="T14" fmla="*/ 0 w 153"/>
                <a:gd name="T15" fmla="*/ 0 h 226"/>
                <a:gd name="T16" fmla="*/ 2147483646 w 153"/>
                <a:gd name="T17" fmla="*/ 0 h 226"/>
                <a:gd name="T18" fmla="*/ 2147483646 w 153"/>
                <a:gd name="T19" fmla="*/ 2147483646 h 226"/>
                <a:gd name="T20" fmla="*/ 2147483646 w 153"/>
                <a:gd name="T21" fmla="*/ 2147483646 h 226"/>
                <a:gd name="T22" fmla="*/ 2147483646 w 153"/>
                <a:gd name="T23" fmla="*/ 0 h 226"/>
                <a:gd name="T24" fmla="*/ 2147483646 w 153"/>
                <a:gd name="T25" fmla="*/ 0 h 226"/>
                <a:gd name="T26" fmla="*/ 2147483646 w 153"/>
                <a:gd name="T27" fmla="*/ 2147483646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1" name="Freeform 128"/>
            <p:cNvSpPr>
              <a:spLocks noChangeArrowheads="1"/>
            </p:cNvSpPr>
            <p:nvPr/>
          </p:nvSpPr>
          <p:spPr bwMode="auto">
            <a:xfrm>
              <a:off x="7434888" y="5458958"/>
              <a:ext cx="53303" cy="81141"/>
            </a:xfrm>
            <a:custGeom>
              <a:avLst/>
              <a:gdLst>
                <a:gd name="T0" fmla="*/ 0 w 148"/>
                <a:gd name="T1" fmla="*/ 0 h 224"/>
                <a:gd name="T2" fmla="*/ 2147483646 w 148"/>
                <a:gd name="T3" fmla="*/ 0 h 224"/>
                <a:gd name="T4" fmla="*/ 2147483646 w 148"/>
                <a:gd name="T5" fmla="*/ 2147483646 h 224"/>
                <a:gd name="T6" fmla="*/ 2147483646 w 148"/>
                <a:gd name="T7" fmla="*/ 2147483646 h 224"/>
                <a:gd name="T8" fmla="*/ 2147483646 w 148"/>
                <a:gd name="T9" fmla="*/ 2147483646 h 224"/>
                <a:gd name="T10" fmla="*/ 0 w 148"/>
                <a:gd name="T11" fmla="*/ 2147483646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2" name="Freeform 129"/>
            <p:cNvSpPr>
              <a:spLocks noChangeArrowheads="1"/>
            </p:cNvSpPr>
            <p:nvPr/>
          </p:nvSpPr>
          <p:spPr bwMode="auto">
            <a:xfrm>
              <a:off x="7489460"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3" name="Freeform 130"/>
            <p:cNvSpPr>
              <a:spLocks noChangeArrowheads="1"/>
            </p:cNvSpPr>
            <p:nvPr/>
          </p:nvSpPr>
          <p:spPr bwMode="auto">
            <a:xfrm>
              <a:off x="7550378" y="5481779"/>
              <a:ext cx="49495" cy="59588"/>
            </a:xfrm>
            <a:custGeom>
              <a:avLst/>
              <a:gdLst>
                <a:gd name="T0" fmla="*/ 2147483646 w 136"/>
                <a:gd name="T1" fmla="*/ 2147483646 h 167"/>
                <a:gd name="T2" fmla="*/ 2147483646 w 136"/>
                <a:gd name="T3" fmla="*/ 2147483646 h 167"/>
                <a:gd name="T4" fmla="*/ 0 w 136"/>
                <a:gd name="T5" fmla="*/ 2147483646 h 167"/>
                <a:gd name="T6" fmla="*/ 2147483646 w 136"/>
                <a:gd name="T7" fmla="*/ 0 h 167"/>
                <a:gd name="T8" fmla="*/ 2147483646 w 136"/>
                <a:gd name="T9" fmla="*/ 2147483646 h 167"/>
                <a:gd name="T10" fmla="*/ 2147483646 w 136"/>
                <a:gd name="T11" fmla="*/ 2147483646 h 167"/>
                <a:gd name="T12" fmla="*/ 2147483646 w 136"/>
                <a:gd name="T13" fmla="*/ 2147483646 h 167"/>
                <a:gd name="T14" fmla="*/ 2147483646 w 136"/>
                <a:gd name="T15" fmla="*/ 2147483646 h 167"/>
                <a:gd name="T16" fmla="*/ 2147483646 w 136"/>
                <a:gd name="T17" fmla="*/ 2147483646 h 167"/>
                <a:gd name="T18" fmla="*/ 2147483646 w 136"/>
                <a:gd name="T19" fmla="*/ 2147483646 h 167"/>
                <a:gd name="T20" fmla="*/ 2147483646 w 136"/>
                <a:gd name="T21" fmla="*/ 2147483646 h 167"/>
                <a:gd name="T22" fmla="*/ 0 w 136"/>
                <a:gd name="T23" fmla="*/ 2147483646 h 167"/>
                <a:gd name="T24" fmla="*/ 2147483646 w 136"/>
                <a:gd name="T25" fmla="*/ 2147483646 h 167"/>
                <a:gd name="T26" fmla="*/ 2147483646 w 136"/>
                <a:gd name="T27" fmla="*/ 2147483646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4" name="Freeform 131"/>
            <p:cNvSpPr>
              <a:spLocks noChangeArrowheads="1"/>
            </p:cNvSpPr>
            <p:nvPr/>
          </p:nvSpPr>
          <p:spPr bwMode="auto">
            <a:xfrm>
              <a:off x="7622717" y="5458958"/>
              <a:ext cx="68532" cy="81141"/>
            </a:xfrm>
            <a:custGeom>
              <a:avLst/>
              <a:gdLst>
                <a:gd name="T0" fmla="*/ 2147483646 w 190"/>
                <a:gd name="T1" fmla="*/ 2147483646 h 224"/>
                <a:gd name="T2" fmla="*/ 2147483646 w 190"/>
                <a:gd name="T3" fmla="*/ 2147483646 h 224"/>
                <a:gd name="T4" fmla="*/ 0 w 190"/>
                <a:gd name="T5" fmla="*/ 0 h 224"/>
                <a:gd name="T6" fmla="*/ 2147483646 w 190"/>
                <a:gd name="T7" fmla="*/ 0 h 224"/>
                <a:gd name="T8" fmla="*/ 2147483646 w 190"/>
                <a:gd name="T9" fmla="*/ 2147483646 h 224"/>
                <a:gd name="T10" fmla="*/ 2147483646 w 190"/>
                <a:gd name="T11" fmla="*/ 2147483646 h 224"/>
                <a:gd name="T12" fmla="*/ 2147483646 w 190"/>
                <a:gd name="T13" fmla="*/ 0 h 224"/>
                <a:gd name="T14" fmla="*/ 2147483646 w 190"/>
                <a:gd name="T15" fmla="*/ 0 h 224"/>
                <a:gd name="T16" fmla="*/ 2147483646 w 190"/>
                <a:gd name="T17" fmla="*/ 2147483646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5" name="Freeform 132"/>
            <p:cNvSpPr>
              <a:spLocks noChangeArrowheads="1"/>
            </p:cNvSpPr>
            <p:nvPr/>
          </p:nvSpPr>
          <p:spPr bwMode="auto">
            <a:xfrm>
              <a:off x="7695058" y="5480511"/>
              <a:ext cx="53303" cy="60856"/>
            </a:xfrm>
            <a:custGeom>
              <a:avLst/>
              <a:gdLst>
                <a:gd name="T0" fmla="*/ 2147483646 w 151"/>
                <a:gd name="T1" fmla="*/ 2147483646 h 170"/>
                <a:gd name="T2" fmla="*/ 0 w 151"/>
                <a:gd name="T3" fmla="*/ 2147483646 h 170"/>
                <a:gd name="T4" fmla="*/ 2147483646 w 151"/>
                <a:gd name="T5" fmla="*/ 0 h 170"/>
                <a:gd name="T6" fmla="*/ 2147483646 w 151"/>
                <a:gd name="T7" fmla="*/ 2147483646 h 170"/>
                <a:gd name="T8" fmla="*/ 2147483646 w 151"/>
                <a:gd name="T9" fmla="*/ 2147483646 h 170"/>
                <a:gd name="T10" fmla="*/ 2147483646 w 151"/>
                <a:gd name="T11" fmla="*/ 2147483646 h 170"/>
                <a:gd name="T12" fmla="*/ 2147483646 w 151"/>
                <a:gd name="T13" fmla="*/ 2147483646 h 170"/>
                <a:gd name="T14" fmla="*/ 2147483646 w 151"/>
                <a:gd name="T15" fmla="*/ 2147483646 h 170"/>
                <a:gd name="T16" fmla="*/ 2147483646 w 151"/>
                <a:gd name="T17" fmla="*/ 2147483646 h 170"/>
                <a:gd name="T18" fmla="*/ 2147483646 w 151"/>
                <a:gd name="T19" fmla="*/ 2147483646 h 170"/>
                <a:gd name="T20" fmla="*/ 2147483646 w 151"/>
                <a:gd name="T21" fmla="*/ 2147483646 h 170"/>
                <a:gd name="T22" fmla="*/ 2147483646 w 151"/>
                <a:gd name="T23" fmla="*/ 2147483646 h 170"/>
                <a:gd name="T24" fmla="*/ 2147483646 w 151"/>
                <a:gd name="T25" fmla="*/ 2147483646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6" name="Freeform 133"/>
            <p:cNvSpPr>
              <a:spLocks noChangeArrowheads="1"/>
            </p:cNvSpPr>
            <p:nvPr/>
          </p:nvSpPr>
          <p:spPr bwMode="auto">
            <a:xfrm>
              <a:off x="7753437" y="5477975"/>
              <a:ext cx="53303" cy="86213"/>
            </a:xfrm>
            <a:custGeom>
              <a:avLst/>
              <a:gdLst>
                <a:gd name="T0" fmla="*/ 2147483646 w 148"/>
                <a:gd name="T1" fmla="*/ 2147483646 h 236"/>
                <a:gd name="T2" fmla="*/ 2147483646 w 148"/>
                <a:gd name="T3" fmla="*/ 2147483646 h 236"/>
                <a:gd name="T4" fmla="*/ 2147483646 w 148"/>
                <a:gd name="T5" fmla="*/ 2147483646 h 236"/>
                <a:gd name="T6" fmla="*/ 2147483646 w 148"/>
                <a:gd name="T7" fmla="*/ 2147483646 h 236"/>
                <a:gd name="T8" fmla="*/ 2147483646 w 148"/>
                <a:gd name="T9" fmla="*/ 2147483646 h 236"/>
                <a:gd name="T10" fmla="*/ 2147483646 w 148"/>
                <a:gd name="T11" fmla="*/ 2147483646 h 236"/>
                <a:gd name="T12" fmla="*/ 2147483646 w 148"/>
                <a:gd name="T13" fmla="*/ 2147483646 h 236"/>
                <a:gd name="T14" fmla="*/ 0 w 148"/>
                <a:gd name="T15" fmla="*/ 2147483646 h 236"/>
                <a:gd name="T16" fmla="*/ 2147483646 w 148"/>
                <a:gd name="T17" fmla="*/ 0 h 236"/>
                <a:gd name="T18" fmla="*/ 2147483646 w 148"/>
                <a:gd name="T19" fmla="*/ 2147483646 h 236"/>
                <a:gd name="T20" fmla="*/ 2147483646 w 148"/>
                <a:gd name="T21" fmla="*/ 2147483646 h 236"/>
                <a:gd name="T22" fmla="*/ 2147483646 w 148"/>
                <a:gd name="T23" fmla="*/ 2147483646 h 236"/>
                <a:gd name="T24" fmla="*/ 2147483646 w 148"/>
                <a:gd name="T25" fmla="*/ 2147483646 h 236"/>
                <a:gd name="T26" fmla="*/ 2147483646 w 148"/>
                <a:gd name="T27" fmla="*/ 2147483646 h 236"/>
                <a:gd name="T28" fmla="*/ 2147483646 w 148"/>
                <a:gd name="T29" fmla="*/ 2147483646 h 236"/>
                <a:gd name="T30" fmla="*/ 2147483646 w 148"/>
                <a:gd name="T31" fmla="*/ 2147483646 h 236"/>
                <a:gd name="T32" fmla="*/ 2147483646 w 148"/>
                <a:gd name="T33" fmla="*/ 2147483646 h 236"/>
                <a:gd name="T34" fmla="*/ 2147483646 w 148"/>
                <a:gd name="T35" fmla="*/ 2147483646 h 236"/>
                <a:gd name="T36" fmla="*/ 2147483646 w 148"/>
                <a:gd name="T37" fmla="*/ 2147483646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7" name="Freeform 134"/>
            <p:cNvSpPr>
              <a:spLocks noChangeArrowheads="1"/>
            </p:cNvSpPr>
            <p:nvPr/>
          </p:nvSpPr>
          <p:spPr bwMode="auto">
            <a:xfrm>
              <a:off x="7811817"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8" name="Freeform 135"/>
            <p:cNvSpPr>
              <a:spLocks noChangeArrowheads="1"/>
            </p:cNvSpPr>
            <p:nvPr/>
          </p:nvSpPr>
          <p:spPr bwMode="auto">
            <a:xfrm>
              <a:off x="7872735" y="5481779"/>
              <a:ext cx="49495" cy="59588"/>
            </a:xfrm>
            <a:custGeom>
              <a:avLst/>
              <a:gdLst>
                <a:gd name="T0" fmla="*/ 2147483646 w 136"/>
                <a:gd name="T1" fmla="*/ 2147483646 h 167"/>
                <a:gd name="T2" fmla="*/ 2147483646 w 136"/>
                <a:gd name="T3" fmla="*/ 2147483646 h 167"/>
                <a:gd name="T4" fmla="*/ 0 w 136"/>
                <a:gd name="T5" fmla="*/ 2147483646 h 167"/>
                <a:gd name="T6" fmla="*/ 2147483646 w 136"/>
                <a:gd name="T7" fmla="*/ 0 h 167"/>
                <a:gd name="T8" fmla="*/ 2147483646 w 136"/>
                <a:gd name="T9" fmla="*/ 2147483646 h 167"/>
                <a:gd name="T10" fmla="*/ 2147483646 w 136"/>
                <a:gd name="T11" fmla="*/ 2147483646 h 167"/>
                <a:gd name="T12" fmla="*/ 2147483646 w 136"/>
                <a:gd name="T13" fmla="*/ 2147483646 h 167"/>
                <a:gd name="T14" fmla="*/ 2147483646 w 136"/>
                <a:gd name="T15" fmla="*/ 2147483646 h 167"/>
                <a:gd name="T16" fmla="*/ 2147483646 w 136"/>
                <a:gd name="T17" fmla="*/ 2147483646 h 167"/>
                <a:gd name="T18" fmla="*/ 2147483646 w 136"/>
                <a:gd name="T19" fmla="*/ 2147483646 h 167"/>
                <a:gd name="T20" fmla="*/ 2147483646 w 136"/>
                <a:gd name="T21" fmla="*/ 2147483646 h 167"/>
                <a:gd name="T22" fmla="*/ 0 w 136"/>
                <a:gd name="T23" fmla="*/ 2147483646 h 167"/>
                <a:gd name="T24" fmla="*/ 2147483646 w 136"/>
                <a:gd name="T25" fmla="*/ 2147483646 h 167"/>
                <a:gd name="T26" fmla="*/ 2147483646 w 136"/>
                <a:gd name="T27" fmla="*/ 2147483646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99" name="Freeform 136"/>
            <p:cNvSpPr>
              <a:spLocks noChangeArrowheads="1"/>
            </p:cNvSpPr>
            <p:nvPr/>
          </p:nvSpPr>
          <p:spPr bwMode="auto">
            <a:xfrm>
              <a:off x="7926038" y="5527421"/>
              <a:ext cx="12691" cy="29160"/>
            </a:xfrm>
            <a:custGeom>
              <a:avLst/>
              <a:gdLst>
                <a:gd name="T0" fmla="*/ 0 w 34"/>
                <a:gd name="T1" fmla="*/ 0 h 80"/>
                <a:gd name="T2" fmla="*/ 2147483646 w 34"/>
                <a:gd name="T3" fmla="*/ 0 h 80"/>
                <a:gd name="T4" fmla="*/ 2147483646 w 34"/>
                <a:gd name="T5" fmla="*/ 2147483646 h 80"/>
                <a:gd name="T6" fmla="*/ 0 w 34"/>
                <a:gd name="T7" fmla="*/ 2147483646 h 80"/>
                <a:gd name="T8" fmla="*/ 0 w 34"/>
                <a:gd name="T9" fmla="*/ 2147483646 h 80"/>
                <a:gd name="T10" fmla="*/ 2147483646 w 34"/>
                <a:gd name="T11" fmla="*/ 2147483646 h 80"/>
                <a:gd name="T12" fmla="*/ 0 w 34"/>
                <a:gd name="T13" fmla="*/ 2147483646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2147483646 w 176"/>
                <a:gd name="T3" fmla="*/ 0 h 224"/>
                <a:gd name="T4" fmla="*/ 2147483646 w 176"/>
                <a:gd name="T5" fmla="*/ 2147483646 h 224"/>
                <a:gd name="T6" fmla="*/ 2147483646 w 176"/>
                <a:gd name="T7" fmla="*/ 2147483646 h 224"/>
                <a:gd name="T8" fmla="*/ 2147483646 w 176"/>
                <a:gd name="T9" fmla="*/ 0 h 224"/>
                <a:gd name="T10" fmla="*/ 2147483646 w 176"/>
                <a:gd name="T11" fmla="*/ 0 h 224"/>
                <a:gd name="T12" fmla="*/ 2147483646 w 176"/>
                <a:gd name="T13" fmla="*/ 2147483646 h 224"/>
                <a:gd name="T14" fmla="*/ 2147483646 w 176"/>
                <a:gd name="T15" fmla="*/ 2147483646 h 224"/>
                <a:gd name="T16" fmla="*/ 2147483646 w 176"/>
                <a:gd name="T17" fmla="*/ 2147483646 h 224"/>
                <a:gd name="T18" fmla="*/ 2147483646 w 176"/>
                <a:gd name="T19" fmla="*/ 2147483646 h 224"/>
                <a:gd name="T20" fmla="*/ 2147483646 w 176"/>
                <a:gd name="T21" fmla="*/ 2147483646 h 224"/>
                <a:gd name="T22" fmla="*/ 0 w 176"/>
                <a:gd name="T23" fmla="*/ 2147483646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1" name="Freeform 138"/>
            <p:cNvSpPr>
              <a:spLocks noChangeArrowheads="1"/>
            </p:cNvSpPr>
            <p:nvPr/>
          </p:nvSpPr>
          <p:spPr bwMode="auto">
            <a:xfrm>
              <a:off x="8049142" y="5480511"/>
              <a:ext cx="53303" cy="60856"/>
            </a:xfrm>
            <a:custGeom>
              <a:avLst/>
              <a:gdLst>
                <a:gd name="T0" fmla="*/ 2147483646 w 151"/>
                <a:gd name="T1" fmla="*/ 2147483646 h 170"/>
                <a:gd name="T2" fmla="*/ 0 w 151"/>
                <a:gd name="T3" fmla="*/ 2147483646 h 170"/>
                <a:gd name="T4" fmla="*/ 2147483646 w 151"/>
                <a:gd name="T5" fmla="*/ 0 h 170"/>
                <a:gd name="T6" fmla="*/ 2147483646 w 151"/>
                <a:gd name="T7" fmla="*/ 2147483646 h 170"/>
                <a:gd name="T8" fmla="*/ 2147483646 w 151"/>
                <a:gd name="T9" fmla="*/ 2147483646 h 170"/>
                <a:gd name="T10" fmla="*/ 2147483646 w 151"/>
                <a:gd name="T11" fmla="*/ 2147483646 h 170"/>
                <a:gd name="T12" fmla="*/ 2147483646 w 151"/>
                <a:gd name="T13" fmla="*/ 2147483646 h 170"/>
                <a:gd name="T14" fmla="*/ 2147483646 w 151"/>
                <a:gd name="T15" fmla="*/ 2147483646 h 170"/>
                <a:gd name="T16" fmla="*/ 2147483646 w 151"/>
                <a:gd name="T17" fmla="*/ 2147483646 h 170"/>
                <a:gd name="T18" fmla="*/ 2147483646 w 151"/>
                <a:gd name="T19" fmla="*/ 2147483646 h 170"/>
                <a:gd name="T20" fmla="*/ 2147483646 w 151"/>
                <a:gd name="T21" fmla="*/ 2147483646 h 170"/>
                <a:gd name="T22" fmla="*/ 2147483646 w 151"/>
                <a:gd name="T23" fmla="*/ 2147483646 h 170"/>
                <a:gd name="T24" fmla="*/ 2147483646 w 151"/>
                <a:gd name="T25" fmla="*/ 2147483646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2" name="Freeform 139"/>
            <p:cNvSpPr>
              <a:spLocks noChangeArrowheads="1"/>
            </p:cNvSpPr>
            <p:nvPr/>
          </p:nvSpPr>
          <p:spPr bwMode="auto">
            <a:xfrm>
              <a:off x="8103714" y="5483047"/>
              <a:ext cx="54572" cy="58320"/>
            </a:xfrm>
            <a:custGeom>
              <a:avLst/>
              <a:gdLst>
                <a:gd name="T0" fmla="*/ 2147483646 w 148"/>
                <a:gd name="T1" fmla="*/ 2147483646 h 162"/>
                <a:gd name="T2" fmla="*/ 2147483646 w 148"/>
                <a:gd name="T3" fmla="*/ 2147483646 h 162"/>
                <a:gd name="T4" fmla="*/ 0 w 148"/>
                <a:gd name="T5" fmla="*/ 0 h 162"/>
                <a:gd name="T6" fmla="*/ 2147483646 w 148"/>
                <a:gd name="T7" fmla="*/ 0 h 162"/>
                <a:gd name="T8" fmla="*/ 2147483646 w 148"/>
                <a:gd name="T9" fmla="*/ 2147483646 h 162"/>
                <a:gd name="T10" fmla="*/ 2147483646 w 148"/>
                <a:gd name="T11" fmla="*/ 2147483646 h 162"/>
                <a:gd name="T12" fmla="*/ 2147483646 w 148"/>
                <a:gd name="T13" fmla="*/ 0 h 162"/>
                <a:gd name="T14" fmla="*/ 2147483646 w 148"/>
                <a:gd name="T15" fmla="*/ 0 h 162"/>
                <a:gd name="T16" fmla="*/ 2147483646 w 148"/>
                <a:gd name="T17" fmla="*/ 2147483646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 name="Freeform 140"/>
            <p:cNvSpPr>
              <a:spLocks noChangeArrowheads="1"/>
            </p:cNvSpPr>
            <p:nvPr/>
          </p:nvSpPr>
          <p:spPr bwMode="auto">
            <a:xfrm>
              <a:off x="8159556"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 name="Freeform 141"/>
            <p:cNvSpPr>
              <a:spLocks noChangeArrowheads="1"/>
            </p:cNvSpPr>
            <p:nvPr/>
          </p:nvSpPr>
          <p:spPr bwMode="auto">
            <a:xfrm>
              <a:off x="8217935" y="5458958"/>
              <a:ext cx="54572" cy="81141"/>
            </a:xfrm>
            <a:custGeom>
              <a:avLst/>
              <a:gdLst>
                <a:gd name="T0" fmla="*/ 2147483646 w 150"/>
                <a:gd name="T1" fmla="*/ 2147483646 h 226"/>
                <a:gd name="T2" fmla="*/ 2147483646 w 150"/>
                <a:gd name="T3" fmla="*/ 2147483646 h 226"/>
                <a:gd name="T4" fmla="*/ 2147483646 w 150"/>
                <a:gd name="T5" fmla="*/ 2147483646 h 226"/>
                <a:gd name="T6" fmla="*/ 2147483646 w 150"/>
                <a:gd name="T7" fmla="*/ 2147483646 h 226"/>
                <a:gd name="T8" fmla="*/ 2147483646 w 150"/>
                <a:gd name="T9" fmla="*/ 2147483646 h 226"/>
                <a:gd name="T10" fmla="*/ 0 w 150"/>
                <a:gd name="T11" fmla="*/ 2147483646 h 226"/>
                <a:gd name="T12" fmla="*/ 2147483646 w 150"/>
                <a:gd name="T13" fmla="*/ 2147483646 h 226"/>
                <a:gd name="T14" fmla="*/ 2147483646 w 150"/>
                <a:gd name="T15" fmla="*/ 2147483646 h 226"/>
                <a:gd name="T16" fmla="*/ 2147483646 w 150"/>
                <a:gd name="T17" fmla="*/ 2147483646 h 226"/>
                <a:gd name="T18" fmla="*/ 2147483646 w 150"/>
                <a:gd name="T19" fmla="*/ 0 h 226"/>
                <a:gd name="T20" fmla="*/ 2147483646 w 150"/>
                <a:gd name="T21" fmla="*/ 0 h 226"/>
                <a:gd name="T22" fmla="*/ 2147483646 w 150"/>
                <a:gd name="T23" fmla="*/ 2147483646 h 226"/>
                <a:gd name="T24" fmla="*/ 2147483646 w 150"/>
                <a:gd name="T25" fmla="*/ 2147483646 h 226"/>
                <a:gd name="T26" fmla="*/ 2147483646 w 150"/>
                <a:gd name="T27" fmla="*/ 2147483646 h 226"/>
                <a:gd name="T28" fmla="*/ 2147483646 w 150"/>
                <a:gd name="T29" fmla="*/ 2147483646 h 226"/>
                <a:gd name="T30" fmla="*/ 2147483646 w 150"/>
                <a:gd name="T31" fmla="*/ 2147483646 h 226"/>
                <a:gd name="T32" fmla="*/ 2147483646 w 150"/>
                <a:gd name="T33" fmla="*/ 2147483646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5" name="Freeform 142"/>
            <p:cNvSpPr>
              <a:spLocks noChangeArrowheads="1"/>
            </p:cNvSpPr>
            <p:nvPr/>
          </p:nvSpPr>
          <p:spPr bwMode="auto">
            <a:xfrm>
              <a:off x="8278853" y="5483047"/>
              <a:ext cx="55841" cy="60856"/>
            </a:xfrm>
            <a:custGeom>
              <a:avLst/>
              <a:gdLst>
                <a:gd name="T0" fmla="*/ 2147483646 w 153"/>
                <a:gd name="T1" fmla="*/ 2147483646 h 167"/>
                <a:gd name="T2" fmla="*/ 2147483646 w 153"/>
                <a:gd name="T3" fmla="*/ 2147483646 h 167"/>
                <a:gd name="T4" fmla="*/ 2147483646 w 153"/>
                <a:gd name="T5" fmla="*/ 2147483646 h 167"/>
                <a:gd name="T6" fmla="*/ 2147483646 w 153"/>
                <a:gd name="T7" fmla="*/ 2147483646 h 167"/>
                <a:gd name="T8" fmla="*/ 0 w 153"/>
                <a:gd name="T9" fmla="*/ 2147483646 h 167"/>
                <a:gd name="T10" fmla="*/ 2147483646 w 153"/>
                <a:gd name="T11" fmla="*/ 2147483646 h 167"/>
                <a:gd name="T12" fmla="*/ 2147483646 w 153"/>
                <a:gd name="T13" fmla="*/ 2147483646 h 167"/>
                <a:gd name="T14" fmla="*/ 2147483646 w 153"/>
                <a:gd name="T15" fmla="*/ 2147483646 h 167"/>
                <a:gd name="T16" fmla="*/ 2147483646 w 153"/>
                <a:gd name="T17" fmla="*/ 2147483646 h 167"/>
                <a:gd name="T18" fmla="*/ 2147483646 w 153"/>
                <a:gd name="T19" fmla="*/ 2147483646 h 167"/>
                <a:gd name="T20" fmla="*/ 2147483646 w 153"/>
                <a:gd name="T21" fmla="*/ 0 h 167"/>
                <a:gd name="T22" fmla="*/ 2147483646 w 153"/>
                <a:gd name="T23" fmla="*/ 2147483646 h 167"/>
                <a:gd name="T24" fmla="*/ 2147483646 w 153"/>
                <a:gd name="T25" fmla="*/ 2147483646 h 167"/>
                <a:gd name="T26" fmla="*/ 2147483646 w 153"/>
                <a:gd name="T27" fmla="*/ 2147483646 h 167"/>
                <a:gd name="T28" fmla="*/ 2147483646 w 153"/>
                <a:gd name="T29" fmla="*/ 2147483646 h 167"/>
                <a:gd name="T30" fmla="*/ 2147483646 w 153"/>
                <a:gd name="T31" fmla="*/ 2147483646 h 167"/>
                <a:gd name="T32" fmla="*/ 2147483646 w 153"/>
                <a:gd name="T33" fmla="*/ 2147483646 h 167"/>
                <a:gd name="T34" fmla="*/ 2147483646 w 153"/>
                <a:gd name="T35" fmla="*/ 2147483646 h 167"/>
                <a:gd name="T36" fmla="*/ 2147483646 w 153"/>
                <a:gd name="T37" fmla="*/ 2147483646 h 167"/>
                <a:gd name="T38" fmla="*/ 2147483646 w 153"/>
                <a:gd name="T39" fmla="*/ 2147483646 h 167"/>
                <a:gd name="T40" fmla="*/ 2147483646 w 153"/>
                <a:gd name="T41" fmla="*/ 2147483646 h 167"/>
                <a:gd name="T42" fmla="*/ 2147483646 w 153"/>
                <a:gd name="T43" fmla="*/ 214748364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grpSp>
        <p:nvGrpSpPr>
          <p:cNvPr id="106" name="Group 146"/>
          <p:cNvGrpSpPr>
            <a:grpSpLocks/>
          </p:cNvGrpSpPr>
          <p:nvPr userDrawn="1"/>
        </p:nvGrpSpPr>
        <p:grpSpPr bwMode="auto">
          <a:xfrm>
            <a:off x="2307168" y="11912600"/>
            <a:ext cx="1909232" cy="778933"/>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147483646 w 230"/>
                <a:gd name="T3" fmla="*/ 0 h 43"/>
                <a:gd name="T4" fmla="*/ 2147483646 w 230"/>
                <a:gd name="T5" fmla="*/ 2147483646 h 43"/>
                <a:gd name="T6" fmla="*/ 0 w 230"/>
                <a:gd name="T7" fmla="*/ 2147483646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8" name="Freeform 144"/>
            <p:cNvSpPr>
              <a:spLocks noChangeArrowheads="1"/>
            </p:cNvSpPr>
            <p:nvPr/>
          </p:nvSpPr>
          <p:spPr bwMode="auto">
            <a:xfrm>
              <a:off x="2451037" y="5477109"/>
              <a:ext cx="83866" cy="15219"/>
            </a:xfrm>
            <a:custGeom>
              <a:avLst/>
              <a:gdLst>
                <a:gd name="T0" fmla="*/ 2147483646 w 233"/>
                <a:gd name="T1" fmla="*/ 2147483646 h 43"/>
                <a:gd name="T2" fmla="*/ 0 w 233"/>
                <a:gd name="T3" fmla="*/ 2147483646 h 43"/>
                <a:gd name="T4" fmla="*/ 2147483646 w 233"/>
                <a:gd name="T5" fmla="*/ 0 h 43"/>
                <a:gd name="T6" fmla="*/ 2147483646 w 233"/>
                <a:gd name="T7" fmla="*/ 0 h 43"/>
                <a:gd name="T8" fmla="*/ 2147483646 w 233"/>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9" name="Freeform 145"/>
            <p:cNvSpPr>
              <a:spLocks noChangeArrowheads="1"/>
            </p:cNvSpPr>
            <p:nvPr/>
          </p:nvSpPr>
          <p:spPr bwMode="auto">
            <a:xfrm>
              <a:off x="2393855" y="5507547"/>
              <a:ext cx="48287" cy="15219"/>
            </a:xfrm>
            <a:custGeom>
              <a:avLst/>
              <a:gdLst>
                <a:gd name="T0" fmla="*/ 0 w 131"/>
                <a:gd name="T1" fmla="*/ 0 h 44"/>
                <a:gd name="T2" fmla="*/ 2147483646 w 131"/>
                <a:gd name="T3" fmla="*/ 0 h 44"/>
                <a:gd name="T4" fmla="*/ 2147483646 w 131"/>
                <a:gd name="T5" fmla="*/ 2147483646 h 44"/>
                <a:gd name="T6" fmla="*/ 2147483646 w 131"/>
                <a:gd name="T7" fmla="*/ 2147483646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0" name="Freeform 146"/>
            <p:cNvSpPr>
              <a:spLocks noChangeArrowheads="1"/>
            </p:cNvSpPr>
            <p:nvPr/>
          </p:nvSpPr>
          <p:spPr bwMode="auto">
            <a:xfrm>
              <a:off x="2442142" y="5507547"/>
              <a:ext cx="47016" cy="16487"/>
            </a:xfrm>
            <a:custGeom>
              <a:avLst/>
              <a:gdLst>
                <a:gd name="T0" fmla="*/ 2147483646 w 131"/>
                <a:gd name="T1" fmla="*/ 2147483646 h 47"/>
                <a:gd name="T2" fmla="*/ 0 w 131"/>
                <a:gd name="T3" fmla="*/ 2147483646 h 47"/>
                <a:gd name="T4" fmla="*/ 2147483646 w 131"/>
                <a:gd name="T5" fmla="*/ 0 h 47"/>
                <a:gd name="T6" fmla="*/ 2147483646 w 131"/>
                <a:gd name="T7" fmla="*/ 0 h 47"/>
                <a:gd name="T8" fmla="*/ 2147483646 w 131"/>
                <a:gd name="T9" fmla="*/ 2147483646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1" name="Freeform 147"/>
            <p:cNvSpPr>
              <a:spLocks noChangeArrowheads="1"/>
            </p:cNvSpPr>
            <p:nvPr/>
          </p:nvSpPr>
          <p:spPr bwMode="auto">
            <a:xfrm>
              <a:off x="2406562" y="5539254"/>
              <a:ext cx="73701" cy="15219"/>
            </a:xfrm>
            <a:custGeom>
              <a:avLst/>
              <a:gdLst>
                <a:gd name="T0" fmla="*/ 2147483646 w 202"/>
                <a:gd name="T1" fmla="*/ 2147483646 h 43"/>
                <a:gd name="T2" fmla="*/ 2147483646 w 202"/>
                <a:gd name="T3" fmla="*/ 2147483646 h 43"/>
                <a:gd name="T4" fmla="*/ 0 w 202"/>
                <a:gd name="T5" fmla="*/ 0 h 43"/>
                <a:gd name="T6" fmla="*/ 2147483646 w 202"/>
                <a:gd name="T7" fmla="*/ 0 h 43"/>
                <a:gd name="T8" fmla="*/ 2147483646 w 202"/>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2" name="Freeform 148"/>
            <p:cNvSpPr>
              <a:spLocks noChangeArrowheads="1"/>
            </p:cNvSpPr>
            <p:nvPr/>
          </p:nvSpPr>
          <p:spPr bwMode="auto">
            <a:xfrm>
              <a:off x="2349380" y="5568424"/>
              <a:ext cx="48287"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3" name="Freeform 149"/>
            <p:cNvSpPr>
              <a:spLocks noChangeArrowheads="1"/>
            </p:cNvSpPr>
            <p:nvPr/>
          </p:nvSpPr>
          <p:spPr bwMode="auto">
            <a:xfrm>
              <a:off x="2487887" y="5568424"/>
              <a:ext cx="47016"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4" name="Freeform 150"/>
            <p:cNvSpPr>
              <a:spLocks noChangeArrowheads="1"/>
            </p:cNvSpPr>
            <p:nvPr/>
          </p:nvSpPr>
          <p:spPr bwMode="auto">
            <a:xfrm>
              <a:off x="2349380" y="5539254"/>
              <a:ext cx="48287"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5" name="Freeform 151"/>
            <p:cNvSpPr>
              <a:spLocks noChangeArrowheads="1"/>
            </p:cNvSpPr>
            <p:nvPr/>
          </p:nvSpPr>
          <p:spPr bwMode="auto">
            <a:xfrm>
              <a:off x="2487887" y="5539254"/>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6" name="Freeform 152"/>
            <p:cNvSpPr>
              <a:spLocks noChangeArrowheads="1"/>
            </p:cNvSpPr>
            <p:nvPr/>
          </p:nvSpPr>
          <p:spPr bwMode="auto">
            <a:xfrm>
              <a:off x="2349380" y="5507547"/>
              <a:ext cx="48287"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7" name="Freeform 153"/>
            <p:cNvSpPr>
              <a:spLocks noChangeArrowheads="1"/>
            </p:cNvSpPr>
            <p:nvPr/>
          </p:nvSpPr>
          <p:spPr bwMode="auto">
            <a:xfrm>
              <a:off x="2487887" y="5507547"/>
              <a:ext cx="47016"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8" name="Freeform 154"/>
            <p:cNvSpPr>
              <a:spLocks noChangeArrowheads="1"/>
            </p:cNvSpPr>
            <p:nvPr/>
          </p:nvSpPr>
          <p:spPr bwMode="auto">
            <a:xfrm>
              <a:off x="2317613" y="5600131"/>
              <a:ext cx="77513" cy="16488"/>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19" name="Freeform 155"/>
            <p:cNvSpPr>
              <a:spLocks noChangeArrowheads="1"/>
            </p:cNvSpPr>
            <p:nvPr/>
          </p:nvSpPr>
          <p:spPr bwMode="auto">
            <a:xfrm>
              <a:off x="2317613" y="5631838"/>
              <a:ext cx="77513" cy="16487"/>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0" name="Freeform 156"/>
            <p:cNvSpPr>
              <a:spLocks noChangeArrowheads="1"/>
            </p:cNvSpPr>
            <p:nvPr/>
          </p:nvSpPr>
          <p:spPr bwMode="auto">
            <a:xfrm>
              <a:off x="2146068" y="5568424"/>
              <a:ext cx="48287"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1" name="Freeform 157"/>
            <p:cNvSpPr>
              <a:spLocks noChangeArrowheads="1"/>
            </p:cNvSpPr>
            <p:nvPr/>
          </p:nvSpPr>
          <p:spPr bwMode="auto">
            <a:xfrm>
              <a:off x="2146068" y="5477109"/>
              <a:ext cx="48287"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2" name="Freeform 158"/>
            <p:cNvSpPr>
              <a:spLocks noChangeArrowheads="1"/>
            </p:cNvSpPr>
            <p:nvPr/>
          </p:nvSpPr>
          <p:spPr bwMode="auto">
            <a:xfrm>
              <a:off x="2022810" y="5568424"/>
              <a:ext cx="47016" cy="16487"/>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3" name="Freeform 159"/>
            <p:cNvSpPr>
              <a:spLocks noChangeArrowheads="1"/>
            </p:cNvSpPr>
            <p:nvPr/>
          </p:nvSpPr>
          <p:spPr bwMode="auto">
            <a:xfrm>
              <a:off x="2022810" y="5539254"/>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4" name="Freeform 160"/>
            <p:cNvSpPr>
              <a:spLocks noChangeArrowheads="1"/>
            </p:cNvSpPr>
            <p:nvPr/>
          </p:nvSpPr>
          <p:spPr bwMode="auto">
            <a:xfrm>
              <a:off x="2022810" y="5507547"/>
              <a:ext cx="47016" cy="15219"/>
            </a:xfrm>
            <a:custGeom>
              <a:avLst/>
              <a:gdLst>
                <a:gd name="T0" fmla="*/ 2147483646 w 131"/>
                <a:gd name="T1" fmla="*/ 2147483646 h 44"/>
                <a:gd name="T2" fmla="*/ 0 w 131"/>
                <a:gd name="T3" fmla="*/ 2147483646 h 44"/>
                <a:gd name="T4" fmla="*/ 0 w 131"/>
                <a:gd name="T5" fmla="*/ 0 h 44"/>
                <a:gd name="T6" fmla="*/ 2147483646 w 131"/>
                <a:gd name="T7" fmla="*/ 0 h 44"/>
                <a:gd name="T8" fmla="*/ 2147483646 w 131"/>
                <a:gd name="T9" fmla="*/ 2147483646 h 44"/>
                <a:gd name="T10" fmla="*/ 2147483646 w 131"/>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5" name="Freeform 161"/>
            <p:cNvSpPr>
              <a:spLocks noChangeArrowheads="1"/>
            </p:cNvSpPr>
            <p:nvPr/>
          </p:nvSpPr>
          <p:spPr bwMode="auto">
            <a:xfrm>
              <a:off x="2022810" y="5477109"/>
              <a:ext cx="47016" cy="15219"/>
            </a:xfrm>
            <a:custGeom>
              <a:avLst/>
              <a:gdLst>
                <a:gd name="T0" fmla="*/ 2147483646 w 131"/>
                <a:gd name="T1" fmla="*/ 2147483646 h 43"/>
                <a:gd name="T2" fmla="*/ 0 w 131"/>
                <a:gd name="T3" fmla="*/ 2147483646 h 43"/>
                <a:gd name="T4" fmla="*/ 0 w 131"/>
                <a:gd name="T5" fmla="*/ 0 h 43"/>
                <a:gd name="T6" fmla="*/ 2147483646 w 131"/>
                <a:gd name="T7" fmla="*/ 0 h 43"/>
                <a:gd name="T8" fmla="*/ 2147483646 w 131"/>
                <a:gd name="T9" fmla="*/ 2147483646 h 43"/>
                <a:gd name="T10" fmla="*/ 2147483646 w 131"/>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6" name="Freeform 162"/>
            <p:cNvSpPr>
              <a:spLocks noChangeArrowheads="1"/>
            </p:cNvSpPr>
            <p:nvPr/>
          </p:nvSpPr>
          <p:spPr bwMode="auto">
            <a:xfrm>
              <a:off x="1992313" y="5600131"/>
              <a:ext cx="109281" cy="16488"/>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7" name="Freeform 163"/>
            <p:cNvSpPr>
              <a:spLocks noChangeArrowheads="1"/>
            </p:cNvSpPr>
            <p:nvPr/>
          </p:nvSpPr>
          <p:spPr bwMode="auto">
            <a:xfrm>
              <a:off x="1992313" y="5631838"/>
              <a:ext cx="109281" cy="16487"/>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8" name="Freeform 164"/>
            <p:cNvSpPr>
              <a:spLocks noChangeArrowheads="1"/>
            </p:cNvSpPr>
            <p:nvPr/>
          </p:nvSpPr>
          <p:spPr bwMode="auto">
            <a:xfrm>
              <a:off x="1992313" y="5414963"/>
              <a:ext cx="109281" cy="16488"/>
            </a:xfrm>
            <a:custGeom>
              <a:avLst/>
              <a:gdLst>
                <a:gd name="T0" fmla="*/ 2147483646 w 303"/>
                <a:gd name="T1" fmla="*/ 2147483646 h 43"/>
                <a:gd name="T2" fmla="*/ 0 w 303"/>
                <a:gd name="T3" fmla="*/ 2147483646 h 43"/>
                <a:gd name="T4" fmla="*/ 0 w 303"/>
                <a:gd name="T5" fmla="*/ 0 h 43"/>
                <a:gd name="T6" fmla="*/ 2147483646 w 303"/>
                <a:gd name="T7" fmla="*/ 0 h 43"/>
                <a:gd name="T8" fmla="*/ 2147483646 w 303"/>
                <a:gd name="T9" fmla="*/ 2147483646 h 43"/>
                <a:gd name="T10" fmla="*/ 2147483646 w 303"/>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29" name="Freeform 165"/>
            <p:cNvSpPr>
              <a:spLocks noChangeArrowheads="1"/>
            </p:cNvSpPr>
            <p:nvPr/>
          </p:nvSpPr>
          <p:spPr bwMode="auto">
            <a:xfrm>
              <a:off x="1992313" y="5445402"/>
              <a:ext cx="109281" cy="15219"/>
            </a:xfrm>
            <a:custGeom>
              <a:avLst/>
              <a:gdLst>
                <a:gd name="T0" fmla="*/ 2147483646 w 303"/>
                <a:gd name="T1" fmla="*/ 2147483646 h 44"/>
                <a:gd name="T2" fmla="*/ 0 w 303"/>
                <a:gd name="T3" fmla="*/ 2147483646 h 44"/>
                <a:gd name="T4" fmla="*/ 0 w 303"/>
                <a:gd name="T5" fmla="*/ 0 h 44"/>
                <a:gd name="T6" fmla="*/ 2147483646 w 303"/>
                <a:gd name="T7" fmla="*/ 0 h 44"/>
                <a:gd name="T8" fmla="*/ 2147483646 w 303"/>
                <a:gd name="T9" fmla="*/ 2147483646 h 44"/>
                <a:gd name="T10" fmla="*/ 2147483646 w 303"/>
                <a:gd name="T11" fmla="*/ 2147483646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0" name="Freeform 166"/>
            <p:cNvSpPr>
              <a:spLocks noChangeArrowheads="1"/>
            </p:cNvSpPr>
            <p:nvPr/>
          </p:nvSpPr>
          <p:spPr bwMode="auto">
            <a:xfrm>
              <a:off x="2317613" y="5414963"/>
              <a:ext cx="94032" cy="16488"/>
            </a:xfrm>
            <a:custGeom>
              <a:avLst/>
              <a:gdLst>
                <a:gd name="T0" fmla="*/ 0 w 260"/>
                <a:gd name="T1" fmla="*/ 0 h 43"/>
                <a:gd name="T2" fmla="*/ 2147483646 w 260"/>
                <a:gd name="T3" fmla="*/ 0 h 43"/>
                <a:gd name="T4" fmla="*/ 2147483646 w 260"/>
                <a:gd name="T5" fmla="*/ 2147483646 h 43"/>
                <a:gd name="T6" fmla="*/ 0 w 260"/>
                <a:gd name="T7" fmla="*/ 2147483646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2147483646 w 289"/>
                <a:gd name="T3" fmla="*/ 0 h 44"/>
                <a:gd name="T4" fmla="*/ 2147483646 w 289"/>
                <a:gd name="T5" fmla="*/ 2147483646 h 44"/>
                <a:gd name="T6" fmla="*/ 0 w 289"/>
                <a:gd name="T7" fmla="*/ 2147483646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2" name="Freeform 168"/>
            <p:cNvSpPr>
              <a:spLocks noChangeArrowheads="1"/>
            </p:cNvSpPr>
            <p:nvPr/>
          </p:nvSpPr>
          <p:spPr bwMode="auto">
            <a:xfrm>
              <a:off x="2473909" y="5414963"/>
              <a:ext cx="91491" cy="16488"/>
            </a:xfrm>
            <a:custGeom>
              <a:avLst/>
              <a:gdLst>
                <a:gd name="T0" fmla="*/ 2147483646 w 257"/>
                <a:gd name="T1" fmla="*/ 0 h 43"/>
                <a:gd name="T2" fmla="*/ 2147483646 w 257"/>
                <a:gd name="T3" fmla="*/ 2147483646 h 43"/>
                <a:gd name="T4" fmla="*/ 0 w 257"/>
                <a:gd name="T5" fmla="*/ 2147483646 h 43"/>
                <a:gd name="T6" fmla="*/ 2147483646 w 257"/>
                <a:gd name="T7" fmla="*/ 0 h 43"/>
                <a:gd name="T8" fmla="*/ 2147483646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3" name="Freeform 169"/>
            <p:cNvSpPr>
              <a:spLocks noChangeArrowheads="1"/>
            </p:cNvSpPr>
            <p:nvPr/>
          </p:nvSpPr>
          <p:spPr bwMode="auto">
            <a:xfrm>
              <a:off x="2462473" y="5445402"/>
              <a:ext cx="102927" cy="15219"/>
            </a:xfrm>
            <a:custGeom>
              <a:avLst/>
              <a:gdLst>
                <a:gd name="T0" fmla="*/ 2147483646 w 286"/>
                <a:gd name="T1" fmla="*/ 2147483646 h 44"/>
                <a:gd name="T2" fmla="*/ 0 w 286"/>
                <a:gd name="T3" fmla="*/ 2147483646 h 44"/>
                <a:gd name="T4" fmla="*/ 2147483646 w 286"/>
                <a:gd name="T5" fmla="*/ 0 h 44"/>
                <a:gd name="T6" fmla="*/ 2147483646 w 286"/>
                <a:gd name="T7" fmla="*/ 0 h 44"/>
                <a:gd name="T8" fmla="*/ 2147483646 w 286"/>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4" name="Freeform 170"/>
            <p:cNvSpPr>
              <a:spLocks noChangeArrowheads="1"/>
            </p:cNvSpPr>
            <p:nvPr/>
          </p:nvSpPr>
          <p:spPr bwMode="auto">
            <a:xfrm>
              <a:off x="2487887" y="5600131"/>
              <a:ext cx="77513" cy="16488"/>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5" name="Freeform 171"/>
            <p:cNvSpPr>
              <a:spLocks noChangeArrowheads="1"/>
            </p:cNvSpPr>
            <p:nvPr/>
          </p:nvSpPr>
          <p:spPr bwMode="auto">
            <a:xfrm>
              <a:off x="2487887" y="5631838"/>
              <a:ext cx="77513" cy="16487"/>
            </a:xfrm>
            <a:custGeom>
              <a:avLst/>
              <a:gdLst>
                <a:gd name="T0" fmla="*/ 2147483646 w 215"/>
                <a:gd name="T1" fmla="*/ 2147483646 h 43"/>
                <a:gd name="T2" fmla="*/ 0 w 215"/>
                <a:gd name="T3" fmla="*/ 2147483646 h 43"/>
                <a:gd name="T4" fmla="*/ 0 w 215"/>
                <a:gd name="T5" fmla="*/ 0 h 43"/>
                <a:gd name="T6" fmla="*/ 2147483646 w 215"/>
                <a:gd name="T7" fmla="*/ 0 h 43"/>
                <a:gd name="T8" fmla="*/ 2147483646 w 215"/>
                <a:gd name="T9" fmla="*/ 2147483646 h 43"/>
                <a:gd name="T10" fmla="*/ 2147483646 w 215"/>
                <a:gd name="T11" fmla="*/ 2147483646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6" name="Freeform 172"/>
            <p:cNvSpPr>
              <a:spLocks noChangeArrowheads="1"/>
            </p:cNvSpPr>
            <p:nvPr/>
          </p:nvSpPr>
          <p:spPr bwMode="auto">
            <a:xfrm>
              <a:off x="2437059" y="5631838"/>
              <a:ext cx="11436" cy="16487"/>
            </a:xfrm>
            <a:custGeom>
              <a:avLst/>
              <a:gdLst>
                <a:gd name="T0" fmla="*/ 2147483646 w 29"/>
                <a:gd name="T1" fmla="*/ 2147483646 h 46"/>
                <a:gd name="T2" fmla="*/ 0 w 29"/>
                <a:gd name="T3" fmla="*/ 0 h 46"/>
                <a:gd name="T4" fmla="*/ 2147483646 w 29"/>
                <a:gd name="T5" fmla="*/ 0 h 46"/>
                <a:gd name="T6" fmla="*/ 2147483646 w 29"/>
                <a:gd name="T7" fmla="*/ 2147483646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7" name="Freeform 173"/>
            <p:cNvSpPr>
              <a:spLocks noChangeArrowheads="1"/>
            </p:cNvSpPr>
            <p:nvPr/>
          </p:nvSpPr>
          <p:spPr bwMode="auto">
            <a:xfrm>
              <a:off x="2425623" y="5600131"/>
              <a:ext cx="31768" cy="16488"/>
            </a:xfrm>
            <a:custGeom>
              <a:avLst/>
              <a:gdLst>
                <a:gd name="T0" fmla="*/ 2147483646 w 88"/>
                <a:gd name="T1" fmla="*/ 2147483646 h 43"/>
                <a:gd name="T2" fmla="*/ 2147483646 w 88"/>
                <a:gd name="T3" fmla="*/ 2147483646 h 43"/>
                <a:gd name="T4" fmla="*/ 0 w 88"/>
                <a:gd name="T5" fmla="*/ 0 h 43"/>
                <a:gd name="T6" fmla="*/ 2147483646 w 88"/>
                <a:gd name="T7" fmla="*/ 0 h 43"/>
                <a:gd name="T8" fmla="*/ 2147483646 w 88"/>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8" name="Freeform 174"/>
            <p:cNvSpPr>
              <a:spLocks noChangeArrowheads="1"/>
            </p:cNvSpPr>
            <p:nvPr/>
          </p:nvSpPr>
          <p:spPr bwMode="auto">
            <a:xfrm>
              <a:off x="2416728" y="5570961"/>
              <a:ext cx="52098" cy="15219"/>
            </a:xfrm>
            <a:custGeom>
              <a:avLst/>
              <a:gdLst>
                <a:gd name="T0" fmla="*/ 2147483646 w 145"/>
                <a:gd name="T1" fmla="*/ 2147483646 h 44"/>
                <a:gd name="T2" fmla="*/ 2147483646 w 145"/>
                <a:gd name="T3" fmla="*/ 2147483646 h 44"/>
                <a:gd name="T4" fmla="*/ 0 w 145"/>
                <a:gd name="T5" fmla="*/ 0 h 44"/>
                <a:gd name="T6" fmla="*/ 2147483646 w 145"/>
                <a:gd name="T7" fmla="*/ 0 h 44"/>
                <a:gd name="T8" fmla="*/ 2147483646 w 145"/>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2147483646 w 407"/>
                <a:gd name="T3" fmla="*/ 0 h 43"/>
                <a:gd name="T4" fmla="*/ 2147483646 w 407"/>
                <a:gd name="T5" fmla="*/ 2147483646 h 43"/>
                <a:gd name="T6" fmla="*/ 0 w 407"/>
                <a:gd name="T7" fmla="*/ 2147483646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0" name="Freeform 176"/>
            <p:cNvSpPr>
              <a:spLocks noChangeArrowheads="1"/>
            </p:cNvSpPr>
            <p:nvPr/>
          </p:nvSpPr>
          <p:spPr bwMode="auto">
            <a:xfrm>
              <a:off x="2240100" y="5570961"/>
              <a:ext cx="62265" cy="15219"/>
            </a:xfrm>
            <a:custGeom>
              <a:avLst/>
              <a:gdLst>
                <a:gd name="T0" fmla="*/ 2147483646 w 174"/>
                <a:gd name="T1" fmla="*/ 2147483646 h 44"/>
                <a:gd name="T2" fmla="*/ 0 w 174"/>
                <a:gd name="T3" fmla="*/ 2147483646 h 44"/>
                <a:gd name="T4" fmla="*/ 0 w 174"/>
                <a:gd name="T5" fmla="*/ 0 h 44"/>
                <a:gd name="T6" fmla="*/ 2147483646 w 174"/>
                <a:gd name="T7" fmla="*/ 0 h 44"/>
                <a:gd name="T8" fmla="*/ 2147483646 w 174"/>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1" name="Freeform 177"/>
            <p:cNvSpPr>
              <a:spLocks noChangeArrowheads="1"/>
            </p:cNvSpPr>
            <p:nvPr/>
          </p:nvSpPr>
          <p:spPr bwMode="auto">
            <a:xfrm>
              <a:off x="2115571" y="5600131"/>
              <a:ext cx="184252" cy="16488"/>
            </a:xfrm>
            <a:custGeom>
              <a:avLst/>
              <a:gdLst>
                <a:gd name="T0" fmla="*/ 0 w 512"/>
                <a:gd name="T1" fmla="*/ 2147483646 h 43"/>
                <a:gd name="T2" fmla="*/ 0 w 512"/>
                <a:gd name="T3" fmla="*/ 0 h 43"/>
                <a:gd name="T4" fmla="*/ 2147483646 w 512"/>
                <a:gd name="T5" fmla="*/ 0 h 43"/>
                <a:gd name="T6" fmla="*/ 2147483646 w 512"/>
                <a:gd name="T7" fmla="*/ 2147483646 h 43"/>
                <a:gd name="T8" fmla="*/ 0 w 512"/>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2" name="Freeform 178"/>
            <p:cNvSpPr>
              <a:spLocks noChangeArrowheads="1"/>
            </p:cNvSpPr>
            <p:nvPr/>
          </p:nvSpPr>
          <p:spPr bwMode="auto">
            <a:xfrm>
              <a:off x="2115571" y="5631838"/>
              <a:ext cx="165191" cy="16487"/>
            </a:xfrm>
            <a:custGeom>
              <a:avLst/>
              <a:gdLst>
                <a:gd name="T0" fmla="*/ 0 w 458"/>
                <a:gd name="T1" fmla="*/ 2147483646 h 44"/>
                <a:gd name="T2" fmla="*/ 0 w 458"/>
                <a:gd name="T3" fmla="*/ 0 h 44"/>
                <a:gd name="T4" fmla="*/ 2147483646 w 458"/>
                <a:gd name="T5" fmla="*/ 0 h 44"/>
                <a:gd name="T6" fmla="*/ 2147483646 w 458"/>
                <a:gd name="T7" fmla="*/ 2147483646 h 44"/>
                <a:gd name="T8" fmla="*/ 0 w 458"/>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3" name="Freeform 179"/>
            <p:cNvSpPr>
              <a:spLocks noChangeArrowheads="1"/>
            </p:cNvSpPr>
            <p:nvPr/>
          </p:nvSpPr>
          <p:spPr bwMode="auto">
            <a:xfrm>
              <a:off x="2146068" y="5508815"/>
              <a:ext cx="147402" cy="15219"/>
            </a:xfrm>
            <a:custGeom>
              <a:avLst/>
              <a:gdLst>
                <a:gd name="T0" fmla="*/ 0 w 410"/>
                <a:gd name="T1" fmla="*/ 2147483646 h 44"/>
                <a:gd name="T2" fmla="*/ 0 w 410"/>
                <a:gd name="T3" fmla="*/ 0 h 44"/>
                <a:gd name="T4" fmla="*/ 2147483646 w 410"/>
                <a:gd name="T5" fmla="*/ 0 h 44"/>
                <a:gd name="T6" fmla="*/ 2147483646 w 410"/>
                <a:gd name="T7" fmla="*/ 2147483646 h 44"/>
                <a:gd name="T8" fmla="*/ 0 w 410"/>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4" name="Freeform 180"/>
            <p:cNvSpPr>
              <a:spLocks noChangeArrowheads="1"/>
            </p:cNvSpPr>
            <p:nvPr/>
          </p:nvSpPr>
          <p:spPr bwMode="auto">
            <a:xfrm>
              <a:off x="2240100" y="5477109"/>
              <a:ext cx="62265" cy="15219"/>
            </a:xfrm>
            <a:custGeom>
              <a:avLst/>
              <a:gdLst>
                <a:gd name="T0" fmla="*/ 2147483646 w 174"/>
                <a:gd name="T1" fmla="*/ 2147483646 h 43"/>
                <a:gd name="T2" fmla="*/ 0 w 174"/>
                <a:gd name="T3" fmla="*/ 2147483646 h 43"/>
                <a:gd name="T4" fmla="*/ 0 w 174"/>
                <a:gd name="T5" fmla="*/ 0 h 43"/>
                <a:gd name="T6" fmla="*/ 2147483646 w 174"/>
                <a:gd name="T7" fmla="*/ 0 h 43"/>
                <a:gd name="T8" fmla="*/ 2147483646 w 174"/>
                <a:gd name="T9" fmla="*/ 2147483646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2147483646 w 458"/>
                <a:gd name="T3" fmla="*/ 0 h 43"/>
                <a:gd name="T4" fmla="*/ 2147483646 w 458"/>
                <a:gd name="T5" fmla="*/ 2147483646 h 43"/>
                <a:gd name="T6" fmla="*/ 0 w 458"/>
                <a:gd name="T7" fmla="*/ 2147483646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46" name="Freeform 182"/>
            <p:cNvSpPr>
              <a:spLocks noChangeArrowheads="1"/>
            </p:cNvSpPr>
            <p:nvPr/>
          </p:nvSpPr>
          <p:spPr bwMode="auto">
            <a:xfrm>
              <a:off x="2115571" y="5445402"/>
              <a:ext cx="184252" cy="15219"/>
            </a:xfrm>
            <a:custGeom>
              <a:avLst/>
              <a:gdLst>
                <a:gd name="T0" fmla="*/ 0 w 512"/>
                <a:gd name="T1" fmla="*/ 2147483646 h 44"/>
                <a:gd name="T2" fmla="*/ 0 w 512"/>
                <a:gd name="T3" fmla="*/ 0 h 44"/>
                <a:gd name="T4" fmla="*/ 2147483646 w 512"/>
                <a:gd name="T5" fmla="*/ 0 h 44"/>
                <a:gd name="T6" fmla="*/ 2147483646 w 512"/>
                <a:gd name="T7" fmla="*/ 2147483646 h 44"/>
                <a:gd name="T8" fmla="*/ 0 w 512"/>
                <a:gd name="T9" fmla="*/ 2147483646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sp>
        <p:nvSpPr>
          <p:cNvPr id="2" name="Title 1"/>
          <p:cNvSpPr>
            <a:spLocks noGrp="1"/>
          </p:cNvSpPr>
          <p:nvPr>
            <p:ph type="title"/>
          </p:nvPr>
        </p:nvSpPr>
        <p:spPr>
          <a:xfrm>
            <a:off x="2026080" y="3774452"/>
            <a:ext cx="20726400" cy="2244179"/>
          </a:xfrm>
        </p:spPr>
        <p:txBody>
          <a:bodyPr anchor="b">
            <a:normAutofit/>
          </a:bodyPr>
          <a:lstStyle>
            <a:lvl1pPr algn="l">
              <a:lnSpc>
                <a:spcPct val="85000"/>
              </a:lnSpc>
              <a:defRPr sz="10133" b="0" cap="none">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2026080" y="6003408"/>
            <a:ext cx="20726400" cy="1649691"/>
          </a:xfrm>
        </p:spPr>
        <p:txBody>
          <a:bodyPr tIns="0"/>
          <a:lstStyle>
            <a:lvl1pPr marL="0" indent="0" algn="l">
              <a:buNone/>
              <a:defRPr sz="5333">
                <a:solidFill>
                  <a:srgbClr val="7CC7FF"/>
                </a:solidFill>
              </a:defRPr>
            </a:lvl1pPr>
            <a:lvl2pPr marL="1219215" indent="0">
              <a:buNone/>
              <a:defRPr sz="4800">
                <a:solidFill>
                  <a:schemeClr val="tx1">
                    <a:tint val="75000"/>
                  </a:schemeClr>
                </a:solidFill>
              </a:defRPr>
            </a:lvl2pPr>
            <a:lvl3pPr marL="2438430" indent="0">
              <a:buNone/>
              <a:defRPr sz="4267">
                <a:solidFill>
                  <a:schemeClr val="tx1">
                    <a:tint val="75000"/>
                  </a:schemeClr>
                </a:solidFill>
              </a:defRPr>
            </a:lvl3pPr>
            <a:lvl4pPr marL="3657646" indent="0">
              <a:buNone/>
              <a:defRPr sz="3733">
                <a:solidFill>
                  <a:schemeClr val="tx1">
                    <a:tint val="75000"/>
                  </a:schemeClr>
                </a:solidFill>
              </a:defRPr>
            </a:lvl4pPr>
            <a:lvl5pPr marL="4876861" indent="0">
              <a:buNone/>
              <a:defRPr sz="3733">
                <a:solidFill>
                  <a:schemeClr val="tx1">
                    <a:tint val="75000"/>
                  </a:schemeClr>
                </a:solidFill>
              </a:defRPr>
            </a:lvl5pPr>
            <a:lvl6pPr marL="6096076" indent="0">
              <a:buNone/>
              <a:defRPr sz="3733">
                <a:solidFill>
                  <a:schemeClr val="tx1">
                    <a:tint val="75000"/>
                  </a:schemeClr>
                </a:solidFill>
              </a:defRPr>
            </a:lvl6pPr>
            <a:lvl7pPr marL="7315291" indent="0">
              <a:buNone/>
              <a:defRPr sz="3733">
                <a:solidFill>
                  <a:schemeClr val="tx1">
                    <a:tint val="75000"/>
                  </a:schemeClr>
                </a:solidFill>
              </a:defRPr>
            </a:lvl7pPr>
            <a:lvl8pPr marL="8534507" indent="0">
              <a:buNone/>
              <a:defRPr sz="3733">
                <a:solidFill>
                  <a:schemeClr val="tx1">
                    <a:tint val="75000"/>
                  </a:schemeClr>
                </a:solidFill>
              </a:defRPr>
            </a:lvl8pPr>
            <a:lvl9pPr marL="9753722" indent="0">
              <a:buNone/>
              <a:defRPr sz="3733">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296030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549282"/>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19200" y="3200403"/>
            <a:ext cx="10769600" cy="9051925"/>
          </a:xfrm>
        </p:spPr>
        <p:txBody>
          <a:bodyPr/>
          <a:lstStyle>
            <a:lvl1pPr>
              <a:defRPr sz="5333"/>
            </a:lvl1pPr>
            <a:lvl2pPr>
              <a:defRPr sz="4800"/>
            </a:lvl2pPr>
            <a:lvl3pPr>
              <a:defRPr sz="4267"/>
            </a:lvl3pPr>
            <a:lvl4pPr>
              <a:defRPr sz="3200"/>
            </a:lvl4pPr>
            <a:lvl5pPr>
              <a:defRPr sz="3200"/>
            </a:lvl5pPr>
            <a:lvl6pPr>
              <a:defRPr sz="4800"/>
            </a:lvl6pPr>
            <a:lvl7pPr>
              <a:defRPr sz="4800"/>
            </a:lvl7pPr>
            <a:lvl8pPr>
              <a:defRPr sz="4800"/>
            </a:lvl8pPr>
            <a:lvl9pPr>
              <a:defRPr sz="4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12395200" y="3200403"/>
            <a:ext cx="10769600" cy="9051925"/>
          </a:xfrm>
        </p:spPr>
        <p:txBody>
          <a:bodyPr/>
          <a:lstStyle>
            <a:lvl1pPr>
              <a:defRPr sz="5333"/>
            </a:lvl1pPr>
            <a:lvl2pPr>
              <a:defRPr sz="4800"/>
            </a:lvl2pPr>
            <a:lvl3pPr>
              <a:defRPr sz="4267"/>
            </a:lvl3pPr>
            <a:lvl4pPr>
              <a:defRPr sz="3200"/>
            </a:lvl4pPr>
            <a:lvl5pPr>
              <a:defRPr sz="3200"/>
            </a:lvl5pPr>
            <a:lvl6pPr>
              <a:defRPr sz="4800"/>
            </a:lvl6pPr>
            <a:lvl7pPr>
              <a:defRPr sz="4800"/>
            </a:lvl7pPr>
            <a:lvl8pPr>
              <a:defRPr sz="4800"/>
            </a:lvl8pPr>
            <a:lvl9pPr>
              <a:defRPr sz="4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0"/>
          </p:nvPr>
        </p:nvSpPr>
        <p:spPr/>
        <p:txBody>
          <a:bodyPr/>
          <a:lstStyle>
            <a:lvl1pPr>
              <a:defRPr/>
            </a:lvl1pPr>
          </a:lstStyle>
          <a:p>
            <a:pPr>
              <a:defRPr/>
            </a:pPr>
            <a:fld id="{B44BE648-2253-6B46-A0DE-1FCB1E677EC1}"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34782866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219200" y="3070227"/>
            <a:ext cx="10773835" cy="1279525"/>
          </a:xfrm>
        </p:spPr>
        <p:txBody>
          <a:bodyPr anchor="b">
            <a:normAutofit/>
          </a:bodyPr>
          <a:lstStyle>
            <a:lvl1pPr marL="0" indent="0">
              <a:buNone/>
              <a:defRPr sz="5333"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dirty="0" smtClean="0"/>
              <a:t>Click to edit Master text styles</a:t>
            </a:r>
          </a:p>
        </p:txBody>
      </p:sp>
      <p:sp>
        <p:nvSpPr>
          <p:cNvPr id="4" name="Content Placeholder 3"/>
          <p:cNvSpPr>
            <a:spLocks noGrp="1"/>
          </p:cNvSpPr>
          <p:nvPr>
            <p:ph sz="half" idx="2"/>
          </p:nvPr>
        </p:nvSpPr>
        <p:spPr>
          <a:xfrm>
            <a:off x="1219200" y="4349749"/>
            <a:ext cx="10773835" cy="7902576"/>
          </a:xfrm>
        </p:spPr>
        <p:txBody>
          <a:bodyPr/>
          <a:lstStyle>
            <a:lvl1pPr>
              <a:defRPr sz="4800"/>
            </a:lvl1pPr>
            <a:lvl2pPr>
              <a:defRPr sz="4267"/>
            </a:lvl2pPr>
            <a:lvl3pPr>
              <a:defRPr sz="3733"/>
            </a:lvl3pPr>
            <a:lvl4pPr>
              <a:defRPr sz="3733"/>
            </a:lvl4pPr>
            <a:lvl5pPr>
              <a:defRPr sz="3733"/>
            </a:lvl5pPr>
            <a:lvl6pPr>
              <a:defRPr sz="4267"/>
            </a:lvl6pPr>
            <a:lvl7pPr>
              <a:defRPr sz="4267"/>
            </a:lvl7pPr>
            <a:lvl8pPr>
              <a:defRPr sz="4267"/>
            </a:lvl8pPr>
            <a:lvl9pPr>
              <a:defRPr sz="4267"/>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12386737" y="3070227"/>
            <a:ext cx="10778067" cy="1279525"/>
          </a:xfrm>
        </p:spPr>
        <p:txBody>
          <a:bodyPr anchor="b">
            <a:normAutofit/>
          </a:bodyPr>
          <a:lstStyle>
            <a:lvl1pPr marL="0" indent="0">
              <a:buNone/>
              <a:defRPr sz="5333"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dirty="0" smtClean="0"/>
              <a:t>Click to edit Master text styles</a:t>
            </a:r>
          </a:p>
        </p:txBody>
      </p:sp>
      <p:sp>
        <p:nvSpPr>
          <p:cNvPr id="6" name="Content Placeholder 5"/>
          <p:cNvSpPr>
            <a:spLocks noGrp="1"/>
          </p:cNvSpPr>
          <p:nvPr>
            <p:ph sz="quarter" idx="4"/>
          </p:nvPr>
        </p:nvSpPr>
        <p:spPr>
          <a:xfrm>
            <a:off x="12386737" y="4349749"/>
            <a:ext cx="10778067" cy="7902576"/>
          </a:xfrm>
        </p:spPr>
        <p:txBody>
          <a:bodyPr/>
          <a:lstStyle>
            <a:lvl1pPr>
              <a:defRPr sz="4800"/>
            </a:lvl1pPr>
            <a:lvl2pPr>
              <a:defRPr sz="4267"/>
            </a:lvl2pPr>
            <a:lvl3pPr>
              <a:defRPr sz="3733"/>
            </a:lvl3pPr>
            <a:lvl4pPr>
              <a:defRPr sz="3733"/>
            </a:lvl4pPr>
            <a:lvl5pPr>
              <a:defRPr sz="3733"/>
            </a:lvl5pPr>
            <a:lvl6pPr>
              <a:defRPr sz="4267"/>
            </a:lvl6pPr>
            <a:lvl7pPr>
              <a:defRPr sz="4267"/>
            </a:lvl7pPr>
            <a:lvl8pPr>
              <a:defRPr sz="4267"/>
            </a:lvl8pPr>
            <a:lvl9pPr>
              <a:defRPr sz="4267"/>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10"/>
          </p:nvPr>
        </p:nvSpPr>
        <p:spPr/>
        <p:txBody>
          <a:bodyPr/>
          <a:lstStyle>
            <a:lvl1pPr>
              <a:defRPr/>
            </a:lvl1pPr>
          </a:lstStyle>
          <a:p>
            <a:pPr>
              <a:defRPr/>
            </a:pPr>
            <a:fld id="{0C0E539F-D396-5B46-BBF1-0F9384BB76A3}"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109514347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F838942A-DCFD-8440-AE78-4AE02007C3C7}"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135452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F4FB77AB-9BAC-7443-8363-B3234964B4E5}" type="slidenum">
              <a:rPr lang="en-US" altLang="en-US">
                <a:solidFill>
                  <a:srgbClr val="5AAAFA"/>
                </a:solidFill>
              </a:rPr>
              <a:pPr>
                <a:defRPr/>
              </a:pPr>
              <a:t>‹#›</a:t>
            </a:fld>
            <a:endParaRPr lang="en-US" altLang="en-US">
              <a:solidFill>
                <a:srgbClr val="5AAAFA"/>
              </a:solidFill>
            </a:endParaRPr>
          </a:p>
        </p:txBody>
      </p:sp>
    </p:spTree>
    <p:extLst>
      <p:ext uri="{BB962C8B-B14F-4D97-AF65-F5344CB8AC3E}">
        <p14:creationId xmlns:p14="http://schemas.microsoft.com/office/powerpoint/2010/main" val="194970961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eaLnBrk="0">
              <a:defRPr/>
            </a:pPr>
            <a:endParaRPr lang="en-US" sz="4800" kern="1200">
              <a:solidFill>
                <a:prstClr val="white"/>
              </a:solidFill>
            </a:endParaRPr>
          </a:p>
        </p:txBody>
      </p:sp>
      <p:sp>
        <p:nvSpPr>
          <p:cNvPr id="3" name="TextBox 13"/>
          <p:cNvSpPr txBox="1">
            <a:spLocks noChangeArrowheads="1"/>
          </p:cNvSpPr>
          <p:nvPr userDrawn="1"/>
        </p:nvSpPr>
        <p:spPr bwMode="auto">
          <a:xfrm>
            <a:off x="23355303" y="194734"/>
            <a:ext cx="821267" cy="574436"/>
          </a:xfrm>
          <a:prstGeom prst="rect">
            <a:avLst/>
          </a:prstGeom>
          <a:noFill/>
          <a:ln>
            <a:noFill/>
          </a:ln>
          <a:extLst>
            <a:ext uri="{909E8E84-426E-40dd-AFC4-6F175D3DCCD1}"/>
            <a:ext uri="{91240B29-F687-4f45-9708-019B960494DF}"/>
          </a:extLst>
        </p:spPr>
        <p:txBody>
          <a:bodyPr lIns="243824" tIns="121912" rIns="243824" bIns="121912">
            <a:spAutoFit/>
          </a:bodyPr>
          <a:lstStyle>
            <a:lvl1pPr defTabSz="455613">
              <a:defRPr sz="2400">
                <a:solidFill>
                  <a:schemeClr val="tx1"/>
                </a:solidFill>
                <a:latin typeface="Arial" panose="020B0604020202020204" pitchFamily="34" charset="0"/>
                <a:ea typeface="MS PGothic" panose="020B0600070205080204" pitchFamily="34" charset="-128"/>
              </a:defRPr>
            </a:lvl1pPr>
            <a:lvl2pPr marL="742950" indent="-285750" defTabSz="455613">
              <a:defRPr sz="2400">
                <a:solidFill>
                  <a:schemeClr val="tx1"/>
                </a:solidFill>
                <a:latin typeface="Arial" panose="020B0604020202020204" pitchFamily="34" charset="0"/>
                <a:ea typeface="MS PGothic" panose="020B0600070205080204" pitchFamily="34" charset="-128"/>
              </a:defRPr>
            </a:lvl2pPr>
            <a:lvl3pPr marL="1143000" indent="-228600" defTabSz="455613">
              <a:defRPr sz="2400">
                <a:solidFill>
                  <a:schemeClr val="tx1"/>
                </a:solidFill>
                <a:latin typeface="Arial" panose="020B0604020202020204" pitchFamily="34" charset="0"/>
                <a:ea typeface="MS PGothic" panose="020B0600070205080204" pitchFamily="34" charset="-128"/>
              </a:defRPr>
            </a:lvl3pPr>
            <a:lvl4pPr marL="1600200" indent="-228600" defTabSz="455613">
              <a:defRPr sz="2400">
                <a:solidFill>
                  <a:schemeClr val="tx1"/>
                </a:solidFill>
                <a:latin typeface="Arial" panose="020B0604020202020204" pitchFamily="34" charset="0"/>
                <a:ea typeface="MS PGothic" panose="020B0600070205080204" pitchFamily="34" charset="-128"/>
              </a:defRPr>
            </a:lvl4pPr>
            <a:lvl5pPr marL="2057400" indent="-228600" defTabSz="455613">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0" fontAlgn="base">
              <a:spcBef>
                <a:spcPct val="0"/>
              </a:spcBef>
              <a:spcAft>
                <a:spcPct val="0"/>
              </a:spcAft>
              <a:defRPr/>
            </a:pPr>
            <a:fld id="{DE8ADBC4-E07F-8C46-9715-8740BEB5B784}" type="slidenum">
              <a:rPr lang="en-US" altLang="en-US" sz="2133" kern="1200" smtClean="0">
                <a:solidFill>
                  <a:srgbClr val="2D2D2D"/>
                </a:solidFill>
                <a:cs typeface=""/>
              </a:rPr>
              <a:pPr eaLnBrk="0" fontAlgn="base">
                <a:spcBef>
                  <a:spcPct val="0"/>
                </a:spcBef>
                <a:spcAft>
                  <a:spcPct val="0"/>
                </a:spcAft>
                <a:defRPr/>
              </a:pPr>
              <a:t>‹#›</a:t>
            </a:fld>
            <a:endParaRPr lang="en-US" altLang="en-US" sz="2133" kern="1200" smtClean="0">
              <a:solidFill>
                <a:srgbClr val="2D2D2D"/>
              </a:solidFill>
              <a:cs typeface=""/>
            </a:endParaRPr>
          </a:p>
        </p:txBody>
      </p:sp>
      <p:pic>
        <p:nvPicPr>
          <p:cNvPr id="4" name="Picture 5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rot="10800000" flipH="1" flipV="1">
            <a:off x="23025103" y="12945535"/>
            <a:ext cx="1041400" cy="41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16260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Background_2">
    <p:spTree>
      <p:nvGrpSpPr>
        <p:cNvPr id="1" name=""/>
        <p:cNvGrpSpPr/>
        <p:nvPr/>
      </p:nvGrpSpPr>
      <p:grpSpPr>
        <a:xfrm>
          <a:off x="0" y="0"/>
          <a:ext cx="0" cy="0"/>
          <a:chOff x="0" y="0"/>
          <a:chExt cx="0" cy="0"/>
        </a:xfrm>
      </p:grpSpPr>
      <p:sp>
        <p:nvSpPr>
          <p:cNvPr id="2" name="TextBox 13"/>
          <p:cNvSpPr txBox="1">
            <a:spLocks noChangeArrowheads="1"/>
          </p:cNvSpPr>
          <p:nvPr userDrawn="1"/>
        </p:nvSpPr>
        <p:spPr bwMode="auto">
          <a:xfrm>
            <a:off x="23355303" y="194734"/>
            <a:ext cx="821267" cy="574436"/>
          </a:xfrm>
          <a:prstGeom prst="rect">
            <a:avLst/>
          </a:prstGeom>
          <a:noFill/>
          <a:ln>
            <a:noFill/>
          </a:ln>
          <a:extLst>
            <a:ext uri="{909E8E84-426E-40dd-AFC4-6F175D3DCCD1}"/>
            <a:ext uri="{91240B29-F687-4f45-9708-019B960494DF}"/>
          </a:extLst>
        </p:spPr>
        <p:txBody>
          <a:bodyPr lIns="243824" tIns="121912" rIns="243824" bIns="121912">
            <a:spAutoFit/>
          </a:bodyPr>
          <a:lstStyle>
            <a:lvl1pPr defTabSz="455613">
              <a:defRPr sz="2400">
                <a:solidFill>
                  <a:schemeClr val="tx1"/>
                </a:solidFill>
                <a:latin typeface="Arial" panose="020B0604020202020204" pitchFamily="34" charset="0"/>
                <a:ea typeface="MS PGothic" panose="020B0600070205080204" pitchFamily="34" charset="-128"/>
              </a:defRPr>
            </a:lvl1pPr>
            <a:lvl2pPr marL="742950" indent="-285750" defTabSz="455613">
              <a:defRPr sz="2400">
                <a:solidFill>
                  <a:schemeClr val="tx1"/>
                </a:solidFill>
                <a:latin typeface="Arial" panose="020B0604020202020204" pitchFamily="34" charset="0"/>
                <a:ea typeface="MS PGothic" panose="020B0600070205080204" pitchFamily="34" charset="-128"/>
              </a:defRPr>
            </a:lvl2pPr>
            <a:lvl3pPr marL="1143000" indent="-228600" defTabSz="455613">
              <a:defRPr sz="2400">
                <a:solidFill>
                  <a:schemeClr val="tx1"/>
                </a:solidFill>
                <a:latin typeface="Arial" panose="020B0604020202020204" pitchFamily="34" charset="0"/>
                <a:ea typeface="MS PGothic" panose="020B0600070205080204" pitchFamily="34" charset="-128"/>
              </a:defRPr>
            </a:lvl3pPr>
            <a:lvl4pPr marL="1600200" indent="-228600" defTabSz="455613">
              <a:defRPr sz="2400">
                <a:solidFill>
                  <a:schemeClr val="tx1"/>
                </a:solidFill>
                <a:latin typeface="Arial" panose="020B0604020202020204" pitchFamily="34" charset="0"/>
                <a:ea typeface="MS PGothic" panose="020B0600070205080204" pitchFamily="34" charset="-128"/>
              </a:defRPr>
            </a:lvl4pPr>
            <a:lvl5pPr marL="2057400" indent="-228600" defTabSz="455613">
              <a:defRPr sz="2400">
                <a:solidFill>
                  <a:schemeClr val="tx1"/>
                </a:solidFill>
                <a:latin typeface="Arial" panose="020B0604020202020204" pitchFamily="34" charset="0"/>
                <a:ea typeface="MS PGothic" panose="020B0600070205080204" pitchFamily="34" charset="-128"/>
              </a:defRPr>
            </a:lvl5pPr>
            <a:lvl6pPr marL="25146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56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0" fontAlgn="base">
              <a:spcBef>
                <a:spcPct val="0"/>
              </a:spcBef>
              <a:spcAft>
                <a:spcPct val="0"/>
              </a:spcAft>
              <a:defRPr/>
            </a:pPr>
            <a:fld id="{36D79663-F7E7-C841-A8E4-0225FE81140E}" type="slidenum">
              <a:rPr lang="en-US" altLang="en-US" sz="2133" kern="1200" smtClean="0">
                <a:solidFill>
                  <a:srgbClr val="2D2D2D"/>
                </a:solidFill>
                <a:cs typeface=""/>
              </a:rPr>
              <a:pPr eaLnBrk="0" fontAlgn="base">
                <a:spcBef>
                  <a:spcPct val="0"/>
                </a:spcBef>
                <a:spcAft>
                  <a:spcPct val="0"/>
                </a:spcAft>
                <a:defRPr/>
              </a:pPr>
              <a:t>‹#›</a:t>
            </a:fld>
            <a:endParaRPr lang="en-US" altLang="en-US" sz="2133" kern="1200" smtClean="0">
              <a:solidFill>
                <a:srgbClr val="2D2D2D"/>
              </a:solidFill>
              <a:cs typeface=""/>
            </a:endParaRPr>
          </a:p>
        </p:txBody>
      </p:sp>
      <p:sp>
        <p:nvSpPr>
          <p:cNvPr id="3" name="TextBox 38"/>
          <p:cNvSpPr txBox="1">
            <a:spLocks noChangeArrowheads="1"/>
          </p:cNvSpPr>
          <p:nvPr userDrawn="1"/>
        </p:nvSpPr>
        <p:spPr bwMode="auto">
          <a:xfrm>
            <a:off x="3323170" y="50800"/>
            <a:ext cx="3496733" cy="1559129"/>
          </a:xfrm>
          <a:prstGeom prst="rect">
            <a:avLst/>
          </a:prstGeom>
          <a:noFill/>
          <a:ln>
            <a:noFill/>
          </a:ln>
          <a:extLst>
            <a:ext uri="{909E8E84-426E-40dd-AFC4-6F175D3DCCD1}"/>
            <a:ext uri="{91240B29-F687-4f45-9708-019B960494DF}"/>
          </a:extLst>
        </p:spPr>
        <p:txBody>
          <a:bodyPr lIns="243824" tIns="121912" rIns="243824" bIns="121912">
            <a:spAutoFit/>
          </a:bodyPr>
          <a:lstStyle>
            <a:lvl1pPr defTabSz="455613">
              <a:defRPr sz="2400">
                <a:solidFill>
                  <a:schemeClr val="tx1"/>
                </a:solidFill>
                <a:latin typeface="Arial" charset="0"/>
                <a:ea typeface="ＭＳ Ｐゴシック" charset="0"/>
                <a:cs typeface="ＭＳ Ｐゴシック" charset="0"/>
              </a:defRPr>
            </a:lvl1pPr>
            <a:lvl2pPr marL="742950" indent="-285750" defTabSz="455613">
              <a:defRPr sz="2400">
                <a:solidFill>
                  <a:schemeClr val="tx1"/>
                </a:solidFill>
                <a:latin typeface="Arial" charset="0"/>
                <a:ea typeface="ＭＳ Ｐゴシック" charset="0"/>
              </a:defRPr>
            </a:lvl2pPr>
            <a:lvl3pPr marL="1143000" indent="-228600" defTabSz="455613">
              <a:defRPr sz="2400">
                <a:solidFill>
                  <a:schemeClr val="tx1"/>
                </a:solidFill>
                <a:latin typeface="Arial" charset="0"/>
                <a:ea typeface="ＭＳ Ｐゴシック" charset="0"/>
              </a:defRPr>
            </a:lvl3pPr>
            <a:lvl4pPr marL="1600200" indent="-228600" defTabSz="455613">
              <a:defRPr sz="2400">
                <a:solidFill>
                  <a:schemeClr val="tx1"/>
                </a:solidFill>
                <a:latin typeface="Arial" charset="0"/>
                <a:ea typeface="ＭＳ Ｐゴシック" charset="0"/>
              </a:defRPr>
            </a:lvl4pPr>
            <a:lvl5pPr marL="2057400" indent="-228600" defTabSz="455613">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a:spcBef>
                <a:spcPct val="0"/>
              </a:spcBef>
              <a:spcAft>
                <a:spcPct val="0"/>
              </a:spcAft>
              <a:defRPr/>
            </a:pPr>
            <a:r>
              <a:rPr lang="nb-NO" sz="2133" kern="1200" smtClean="0">
                <a:solidFill>
                  <a:srgbClr val="FFFFFF"/>
                </a:solidFill>
              </a:rPr>
              <a:t>Innovate. Disrupt. Transform. Fast. @Enterprise Scale.</a:t>
            </a:r>
          </a:p>
          <a:p>
            <a:pPr eaLnBrk="0" fontAlgn="base">
              <a:spcBef>
                <a:spcPct val="0"/>
              </a:spcBef>
              <a:spcAft>
                <a:spcPct val="0"/>
              </a:spcAft>
              <a:defRPr/>
            </a:pPr>
            <a:endParaRPr lang="en-US" sz="2133" kern="1200" smtClean="0">
              <a:solidFill>
                <a:srgbClr val="2D2D2D"/>
              </a:solidFill>
            </a:endParaRPr>
          </a:p>
        </p:txBody>
      </p:sp>
      <p:pic>
        <p:nvPicPr>
          <p:cNvPr id="4" name="Picture 5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rot="10800000" flipH="1" flipV="1">
            <a:off x="23025103" y="12945535"/>
            <a:ext cx="1041400" cy="41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3125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4" name="Subtitle 2"/>
          <p:cNvSpPr>
            <a:spLocks noGrp="1"/>
          </p:cNvSpPr>
          <p:nvPr>
            <p:ph type="subTitle" idx="11"/>
          </p:nvPr>
        </p:nvSpPr>
        <p:spPr>
          <a:xfrm>
            <a:off x="1593852" y="4720052"/>
            <a:ext cx="10598147" cy="820739"/>
          </a:xfrm>
        </p:spPr>
        <p:txBody>
          <a:bodyPr lIns="0" tIns="0" rIns="0" bIns="0">
            <a:spAutoFit/>
          </a:bodyPr>
          <a:lstStyle>
            <a:lvl1pPr marL="0" indent="0" algn="l">
              <a:spcBef>
                <a:spcPts val="0"/>
              </a:spcBef>
              <a:buNone/>
              <a:defRPr sz="5333" baseline="0">
                <a:solidFill>
                  <a:srgbClr val="FFFFFF"/>
                </a:solidFill>
                <a:latin typeface="Helvetica" charset="0"/>
                <a:ea typeface="Helvetica" charset="0"/>
                <a:cs typeface="Helvetica" charset="0"/>
              </a:defRPr>
            </a:lvl1pPr>
            <a:lvl2pPr marL="1219215" indent="0" algn="ctr">
              <a:buNone/>
              <a:defRPr>
                <a:solidFill>
                  <a:schemeClr val="tx1">
                    <a:tint val="75000"/>
                  </a:schemeClr>
                </a:solidFill>
              </a:defRPr>
            </a:lvl2pPr>
            <a:lvl3pPr marL="2438430" indent="0" algn="ctr">
              <a:buNone/>
              <a:defRPr>
                <a:solidFill>
                  <a:schemeClr val="tx1">
                    <a:tint val="75000"/>
                  </a:schemeClr>
                </a:solidFill>
              </a:defRPr>
            </a:lvl3pPr>
            <a:lvl4pPr marL="3657646" indent="0" algn="ctr">
              <a:buNone/>
              <a:defRPr>
                <a:solidFill>
                  <a:schemeClr val="tx1">
                    <a:tint val="75000"/>
                  </a:schemeClr>
                </a:solidFill>
              </a:defRPr>
            </a:lvl4pPr>
            <a:lvl5pPr marL="4876861" indent="0" algn="ctr">
              <a:buNone/>
              <a:defRPr>
                <a:solidFill>
                  <a:schemeClr val="tx1">
                    <a:tint val="75000"/>
                  </a:schemeClr>
                </a:solidFill>
              </a:defRPr>
            </a:lvl5pPr>
            <a:lvl6pPr marL="6096076" indent="0" algn="ctr">
              <a:buNone/>
              <a:defRPr>
                <a:solidFill>
                  <a:schemeClr val="tx1">
                    <a:tint val="75000"/>
                  </a:schemeClr>
                </a:solidFill>
              </a:defRPr>
            </a:lvl6pPr>
            <a:lvl7pPr marL="7315291" indent="0" algn="ctr">
              <a:buNone/>
              <a:defRPr>
                <a:solidFill>
                  <a:schemeClr val="tx1">
                    <a:tint val="75000"/>
                  </a:schemeClr>
                </a:solidFill>
              </a:defRPr>
            </a:lvl7pPr>
            <a:lvl8pPr marL="8534507" indent="0" algn="ctr">
              <a:buNone/>
              <a:defRPr>
                <a:solidFill>
                  <a:schemeClr val="tx1">
                    <a:tint val="75000"/>
                  </a:schemeClr>
                </a:solidFill>
              </a:defRPr>
            </a:lvl8pPr>
            <a:lvl9pPr marL="9753722" indent="0" algn="ctr">
              <a:buNone/>
              <a:defRPr>
                <a:solidFill>
                  <a:schemeClr val="tx1">
                    <a:tint val="75000"/>
                  </a:schemeClr>
                </a:solidFill>
              </a:defRPr>
            </a:lvl9pPr>
          </a:lstStyle>
          <a:p>
            <a:r>
              <a:rPr lang="en-US" dirty="0"/>
              <a:t>Click to edit Master subtitle style</a:t>
            </a:r>
          </a:p>
        </p:txBody>
      </p:sp>
      <p:sp>
        <p:nvSpPr>
          <p:cNvPr id="95" name="Title 1"/>
          <p:cNvSpPr>
            <a:spLocks noGrp="1"/>
          </p:cNvSpPr>
          <p:nvPr>
            <p:ph type="title"/>
          </p:nvPr>
        </p:nvSpPr>
        <p:spPr>
          <a:xfrm>
            <a:off x="1581155" y="1587757"/>
            <a:ext cx="10566400" cy="2072363"/>
          </a:xfrm>
        </p:spPr>
        <p:txBody>
          <a:bodyPr>
            <a:spAutoFit/>
          </a:bodyPr>
          <a:lstStyle>
            <a:lvl1pPr algn="l" defTabSz="2438430" rtl="0" eaLnBrk="1" latinLnBrk="0" hangingPunct="1">
              <a:lnSpc>
                <a:spcPts val="8000"/>
              </a:lnSpc>
              <a:spcBef>
                <a:spcPct val="0"/>
              </a:spcBef>
              <a:buNone/>
              <a:defRPr lang="en-US" sz="7467" kern="1200" baseline="0" dirty="0">
                <a:solidFill>
                  <a:srgbClr val="FFFFFF"/>
                </a:solidFill>
                <a:latin typeface="Helvetica" charset="0"/>
                <a:ea typeface="Helvetica" charset="0"/>
                <a:cs typeface="Helvetica" charset="0"/>
              </a:defRPr>
            </a:lvl1pPr>
          </a:lstStyle>
          <a:p>
            <a:r>
              <a:rPr lang="en-US" dirty="0"/>
              <a:t>Click to edit Master title style</a:t>
            </a:r>
          </a:p>
        </p:txBody>
      </p:sp>
      <p:grpSp>
        <p:nvGrpSpPr>
          <p:cNvPr id="53" name="Group 52"/>
          <p:cNvGrpSpPr/>
          <p:nvPr userDrawn="1"/>
        </p:nvGrpSpPr>
        <p:grpSpPr>
          <a:xfrm>
            <a:off x="21073125" y="12499644"/>
            <a:ext cx="1685275" cy="682957"/>
            <a:chOff x="1938338" y="2368551"/>
            <a:chExt cx="5260976" cy="2132013"/>
          </a:xfrm>
          <a:solidFill>
            <a:srgbClr val="FFFFFF"/>
          </a:solidFill>
        </p:grpSpPr>
        <p:sp>
          <p:nvSpPr>
            <p:cNvPr id="54"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5"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6"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7"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8"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9"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0"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1"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2"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3" name="Rectangle 62"/>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4" name="Rectangle 63"/>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5" name="Rectangle 64"/>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6" name="Rectangle 65"/>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7"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8"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9"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0"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1"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2"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3"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4"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5"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6"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7"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8"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9"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0"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1"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2"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3"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4"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5"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6"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7"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8"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9"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90"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91"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92"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93"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grpSp>
      <p:sp>
        <p:nvSpPr>
          <p:cNvPr id="46" name="Rectangle 45"/>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FFFFFF"/>
                </a:solidFill>
                <a:latin typeface="Arial" panose="020B0604020202020204" pitchFamily="34" charset="0"/>
                <a:ea typeface=""/>
                <a:cs typeface="Arial" panose="020B0604020202020204" pitchFamily="34" charset="0"/>
              </a:rPr>
              <a:t>© 2016 IBM Corporation</a:t>
            </a:r>
          </a:p>
        </p:txBody>
      </p:sp>
    </p:spTree>
    <p:extLst>
      <p:ext uri="{BB962C8B-B14F-4D97-AF65-F5344CB8AC3E}">
        <p14:creationId xmlns:p14="http://schemas.microsoft.com/office/powerpoint/2010/main" val="73517105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6928" y="1027116"/>
            <a:ext cx="23037072" cy="1025923"/>
          </a:xfrm>
        </p:spPr>
        <p:txBody>
          <a:bodyPr wrap="square">
            <a:spAutoFit/>
          </a:bodyPr>
          <a:lstStyle>
            <a:lvl1pPr>
              <a:lnSpc>
                <a:spcPts val="8000"/>
              </a:lnSpc>
              <a:defRPr sz="7467" baseline="0">
                <a:solidFill>
                  <a:schemeClr val="accent4"/>
                </a:solidFill>
                <a:latin typeface="Helvetica" charset="0"/>
                <a:ea typeface="Helvetica" charset="0"/>
                <a:cs typeface="Helvetica" charset="0"/>
              </a:defRPr>
            </a:lvl1pPr>
          </a:lstStyle>
          <a:p>
            <a:r>
              <a:rPr lang="en-US" dirty="0"/>
              <a:t>Click to edit Master title</a:t>
            </a:r>
          </a:p>
        </p:txBody>
      </p:sp>
      <p:sp>
        <p:nvSpPr>
          <p:cNvPr id="11" name="Rectangle 10"/>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panose="020B0604020202020204" pitchFamily="34" charset="0"/>
                <a:ea typeface=""/>
                <a:cs typeface="Arial" panose="020B0604020202020204" pitchFamily="34" charset="0"/>
              </a:rPr>
              <a:pPr defTabSz="2438430" hangingPunct="1"/>
              <a:t>‹#›</a:t>
            </a:fld>
            <a:endParaRPr lang="en-US" sz="1600" kern="1200" dirty="0">
              <a:solidFill>
                <a:srgbClr val="5A5A5A"/>
              </a:solidFill>
              <a:latin typeface="Arial" panose="020B0604020202020204" pitchFamily="34" charset="0"/>
              <a:ea typeface=""/>
              <a:cs typeface="Arial" panose="020B0604020202020204" pitchFamily="34" charset="0"/>
            </a:endParaRPr>
          </a:p>
        </p:txBody>
      </p:sp>
      <p:sp>
        <p:nvSpPr>
          <p:cNvPr id="13" name="Rectangle 12"/>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Page</a:t>
            </a:r>
          </a:p>
        </p:txBody>
      </p:sp>
      <p:sp>
        <p:nvSpPr>
          <p:cNvPr id="14" name="Rectangle 13"/>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 2016 IBM Corporation</a:t>
            </a:r>
          </a:p>
        </p:txBody>
      </p:sp>
    </p:spTree>
    <p:extLst>
      <p:ext uri="{BB962C8B-B14F-4D97-AF65-F5344CB8AC3E}">
        <p14:creationId xmlns:p14="http://schemas.microsoft.com/office/powerpoint/2010/main" val="1659826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panose="020B0604020202020204" pitchFamily="34" charset="0"/>
                <a:ea typeface=""/>
                <a:cs typeface="Arial" panose="020B0604020202020204" pitchFamily="34" charset="0"/>
              </a:rPr>
              <a:pPr defTabSz="2438430" hangingPunct="1"/>
              <a:t>‹#›</a:t>
            </a:fld>
            <a:endParaRPr lang="en-US" sz="1600" kern="1200" dirty="0">
              <a:solidFill>
                <a:srgbClr val="5A5A5A"/>
              </a:solidFill>
              <a:latin typeface="Arial" panose="020B0604020202020204" pitchFamily="34" charset="0"/>
              <a:ea typeface=""/>
              <a:cs typeface="Arial" panose="020B0604020202020204" pitchFamily="34" charset="0"/>
            </a:endParaRPr>
          </a:p>
        </p:txBody>
      </p:sp>
      <p:sp>
        <p:nvSpPr>
          <p:cNvPr id="11" name="Rectangle 10"/>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Page</a:t>
            </a:r>
          </a:p>
        </p:txBody>
      </p:sp>
      <p:sp>
        <p:nvSpPr>
          <p:cNvPr id="13" name="Rectangle 12"/>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 2015 IBM Corporation</a:t>
            </a:r>
          </a:p>
        </p:txBody>
      </p:sp>
    </p:spTree>
    <p:extLst>
      <p:ext uri="{BB962C8B-B14F-4D97-AF65-F5344CB8AC3E}">
        <p14:creationId xmlns:p14="http://schemas.microsoft.com/office/powerpoint/2010/main" val="4223067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Rectangle 5"/>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panose="020B0604020202020204" pitchFamily="34" charset="0"/>
                <a:ea typeface=""/>
                <a:cs typeface="Arial" panose="020B0604020202020204" pitchFamily="34" charset="0"/>
              </a:rPr>
              <a:pPr defTabSz="2438430" hangingPunct="1"/>
              <a:t>‹#›</a:t>
            </a:fld>
            <a:endParaRPr lang="en-US" sz="1600" kern="1200" dirty="0">
              <a:solidFill>
                <a:srgbClr val="5A5A5A"/>
              </a:solidFill>
              <a:latin typeface="Arial" panose="020B0604020202020204" pitchFamily="34" charset="0"/>
              <a:ea typeface=""/>
              <a:cs typeface="Arial" panose="020B0604020202020204" pitchFamily="34" charset="0"/>
            </a:endParaRPr>
          </a:p>
        </p:txBody>
      </p:sp>
      <p:sp>
        <p:nvSpPr>
          <p:cNvPr id="7" name="Rectangle 6"/>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Page</a:t>
            </a:r>
          </a:p>
        </p:txBody>
      </p:sp>
      <p:sp>
        <p:nvSpPr>
          <p:cNvPr id="8" name="Rectangle 7"/>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 2016 IBM Corporation</a:t>
            </a:r>
          </a:p>
        </p:txBody>
      </p:sp>
    </p:spTree>
    <p:extLst>
      <p:ext uri="{BB962C8B-B14F-4D97-AF65-F5344CB8AC3E}">
        <p14:creationId xmlns:p14="http://schemas.microsoft.com/office/powerpoint/2010/main" val="1912550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hapter_1">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34" tIns="121917" rIns="243834" bIns="121917" anchor="ctr"/>
          <a:lstStyle/>
          <a:p>
            <a:pPr algn="ctr">
              <a:defRPr/>
            </a:pPr>
            <a:endParaRPr lang="en-US" dirty="0">
              <a:solidFill>
                <a:prstClr val="white"/>
              </a:solidFill>
              <a:latin typeface="Arial"/>
            </a:endParaRPr>
          </a:p>
        </p:txBody>
      </p:sp>
      <p:cxnSp>
        <p:nvCxnSpPr>
          <p:cNvPr id="3" name="Straight Connector 2"/>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53"/>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rot="10800000" flipH="1" flipV="1">
            <a:off x="829735" y="351368"/>
            <a:ext cx="1041400" cy="41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0"/>
          </p:nvPr>
        </p:nvSpPr>
        <p:spPr>
          <a:xfrm>
            <a:off x="22766867" y="12860867"/>
            <a:ext cx="1066800" cy="732368"/>
          </a:xfrm>
          <a:prstGeom prst="rect">
            <a:avLst/>
          </a:prstGeom>
        </p:spPr>
        <p:txBody>
          <a:bodyPr lIns="243834" tIns="121917" rIns="243834" bIns="121917"/>
          <a:lstStyle>
            <a:lvl1pPr algn="r" eaLnBrk="1" hangingPunct="1">
              <a:defRPr sz="2400">
                <a:solidFill>
                  <a:schemeClr val="accent2"/>
                </a:solidFill>
                <a:cs typeface="Arial" charset="0"/>
              </a:defRPr>
            </a:lvl1pPr>
          </a:lstStyle>
          <a:p>
            <a:pPr>
              <a:defRPr/>
            </a:pPr>
            <a:fld id="{7331FE02-7B92-FD42-9323-F1243A7DD592}" type="slidenum">
              <a:rPr lang="en-US">
                <a:solidFill>
                  <a:srgbClr val="EBEBEB"/>
                </a:solidFill>
              </a:rPr>
              <a:pPr>
                <a:defRPr/>
              </a:pPr>
              <a:t>‹#›</a:t>
            </a:fld>
            <a:endParaRPr lang="en-US">
              <a:solidFill>
                <a:srgbClr val="EBEBEB"/>
              </a:solidFill>
            </a:endParaRPr>
          </a:p>
        </p:txBody>
      </p:sp>
    </p:spTree>
    <p:extLst>
      <p:ext uri="{BB962C8B-B14F-4D97-AF65-F5344CB8AC3E}">
        <p14:creationId xmlns:p14="http://schemas.microsoft.com/office/powerpoint/2010/main" val="42028478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60"/>
            <a:ext cx="20726400" cy="1723549"/>
          </a:xfrm>
        </p:spPr>
        <p:txBody>
          <a:bodyPr/>
          <a:lstStyle/>
          <a:p>
            <a:r>
              <a:rPr lang="en-US"/>
              <a:t>Click to edit Master title style</a:t>
            </a:r>
          </a:p>
        </p:txBody>
      </p:sp>
      <p:sp>
        <p:nvSpPr>
          <p:cNvPr id="3" name="Subtitle 2"/>
          <p:cNvSpPr>
            <a:spLocks noGrp="1"/>
          </p:cNvSpPr>
          <p:nvPr>
            <p:ph type="subTitle" idx="1"/>
          </p:nvPr>
        </p:nvSpPr>
        <p:spPr>
          <a:xfrm>
            <a:off x="3657600" y="7772400"/>
            <a:ext cx="17068800" cy="820674"/>
          </a:xfrm>
        </p:spPr>
        <p:txBody>
          <a:bodyPr/>
          <a:lstStyle>
            <a:lvl1pPr marL="0" indent="0" algn="ctr">
              <a:buNone/>
              <a:defRPr>
                <a:solidFill>
                  <a:schemeClr val="tx1">
                    <a:tint val="75000"/>
                  </a:schemeClr>
                </a:solidFill>
              </a:defRPr>
            </a:lvl1pPr>
            <a:lvl2pPr marL="1218423" indent="0" algn="ctr">
              <a:buNone/>
              <a:defRPr>
                <a:solidFill>
                  <a:schemeClr val="tx1">
                    <a:tint val="75000"/>
                  </a:schemeClr>
                </a:solidFill>
              </a:defRPr>
            </a:lvl2pPr>
            <a:lvl3pPr marL="2436846" indent="0" algn="ctr">
              <a:buNone/>
              <a:defRPr>
                <a:solidFill>
                  <a:schemeClr val="tx1">
                    <a:tint val="75000"/>
                  </a:schemeClr>
                </a:solidFill>
              </a:defRPr>
            </a:lvl3pPr>
            <a:lvl4pPr marL="3655270" indent="0" algn="ctr">
              <a:buNone/>
              <a:defRPr>
                <a:solidFill>
                  <a:schemeClr val="tx1">
                    <a:tint val="75000"/>
                  </a:schemeClr>
                </a:solidFill>
              </a:defRPr>
            </a:lvl4pPr>
            <a:lvl5pPr marL="4873693" indent="0" algn="ctr">
              <a:buNone/>
              <a:defRPr>
                <a:solidFill>
                  <a:schemeClr val="tx1">
                    <a:tint val="75000"/>
                  </a:schemeClr>
                </a:solidFill>
              </a:defRPr>
            </a:lvl5pPr>
            <a:lvl6pPr marL="6092116" indent="0" algn="ctr">
              <a:buNone/>
              <a:defRPr>
                <a:solidFill>
                  <a:schemeClr val="tx1">
                    <a:tint val="75000"/>
                  </a:schemeClr>
                </a:solidFill>
              </a:defRPr>
            </a:lvl6pPr>
            <a:lvl7pPr marL="7310539" indent="0" algn="ctr">
              <a:buNone/>
              <a:defRPr>
                <a:solidFill>
                  <a:schemeClr val="tx1">
                    <a:tint val="75000"/>
                  </a:schemeClr>
                </a:solidFill>
              </a:defRPr>
            </a:lvl7pPr>
            <a:lvl8pPr marL="8528963" indent="0" algn="ctr">
              <a:buNone/>
              <a:defRPr>
                <a:solidFill>
                  <a:schemeClr val="tx1">
                    <a:tint val="75000"/>
                  </a:schemeClr>
                </a:solidFill>
              </a:defRPr>
            </a:lvl8pPr>
            <a:lvl9pPr marL="9747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1219200" y="12712701"/>
            <a:ext cx="5689600" cy="730251"/>
          </a:xfrm>
          <a:prstGeom prst="rect">
            <a:avLst/>
          </a:prstGeom>
        </p:spPr>
        <p:txBody>
          <a:bodyPr/>
          <a:lstStyle/>
          <a:p>
            <a:pPr defTabSz="2438430" hangingPunct="1"/>
            <a:fld id="{291C0EA3-DC22-204D-96F9-FD71307C5508}" type="datetimeFigureOut">
              <a:rPr lang="en-US" sz="4800" kern="1200" smtClean="0">
                <a:solidFill>
                  <a:srgbClr val="5AA700"/>
                </a:solidFill>
                <a:latin typeface="Arial"/>
                <a:ea typeface=""/>
                <a:cs typeface=""/>
              </a:rPr>
              <a:pPr defTabSz="2438430" hangingPunct="1"/>
              <a:t>8/2/17</a:t>
            </a:fld>
            <a:endParaRPr lang="en-US" sz="4800" kern="1200" dirty="0">
              <a:solidFill>
                <a:srgbClr val="5AA700"/>
              </a:solidFill>
              <a:latin typeface="Arial"/>
              <a:ea typeface=""/>
              <a:cs typeface=""/>
            </a:endParaRPr>
          </a:p>
        </p:txBody>
      </p:sp>
      <p:sp>
        <p:nvSpPr>
          <p:cNvPr id="5" name="Footer Placeholder 4"/>
          <p:cNvSpPr>
            <a:spLocks noGrp="1"/>
          </p:cNvSpPr>
          <p:nvPr>
            <p:ph type="ftr" sz="quarter" idx="11"/>
          </p:nvPr>
        </p:nvSpPr>
        <p:spPr>
          <a:xfrm>
            <a:off x="8331200" y="12712701"/>
            <a:ext cx="7721600" cy="730251"/>
          </a:xfrm>
          <a:prstGeom prst="rect">
            <a:avLst/>
          </a:prstGeom>
        </p:spPr>
        <p:txBody>
          <a:bodyPr/>
          <a:lstStyle/>
          <a:p>
            <a:pPr defTabSz="2438430" hangingPunct="1"/>
            <a:endParaRPr lang="en-US" sz="4800" kern="1200" dirty="0">
              <a:solidFill>
                <a:srgbClr val="5AA700"/>
              </a:solidFill>
              <a:latin typeface="Arial"/>
              <a:ea typeface=""/>
              <a:cs typeface=""/>
            </a:endParaRPr>
          </a:p>
        </p:txBody>
      </p:sp>
      <p:sp>
        <p:nvSpPr>
          <p:cNvPr id="6" name="Slide Number Placeholder 5"/>
          <p:cNvSpPr>
            <a:spLocks noGrp="1"/>
          </p:cNvSpPr>
          <p:nvPr>
            <p:ph type="sldNum" sz="quarter" idx="12"/>
          </p:nvPr>
        </p:nvSpPr>
        <p:spPr>
          <a:xfrm>
            <a:off x="17475200" y="12712701"/>
            <a:ext cx="5689600" cy="730251"/>
          </a:xfrm>
          <a:prstGeom prst="rect">
            <a:avLst/>
          </a:prstGeom>
        </p:spPr>
        <p:txBody>
          <a:bodyPr/>
          <a:lstStyle/>
          <a:p>
            <a:pPr defTabSz="2438430" hangingPunct="1"/>
            <a:fld id="{0EEE86FC-2FB5-5046-AEAE-43435FBBD983}" type="slidenum">
              <a:rPr lang="en-US" sz="4800" kern="1200" smtClean="0">
                <a:solidFill>
                  <a:srgbClr val="5AA700"/>
                </a:solidFill>
                <a:latin typeface="Arial"/>
                <a:ea typeface=""/>
                <a:cs typeface=""/>
              </a:rPr>
              <a:pPr defTabSz="2438430" hangingPunct="1"/>
              <a:t>‹#›</a:t>
            </a:fld>
            <a:endParaRPr lang="en-US" sz="4800" kern="1200" dirty="0">
              <a:solidFill>
                <a:srgbClr val="5AA700"/>
              </a:solidFill>
              <a:latin typeface="Arial"/>
              <a:ea typeface=""/>
              <a:cs typeface=""/>
            </a:endParaRPr>
          </a:p>
        </p:txBody>
      </p:sp>
    </p:spTree>
    <p:extLst>
      <p:ext uri="{BB962C8B-B14F-4D97-AF65-F5344CB8AC3E}">
        <p14:creationId xmlns:p14="http://schemas.microsoft.com/office/powerpoint/2010/main" val="175624907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Picture Righ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4803218" y="893057"/>
            <a:ext cx="8514813" cy="2660760"/>
          </a:xfrm>
        </p:spPr>
        <p:txBody>
          <a:bodyPr>
            <a:normAutofit/>
          </a:bodyPr>
          <a:lstStyle>
            <a:lvl1pPr marL="0" indent="0">
              <a:buNone/>
              <a:defRPr sz="3600" i="1">
                <a:latin typeface="Arial" panose="020B0604020202020204" pitchFamily="34" charset="0"/>
                <a:cs typeface="Arial" panose="020B0604020202020204" pitchFamily="34" charset="0"/>
              </a:defRPr>
            </a:lvl1pPr>
          </a:lstStyle>
          <a:p>
            <a:r>
              <a:rPr lang="en-US" dirty="0"/>
              <a:t>Click the icon to add the company logo.</a:t>
            </a:r>
          </a:p>
        </p:txBody>
      </p:sp>
      <p:sp>
        <p:nvSpPr>
          <p:cNvPr id="11" name="Picture Placeholder 10"/>
          <p:cNvSpPr>
            <a:spLocks noGrp="1"/>
          </p:cNvSpPr>
          <p:nvPr>
            <p:ph type="pic" sz="quarter" idx="11" hasCustomPrompt="1"/>
          </p:nvPr>
        </p:nvSpPr>
        <p:spPr>
          <a:xfrm>
            <a:off x="14803382" y="4043682"/>
            <a:ext cx="8515349" cy="8939821"/>
          </a:xfrm>
        </p:spPr>
        <p:txBody>
          <a:bodyPr>
            <a:normAutofit/>
          </a:bodyPr>
          <a:lstStyle>
            <a:lvl1pPr marL="0" indent="0">
              <a:buNone/>
              <a:defRPr sz="3600" i="1">
                <a:latin typeface="Arial" panose="020B0604020202020204" pitchFamily="34" charset="0"/>
                <a:cs typeface="Arial" panose="020B0604020202020204" pitchFamily="34" charset="0"/>
              </a:defRPr>
            </a:lvl1pPr>
          </a:lstStyle>
          <a:p>
            <a:r>
              <a:rPr lang="en-US" dirty="0"/>
              <a:t>Click the icon to add an image.</a:t>
            </a:r>
          </a:p>
        </p:txBody>
      </p:sp>
    </p:spTree>
    <p:extLst>
      <p:ext uri="{BB962C8B-B14F-4D97-AF65-F5344CB8AC3E}">
        <p14:creationId xmlns:p14="http://schemas.microsoft.com/office/powerpoint/2010/main" val="31910542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panose="020B0604020202020204" pitchFamily="34" charset="0"/>
                <a:ea typeface=""/>
                <a:cs typeface="Arial" panose="020B0604020202020204" pitchFamily="34" charset="0"/>
              </a:rPr>
              <a:pPr defTabSz="2438430" hangingPunct="1"/>
              <a:t>‹#›</a:t>
            </a:fld>
            <a:endParaRPr lang="en-US" sz="1600" kern="1200" dirty="0">
              <a:solidFill>
                <a:srgbClr val="5A5A5A"/>
              </a:solidFill>
              <a:latin typeface="Arial" panose="020B0604020202020204" pitchFamily="34" charset="0"/>
              <a:ea typeface=""/>
              <a:cs typeface="Arial" panose="020B0604020202020204" pitchFamily="34" charset="0"/>
            </a:endParaRPr>
          </a:p>
        </p:txBody>
      </p:sp>
      <p:sp>
        <p:nvSpPr>
          <p:cNvPr id="8" name="Rectangle 7"/>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Page</a:t>
            </a:r>
          </a:p>
        </p:txBody>
      </p:sp>
      <p:sp>
        <p:nvSpPr>
          <p:cNvPr id="9" name="Rectangle 8"/>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 2016 IBM Corporation</a:t>
            </a:r>
          </a:p>
        </p:txBody>
      </p:sp>
    </p:spTree>
    <p:extLst>
      <p:ext uri="{BB962C8B-B14F-4D97-AF65-F5344CB8AC3E}">
        <p14:creationId xmlns:p14="http://schemas.microsoft.com/office/powerpoint/2010/main" val="67674978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Large Type-Dar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1911" y="1562432"/>
            <a:ext cx="14535149" cy="2906779"/>
          </a:xfrm>
        </p:spPr>
        <p:txBody>
          <a:bodyPr>
            <a:spAutoFit/>
          </a:bodyPr>
          <a:lstStyle>
            <a:lvl1pPr algn="l" defTabSz="2438430" rtl="0" eaLnBrk="1" latinLnBrk="0" hangingPunct="1">
              <a:lnSpc>
                <a:spcPts val="11200"/>
              </a:lnSpc>
              <a:spcBef>
                <a:spcPct val="0"/>
              </a:spcBef>
              <a:buNone/>
              <a:defRPr lang="en-US" sz="10667" kern="1200" baseline="0" dirty="0">
                <a:solidFill>
                  <a:schemeClr val="accent5"/>
                </a:solidFill>
                <a:latin typeface="+mj-lt"/>
                <a:ea typeface="+mj-ea"/>
                <a:cs typeface="+mj-cs"/>
              </a:defRPr>
            </a:lvl1pPr>
          </a:lstStyle>
          <a:p>
            <a:r>
              <a:rPr lang="en-US" dirty="0"/>
              <a:t>Click to edit Master title style</a:t>
            </a:r>
          </a:p>
        </p:txBody>
      </p:sp>
      <p:sp>
        <p:nvSpPr>
          <p:cNvPr id="7" name="Rectangle 6"/>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FFFFFF"/>
                </a:solidFill>
                <a:latin typeface="Arial"/>
                <a:ea typeface=""/>
                <a:cs typeface="Arial" panose="020B0604020202020204" pitchFamily="34" charset="0"/>
              </a:rPr>
              <a:pPr defTabSz="2438430" hangingPunct="1"/>
              <a:t>‹#›</a:t>
            </a:fld>
            <a:endParaRPr lang="en-US" sz="1600" kern="1200" dirty="0">
              <a:solidFill>
                <a:srgbClr val="FFFFFF"/>
              </a:solidFill>
              <a:latin typeface="Arial"/>
              <a:ea typeface=""/>
              <a:cs typeface="Arial" panose="020B0604020202020204" pitchFamily="34" charset="0"/>
            </a:endParaRPr>
          </a:p>
        </p:txBody>
      </p:sp>
      <p:sp>
        <p:nvSpPr>
          <p:cNvPr id="9" name="Rectangle 8"/>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FFFFFF"/>
                </a:solidFill>
                <a:latin typeface="Arial"/>
                <a:ea typeface=""/>
                <a:cs typeface="Arial" panose="020B0604020202020204" pitchFamily="34" charset="0"/>
              </a:rPr>
              <a:t>Page</a:t>
            </a:r>
          </a:p>
        </p:txBody>
      </p:sp>
      <p:sp>
        <p:nvSpPr>
          <p:cNvPr id="10" name="Rectangle 9"/>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FFFFFF"/>
                </a:solidFill>
                <a:latin typeface="Arial"/>
                <a:ea typeface=""/>
                <a:cs typeface="Arial" panose="020B0604020202020204" pitchFamily="34" charset="0"/>
              </a:rPr>
              <a:t>© 2015 IBM Corporation</a:t>
            </a:r>
          </a:p>
        </p:txBody>
      </p:sp>
    </p:spTree>
    <p:extLst>
      <p:ext uri="{BB962C8B-B14F-4D97-AF65-F5344CB8AC3E}">
        <p14:creationId xmlns:p14="http://schemas.microsoft.com/office/powerpoint/2010/main" val="23265597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465396" y="302450"/>
            <a:ext cx="21624413" cy="1006477"/>
          </a:xfrm>
          <a:prstGeom prst="rect">
            <a:avLst/>
          </a:prstGeom>
        </p:spPr>
        <p:txBody>
          <a:bodyPr>
            <a:noAutofit/>
          </a:bodyPr>
          <a:lstStyle>
            <a:lvl1pPr>
              <a:defRPr sz="4267"/>
            </a:lvl1pPr>
          </a:lstStyle>
          <a:p>
            <a:r>
              <a:rPr lang="en-US" dirty="0"/>
              <a:t>Click to edit Master title style</a:t>
            </a:r>
          </a:p>
        </p:txBody>
      </p:sp>
      <p:sp>
        <p:nvSpPr>
          <p:cNvPr id="5" name="Text Placeholder 4"/>
          <p:cNvSpPr>
            <a:spLocks noGrp="1"/>
          </p:cNvSpPr>
          <p:nvPr>
            <p:ph type="body" sz="quarter" idx="10"/>
          </p:nvPr>
        </p:nvSpPr>
        <p:spPr>
          <a:xfrm>
            <a:off x="1219200" y="2590800"/>
            <a:ext cx="20116800" cy="1661545"/>
          </a:xfrm>
          <a:prstGeom prst="rect">
            <a:avLst/>
          </a:prstGeom>
        </p:spPr>
        <p:txBody>
          <a:bodyPr lIns="68580" tIns="34290" rIns="68580" bIns="34290"/>
          <a:lstStyle>
            <a:lvl1pPr>
              <a:spcBef>
                <a:spcPts val="1800"/>
              </a:spcBef>
              <a:defRPr sz="2667"/>
            </a:lvl1pPr>
            <a:lvl2pPr>
              <a:defRPr sz="2400"/>
            </a:lvl2pPr>
            <a:lvl3pPr>
              <a:defRPr sz="2133">
                <a:solidFill>
                  <a:schemeClr val="tx1">
                    <a:lumMod val="50000"/>
                    <a:lumOff val="50000"/>
                  </a:schemeClr>
                </a:solidFill>
              </a:defRPr>
            </a:lvl3pPr>
            <a:lvl4pPr>
              <a:defRPr sz="1867">
                <a:solidFill>
                  <a:schemeClr val="tx1">
                    <a:lumMod val="50000"/>
                    <a:lumOff val="50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aphicFrame>
        <p:nvGraphicFramePr>
          <p:cNvPr id="4" name="Object 12"/>
          <p:cNvGraphicFramePr>
            <a:graphicFrameLocks noChangeAspect="1"/>
          </p:cNvGraphicFramePr>
          <p:nvPr userDrawn="1">
            <p:extLst/>
          </p:nvPr>
        </p:nvGraphicFramePr>
        <p:xfrm>
          <a:off x="-18176" y="1400911"/>
          <a:ext cx="24402176" cy="91437"/>
        </p:xfrm>
        <a:graphic>
          <a:graphicData uri="http://schemas.openxmlformats.org/presentationml/2006/ole">
            <mc:AlternateContent xmlns:mc="http://schemas.openxmlformats.org/markup-compatibility/2006">
              <mc:Choice xmlns:v="urn:schemas-microsoft-com:vml" Requires="v">
                <p:oleObj spid="_x0000_s1075" name="Drawing" r:id="rId3" imgW="2523600" imgH="32400" progId="FLW3Drawing">
                  <p:embed/>
                </p:oleObj>
              </mc:Choice>
              <mc:Fallback>
                <p:oleObj name="Drawing" r:id="rId3" imgW="2523600" imgH="32400" progId="FLW3Drawing">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6" y="1400911"/>
                        <a:ext cx="24402176" cy="91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6221633"/>
      </p:ext>
    </p:extLst>
  </p:cSld>
  <p:clrMapOvr>
    <a:masterClrMapping/>
  </p:clrMapOvr>
  <p:transitio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wo Line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715455" y="1231948"/>
            <a:ext cx="22987000" cy="1723549"/>
          </a:xfrm>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3"/>
          </p:nvPr>
        </p:nvSpPr>
        <p:spPr>
          <a:xfrm>
            <a:off x="711207" y="2514673"/>
            <a:ext cx="23037800" cy="584776"/>
          </a:xfrm>
          <a:prstGeom prst="rect">
            <a:avLst/>
          </a:prstGeom>
        </p:spPr>
        <p:txBody>
          <a:bodyPr/>
          <a:lstStyle>
            <a:lvl1pPr marL="0" indent="0">
              <a:spcBef>
                <a:spcPts val="0"/>
              </a:spcBef>
              <a:buFontTx/>
              <a:buNone/>
              <a:defRPr sz="3800" i="1">
                <a:solidFill>
                  <a:schemeClr val="tx1"/>
                </a:solidFill>
              </a:defRPr>
            </a:lvl1pPr>
            <a:lvl2pPr marL="349124" indent="0">
              <a:buFontTx/>
              <a:buNone/>
              <a:defRPr sz="3800" i="1">
                <a:solidFill>
                  <a:schemeClr val="tx1"/>
                </a:solidFill>
              </a:defRPr>
            </a:lvl2pPr>
            <a:lvl3pPr marL="679206" indent="0">
              <a:buFontTx/>
              <a:buNone/>
              <a:defRPr sz="3800" i="1">
                <a:solidFill>
                  <a:schemeClr val="tx1"/>
                </a:solidFill>
              </a:defRPr>
            </a:lvl3pPr>
            <a:lvl4pPr marL="2059810" indent="0">
              <a:buFontTx/>
              <a:buNone/>
              <a:defRPr sz="3800" i="1">
                <a:solidFill>
                  <a:schemeClr val="tx1"/>
                </a:solidFill>
              </a:defRPr>
            </a:lvl4pPr>
            <a:lvl5pPr marL="2751706" indent="0">
              <a:buFontTx/>
              <a:buNone/>
              <a:defRPr sz="3800" i="1">
                <a:solidFill>
                  <a:schemeClr val="tx1"/>
                </a:solidFill>
              </a:defRPr>
            </a:lvl5pPr>
          </a:lstStyle>
          <a:p>
            <a:pPr lvl="0"/>
            <a:r>
              <a:rPr lang="en-US"/>
              <a:t>Click to edit Master text styles</a:t>
            </a:r>
          </a:p>
        </p:txBody>
      </p:sp>
      <p:sp>
        <p:nvSpPr>
          <p:cNvPr id="4" name="Rectangle 7"/>
          <p:cNvSpPr>
            <a:spLocks noGrp="1" noChangeArrowheads="1"/>
          </p:cNvSpPr>
          <p:nvPr>
            <p:ph type="sldNum" sz="quarter" idx="14"/>
          </p:nvPr>
        </p:nvSpPr>
        <p:spPr>
          <a:xfrm>
            <a:off x="714388" y="13074652"/>
            <a:ext cx="977901" cy="368301"/>
          </a:xfrm>
          <a:prstGeom prst="rect">
            <a:avLst/>
          </a:prstGeom>
        </p:spPr>
        <p:txBody>
          <a:bodyPr/>
          <a:lstStyle>
            <a:lvl1pPr eaLnBrk="0" hangingPunct="0">
              <a:defRPr>
                <a:latin typeface="Calibri" panose="020F0502020204030204" pitchFamily="34" charset="0"/>
              </a:defRPr>
            </a:lvl1pPr>
          </a:lstStyle>
          <a:p>
            <a:pPr defTabSz="2438430"/>
            <a:fld id="{CB357FBE-8E14-4E45-AA81-88E2378358C1}" type="slidenum">
              <a:rPr lang="en-US" sz="4800" kern="1200" smtClean="0">
                <a:solidFill>
                  <a:srgbClr val="5AA700"/>
                </a:solidFill>
                <a:ea typeface=""/>
                <a:cs typeface=""/>
              </a:rPr>
              <a:pPr defTabSz="2438430"/>
              <a:t>‹#›</a:t>
            </a:fld>
            <a:endParaRPr lang="en-US" sz="4800" kern="1200" dirty="0">
              <a:solidFill>
                <a:srgbClr val="5AA700"/>
              </a:solidFill>
              <a:ea typeface=""/>
              <a:cs typeface=""/>
            </a:endParaRPr>
          </a:p>
        </p:txBody>
      </p:sp>
      <p:sp>
        <p:nvSpPr>
          <p:cNvPr id="5" name="Rectangle 8"/>
          <p:cNvSpPr>
            <a:spLocks noGrp="1" noChangeArrowheads="1"/>
          </p:cNvSpPr>
          <p:nvPr>
            <p:ph type="ftr" sz="quarter" idx="15"/>
          </p:nvPr>
        </p:nvSpPr>
        <p:spPr>
          <a:xfrm>
            <a:off x="4727576" y="13074652"/>
            <a:ext cx="15849600" cy="368301"/>
          </a:xfrm>
          <a:prstGeom prst="rect">
            <a:avLst/>
          </a:prstGeom>
        </p:spPr>
        <p:txBody>
          <a:bodyPr/>
          <a:lstStyle>
            <a:lvl1pPr>
              <a:defRPr/>
            </a:lvl1pPr>
          </a:lstStyle>
          <a:p>
            <a:pPr defTabSz="2438430" hangingPunct="1">
              <a:defRPr/>
            </a:pPr>
            <a:endParaRPr lang="en-US" sz="4800" kern="1200" dirty="0">
              <a:solidFill>
                <a:srgbClr val="5AA700"/>
              </a:solidFill>
              <a:latin typeface="Arial"/>
              <a:ea typeface=""/>
              <a:cs typeface=""/>
            </a:endParaRPr>
          </a:p>
        </p:txBody>
      </p:sp>
      <p:sp>
        <p:nvSpPr>
          <p:cNvPr id="6" name="Rectangle 9"/>
          <p:cNvSpPr>
            <a:spLocks noGrp="1" noChangeArrowheads="1"/>
          </p:cNvSpPr>
          <p:nvPr>
            <p:ph type="dt" sz="half" idx="16"/>
          </p:nvPr>
        </p:nvSpPr>
        <p:spPr>
          <a:xfrm>
            <a:off x="1870075" y="13074652"/>
            <a:ext cx="2679701" cy="368301"/>
          </a:xfrm>
          <a:prstGeom prst="rect">
            <a:avLst/>
          </a:prstGeom>
        </p:spPr>
        <p:txBody>
          <a:bodyPr/>
          <a:lstStyle>
            <a:lvl1pPr eaLnBrk="0" hangingPunct="0">
              <a:defRPr>
                <a:latin typeface="Calibri" panose="020F0502020204030204" pitchFamily="34" charset="0"/>
              </a:defRPr>
            </a:lvl1pPr>
          </a:lstStyle>
          <a:p>
            <a:pPr defTabSz="2438430"/>
            <a:fld id="{CE7E6260-4A3B-48B4-B387-FD1374A34F83}" type="datetimeFigureOut">
              <a:rPr lang="en-US" sz="4800" kern="1200" smtClean="0">
                <a:solidFill>
                  <a:srgbClr val="5AA700"/>
                </a:solidFill>
                <a:ea typeface=""/>
                <a:cs typeface=""/>
              </a:rPr>
              <a:pPr defTabSz="2438430"/>
              <a:t>8/2/17</a:t>
            </a:fld>
            <a:endParaRPr lang="en-US" sz="4800" kern="1200" dirty="0">
              <a:solidFill>
                <a:srgbClr val="5AA700"/>
              </a:solidFill>
              <a:ea typeface=""/>
              <a:cs typeface=""/>
            </a:endParaRPr>
          </a:p>
        </p:txBody>
      </p:sp>
    </p:spTree>
    <p:extLst>
      <p:ext uri="{BB962C8B-B14F-4D97-AF65-F5344CB8AC3E}">
        <p14:creationId xmlns:p14="http://schemas.microsoft.com/office/powerpoint/2010/main" val="152305651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5_Copy">
    <p:spTree>
      <p:nvGrpSpPr>
        <p:cNvPr id="1" name=""/>
        <p:cNvGrpSpPr/>
        <p:nvPr/>
      </p:nvGrpSpPr>
      <p:grpSpPr>
        <a:xfrm>
          <a:off x="0" y="0"/>
          <a:ext cx="0" cy="0"/>
          <a:chOff x="0" y="0"/>
          <a:chExt cx="0" cy="0"/>
        </a:xfrm>
      </p:grpSpPr>
      <p:sp>
        <p:nvSpPr>
          <p:cNvPr id="48" name="Shape 48"/>
          <p:cNvSpPr>
            <a:spLocks noGrp="1"/>
          </p:cNvSpPr>
          <p:nvPr>
            <p:ph type="body" sz="quarter" idx="13"/>
          </p:nvPr>
        </p:nvSpPr>
        <p:spPr>
          <a:xfrm>
            <a:off x="3047651" y="1531128"/>
            <a:ext cx="1651285" cy="1177771"/>
          </a:xfrm>
          <a:prstGeom prst="rect">
            <a:avLst/>
          </a:prstGeom>
        </p:spPr>
        <p:txBody>
          <a:bodyPr anchor="t">
            <a:noAutofit/>
          </a:bodyPr>
          <a:lstStyle>
            <a:lvl1pPr marL="0" indent="0">
              <a:spcBef>
                <a:spcPts val="0"/>
              </a:spcBef>
              <a:buSzTx/>
              <a:buNone/>
              <a:defRPr sz="2000" b="1">
                <a:solidFill>
                  <a:srgbClr val="263A48"/>
                </a:solidFill>
                <a:latin typeface="Helvetica" charset="0"/>
                <a:ea typeface="Helvetica" charset="0"/>
                <a:cs typeface="Helvetica" charset="0"/>
                <a:sym typeface="Helvetica"/>
              </a:defRPr>
            </a:lvl1pPr>
          </a:lstStyle>
          <a:p>
            <a:r>
              <a:rPr dirty="0"/>
              <a:t>Text</a:t>
            </a:r>
          </a:p>
        </p:txBody>
      </p:sp>
      <p:sp>
        <p:nvSpPr>
          <p:cNvPr id="49" name="Shape 49"/>
          <p:cNvSpPr>
            <a:spLocks noGrp="1"/>
          </p:cNvSpPr>
          <p:nvPr>
            <p:ph type="body" sz="half" idx="1"/>
          </p:nvPr>
        </p:nvSpPr>
        <p:spPr>
          <a:xfrm>
            <a:off x="5322356" y="6045323"/>
            <a:ext cx="4820899" cy="4678325"/>
          </a:xfrm>
          <a:prstGeom prst="rect">
            <a:avLst/>
          </a:prstGeom>
        </p:spPr>
        <p:txBody>
          <a:bodyPr anchor="t">
            <a:normAutofit/>
          </a:bodyPr>
          <a:lstStyle>
            <a:lvl1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1pPr>
            <a:lvl2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2pPr>
            <a:lvl3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3pPr>
            <a:lvl4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4pPr>
            <a:lvl5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5pPr>
          </a:lstStyle>
          <a:p>
            <a:r>
              <a:rPr dirty="0"/>
              <a:t>Body Level One</a:t>
            </a:r>
          </a:p>
          <a:p>
            <a:pPr lvl="1"/>
            <a:r>
              <a:rPr dirty="0"/>
              <a:t>Body Level Two</a:t>
            </a:r>
          </a:p>
          <a:p>
            <a:pPr lvl="0"/>
            <a:r>
              <a:rPr dirty="0"/>
              <a:t>Body Level Three</a:t>
            </a:r>
          </a:p>
          <a:p>
            <a:pPr lvl="1"/>
            <a:r>
              <a:rPr dirty="0"/>
              <a:t>Body Level Four</a:t>
            </a:r>
          </a:p>
          <a:p>
            <a:pPr lvl="2"/>
            <a:r>
              <a:rPr dirty="0"/>
              <a:t>Body Level Five</a:t>
            </a:r>
          </a:p>
        </p:txBody>
      </p:sp>
      <p:sp>
        <p:nvSpPr>
          <p:cNvPr id="50" name="Shape 50"/>
          <p:cNvSpPr>
            <a:spLocks noGrp="1"/>
          </p:cNvSpPr>
          <p:nvPr>
            <p:ph type="sldNum" sz="quarter" idx="2"/>
          </p:nvPr>
        </p:nvSpPr>
        <p:spPr>
          <a:xfrm>
            <a:off x="3051303" y="12764143"/>
            <a:ext cx="359075" cy="379592"/>
          </a:xfrm>
          <a:prstGeom prst="rect">
            <a:avLst/>
          </a:prstGeom>
        </p:spPr>
        <p:txBody>
          <a:bodyPr/>
          <a:lstStyle/>
          <a:p>
            <a:pPr defTabSz="2438430" hangingPunct="1"/>
            <a:fld id="{86CB4B4D-7CA3-9044-876B-883B54F8677D}" type="slidenum">
              <a:rPr lang="uk-UA" sz="4800" kern="1200" smtClean="0">
                <a:solidFill>
                  <a:srgbClr val="5AA700"/>
                </a:solidFill>
                <a:latin typeface="Arial"/>
                <a:ea typeface=""/>
                <a:cs typeface=""/>
              </a:rPr>
              <a:pPr defTabSz="2438430" hangingPunct="1"/>
              <a:t>‹#›</a:t>
            </a:fld>
            <a:endParaRPr lang="uk-UA" sz="4800" kern="1200" dirty="0">
              <a:solidFill>
                <a:srgbClr val="5AA700"/>
              </a:solidFill>
              <a:latin typeface="Arial"/>
              <a:ea typeface=""/>
              <a:cs typeface=""/>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14771" y="1492695"/>
            <a:ext cx="973093" cy="959885"/>
          </a:xfrm>
          <a:prstGeom prst="rect">
            <a:avLst/>
          </a:prstGeom>
        </p:spPr>
      </p:pic>
      <p:sp>
        <p:nvSpPr>
          <p:cNvPr id="29" name="Text Placeholder 28"/>
          <p:cNvSpPr>
            <a:spLocks noGrp="1"/>
          </p:cNvSpPr>
          <p:nvPr>
            <p:ph type="body" sz="quarter" idx="17" hasCustomPrompt="1"/>
          </p:nvPr>
        </p:nvSpPr>
        <p:spPr>
          <a:xfrm>
            <a:off x="5323017" y="4004831"/>
            <a:ext cx="4820051" cy="1804152"/>
          </a:xfrm>
        </p:spPr>
        <p:txBody>
          <a:bodyPr anchor="t" anchorCtr="0">
            <a:normAutofit/>
          </a:bodyPr>
          <a:lstStyle>
            <a:lvl1pPr marL="0" indent="0">
              <a:lnSpc>
                <a:spcPct val="100000"/>
              </a:lnSpc>
              <a:spcBef>
                <a:spcPts val="101"/>
              </a:spcBef>
              <a:buNone/>
              <a:defRPr sz="5400">
                <a:solidFill>
                  <a:srgbClr val="08BCA9"/>
                </a:solidFill>
              </a:defRPr>
            </a:lvl1pPr>
          </a:lstStyle>
          <a:p>
            <a:pPr lvl="0"/>
            <a:r>
              <a:rPr lang="en-US" dirty="0"/>
              <a:t>Text</a:t>
            </a:r>
          </a:p>
        </p:txBody>
      </p:sp>
      <p:sp>
        <p:nvSpPr>
          <p:cNvPr id="20" name="Shape 49"/>
          <p:cNvSpPr>
            <a:spLocks noGrp="1"/>
          </p:cNvSpPr>
          <p:nvPr>
            <p:ph type="body" sz="half" idx="18"/>
          </p:nvPr>
        </p:nvSpPr>
        <p:spPr>
          <a:xfrm>
            <a:off x="10844988" y="6045323"/>
            <a:ext cx="4820899" cy="4678325"/>
          </a:xfrm>
          <a:prstGeom prst="rect">
            <a:avLst/>
          </a:prstGeom>
        </p:spPr>
        <p:txBody>
          <a:bodyPr anchor="t">
            <a:normAutofit/>
          </a:bodyPr>
          <a:lstStyle>
            <a:lvl1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1pPr>
            <a:lvl2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2pPr>
            <a:lvl3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3pPr>
            <a:lvl4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4pPr>
            <a:lvl5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5pPr>
          </a:lstStyle>
          <a:p>
            <a:r>
              <a:rPr dirty="0"/>
              <a:t>Body Level One</a:t>
            </a:r>
          </a:p>
          <a:p>
            <a:pPr lvl="1"/>
            <a:r>
              <a:rPr dirty="0"/>
              <a:t>Body Level Two</a:t>
            </a:r>
          </a:p>
          <a:p>
            <a:pPr lvl="0"/>
            <a:r>
              <a:rPr dirty="0"/>
              <a:t>Body Level Three</a:t>
            </a:r>
          </a:p>
          <a:p>
            <a:pPr lvl="1"/>
            <a:r>
              <a:rPr dirty="0"/>
              <a:t>Body Level Four</a:t>
            </a:r>
          </a:p>
          <a:p>
            <a:pPr lvl="2"/>
            <a:r>
              <a:rPr dirty="0"/>
              <a:t>Body Level Five</a:t>
            </a:r>
          </a:p>
        </p:txBody>
      </p:sp>
      <p:sp>
        <p:nvSpPr>
          <p:cNvPr id="22" name="Text Placeholder 28"/>
          <p:cNvSpPr>
            <a:spLocks noGrp="1"/>
          </p:cNvSpPr>
          <p:nvPr>
            <p:ph type="body" sz="quarter" idx="19" hasCustomPrompt="1"/>
          </p:nvPr>
        </p:nvSpPr>
        <p:spPr>
          <a:xfrm>
            <a:off x="10845646" y="4004831"/>
            <a:ext cx="4820051" cy="1804152"/>
          </a:xfrm>
        </p:spPr>
        <p:txBody>
          <a:bodyPr anchor="t" anchorCtr="0">
            <a:normAutofit/>
          </a:bodyPr>
          <a:lstStyle>
            <a:lvl1pPr marL="0" indent="0">
              <a:lnSpc>
                <a:spcPct val="100000"/>
              </a:lnSpc>
              <a:spcBef>
                <a:spcPts val="101"/>
              </a:spcBef>
              <a:buNone/>
              <a:defRPr sz="5400">
                <a:solidFill>
                  <a:srgbClr val="08BCA9"/>
                </a:solidFill>
              </a:defRPr>
            </a:lvl1pPr>
          </a:lstStyle>
          <a:p>
            <a:pPr lvl="0"/>
            <a:r>
              <a:rPr lang="en-US" dirty="0"/>
              <a:t>Text</a:t>
            </a:r>
          </a:p>
        </p:txBody>
      </p:sp>
      <p:sp>
        <p:nvSpPr>
          <p:cNvPr id="23" name="Shape 49"/>
          <p:cNvSpPr>
            <a:spLocks noGrp="1"/>
          </p:cNvSpPr>
          <p:nvPr>
            <p:ph type="body" sz="half" idx="20"/>
          </p:nvPr>
        </p:nvSpPr>
        <p:spPr>
          <a:xfrm>
            <a:off x="16367617" y="6045323"/>
            <a:ext cx="4820899" cy="4678325"/>
          </a:xfrm>
          <a:prstGeom prst="rect">
            <a:avLst/>
          </a:prstGeom>
        </p:spPr>
        <p:txBody>
          <a:bodyPr anchor="t">
            <a:normAutofit/>
          </a:bodyPr>
          <a:lstStyle>
            <a:lvl1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1pPr>
            <a:lvl2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2pPr>
            <a:lvl3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3pPr>
            <a:lvl4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4pPr>
            <a:lvl5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5pPr>
          </a:lstStyle>
          <a:p>
            <a:r>
              <a:rPr dirty="0"/>
              <a:t>Body Level One</a:t>
            </a:r>
          </a:p>
          <a:p>
            <a:pPr lvl="1"/>
            <a:r>
              <a:rPr dirty="0"/>
              <a:t>Body Level Two</a:t>
            </a:r>
          </a:p>
          <a:p>
            <a:pPr lvl="0"/>
            <a:r>
              <a:rPr dirty="0"/>
              <a:t>Body Level Three</a:t>
            </a:r>
          </a:p>
          <a:p>
            <a:pPr lvl="1"/>
            <a:r>
              <a:rPr dirty="0"/>
              <a:t>Body Level Four</a:t>
            </a:r>
          </a:p>
          <a:p>
            <a:pPr lvl="2"/>
            <a:r>
              <a:rPr dirty="0"/>
              <a:t>Body Level Five</a:t>
            </a:r>
          </a:p>
        </p:txBody>
      </p:sp>
      <p:sp>
        <p:nvSpPr>
          <p:cNvPr id="28" name="Text Placeholder 28"/>
          <p:cNvSpPr>
            <a:spLocks noGrp="1"/>
          </p:cNvSpPr>
          <p:nvPr>
            <p:ph type="body" sz="quarter" idx="21" hasCustomPrompt="1"/>
          </p:nvPr>
        </p:nvSpPr>
        <p:spPr>
          <a:xfrm>
            <a:off x="16368276" y="4004831"/>
            <a:ext cx="4820051" cy="1804152"/>
          </a:xfrm>
        </p:spPr>
        <p:txBody>
          <a:bodyPr anchor="t" anchorCtr="0">
            <a:normAutofit/>
          </a:bodyPr>
          <a:lstStyle>
            <a:lvl1pPr marL="0" indent="0">
              <a:lnSpc>
                <a:spcPct val="100000"/>
              </a:lnSpc>
              <a:spcBef>
                <a:spcPts val="101"/>
              </a:spcBef>
              <a:buNone/>
              <a:defRPr sz="5400">
                <a:solidFill>
                  <a:srgbClr val="08BCA9"/>
                </a:solidFill>
              </a:defRPr>
            </a:lvl1pPr>
          </a:lstStyle>
          <a:p>
            <a:pPr lvl="0"/>
            <a:r>
              <a:rPr lang="en-US" dirty="0"/>
              <a:t>Text</a:t>
            </a:r>
          </a:p>
        </p:txBody>
      </p:sp>
      <p:sp>
        <p:nvSpPr>
          <p:cNvPr id="12" name="Text Placeholder 5"/>
          <p:cNvSpPr>
            <a:spLocks noGrp="1"/>
          </p:cNvSpPr>
          <p:nvPr>
            <p:ph type="body" sz="quarter" idx="24" hasCustomPrompt="1"/>
          </p:nvPr>
        </p:nvSpPr>
        <p:spPr>
          <a:xfrm>
            <a:off x="5323018" y="1499983"/>
            <a:ext cx="12263437" cy="814387"/>
          </a:xfrm>
        </p:spPr>
        <p:txBody>
          <a:bodyPr>
            <a:noAutofit/>
          </a:bodyPr>
          <a:lstStyle>
            <a:lvl1pPr marL="0" indent="0">
              <a:buNone/>
              <a:defRPr sz="4000">
                <a:solidFill>
                  <a:srgbClr val="1EC4E3"/>
                </a:solidFill>
              </a:defRPr>
            </a:lvl1pPr>
            <a:lvl2pPr marL="635008" indent="0">
              <a:buNone/>
              <a:defRPr sz="4000">
                <a:solidFill>
                  <a:srgbClr val="1EC4E3"/>
                </a:solidFill>
              </a:defRPr>
            </a:lvl2pPr>
            <a:lvl3pPr marL="1270016" indent="0">
              <a:buNone/>
              <a:defRPr sz="4000">
                <a:solidFill>
                  <a:srgbClr val="1EC4E3"/>
                </a:solidFill>
              </a:defRPr>
            </a:lvl3pPr>
            <a:lvl4pPr marL="1905024" indent="0">
              <a:buNone/>
              <a:defRPr sz="4000">
                <a:solidFill>
                  <a:srgbClr val="1EC4E3"/>
                </a:solidFill>
              </a:defRPr>
            </a:lvl4pPr>
            <a:lvl5pPr marL="2540032" indent="0">
              <a:buNone/>
              <a:defRPr sz="4000">
                <a:solidFill>
                  <a:srgbClr val="1EC4E3"/>
                </a:solidFill>
              </a:defRPr>
            </a:lvl5pPr>
          </a:lstStyle>
          <a:p>
            <a:pPr lvl="0"/>
            <a:r>
              <a:rPr lang="en-US" dirty="0"/>
              <a:t>Title Text</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749260" y="12863307"/>
            <a:ext cx="695459" cy="280427"/>
          </a:xfrm>
          <a:prstGeom prst="rect">
            <a:avLst/>
          </a:prstGeom>
        </p:spPr>
      </p:pic>
    </p:spTree>
    <p:extLst>
      <p:ext uri="{BB962C8B-B14F-4D97-AF65-F5344CB8AC3E}">
        <p14:creationId xmlns:p14="http://schemas.microsoft.com/office/powerpoint/2010/main" val="1164902842"/>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Copy">
    <p:spTree>
      <p:nvGrpSpPr>
        <p:cNvPr id="1" name=""/>
        <p:cNvGrpSpPr/>
        <p:nvPr/>
      </p:nvGrpSpPr>
      <p:grpSpPr>
        <a:xfrm>
          <a:off x="0" y="0"/>
          <a:ext cx="0" cy="0"/>
          <a:chOff x="0" y="0"/>
          <a:chExt cx="0" cy="0"/>
        </a:xfrm>
      </p:grpSpPr>
      <p:sp>
        <p:nvSpPr>
          <p:cNvPr id="48" name="Shape 48"/>
          <p:cNvSpPr>
            <a:spLocks noGrp="1"/>
          </p:cNvSpPr>
          <p:nvPr>
            <p:ph type="body" sz="quarter" idx="13"/>
          </p:nvPr>
        </p:nvSpPr>
        <p:spPr>
          <a:xfrm>
            <a:off x="3047651" y="1531128"/>
            <a:ext cx="1651285" cy="1177771"/>
          </a:xfrm>
          <a:prstGeom prst="rect">
            <a:avLst/>
          </a:prstGeom>
        </p:spPr>
        <p:txBody>
          <a:bodyPr anchor="t">
            <a:noAutofit/>
          </a:bodyPr>
          <a:lstStyle>
            <a:lvl1pPr marL="0" indent="0">
              <a:spcBef>
                <a:spcPts val="0"/>
              </a:spcBef>
              <a:buSzTx/>
              <a:buNone/>
              <a:defRPr sz="2000" b="1">
                <a:solidFill>
                  <a:srgbClr val="263A48"/>
                </a:solidFill>
                <a:latin typeface="Helvetica"/>
                <a:ea typeface="Helvetica"/>
                <a:cs typeface="Helvetica"/>
                <a:sym typeface="Helvetica"/>
              </a:defRPr>
            </a:lvl1pPr>
          </a:lstStyle>
          <a:p>
            <a:r>
              <a:t>Text</a:t>
            </a:r>
          </a:p>
        </p:txBody>
      </p:sp>
      <p:sp>
        <p:nvSpPr>
          <p:cNvPr id="49" name="Shape 49"/>
          <p:cNvSpPr>
            <a:spLocks noGrp="1"/>
          </p:cNvSpPr>
          <p:nvPr>
            <p:ph type="body" sz="half" idx="1"/>
          </p:nvPr>
        </p:nvSpPr>
        <p:spPr>
          <a:xfrm>
            <a:off x="5323018" y="2742531"/>
            <a:ext cx="12263437" cy="9654768"/>
          </a:xfrm>
          <a:prstGeom prst="rect">
            <a:avLst/>
          </a:prstGeom>
        </p:spPr>
        <p:txBody>
          <a:bodyPr anchor="t">
            <a:normAutofit/>
          </a:bodyPr>
          <a:lstStyle>
            <a:lvl1pPr marL="0" indent="0">
              <a:lnSpc>
                <a:spcPct val="150000"/>
              </a:lnSpc>
              <a:spcBef>
                <a:spcPts val="0"/>
              </a:spcBef>
              <a:buSzTx/>
              <a:buNone/>
              <a:defRPr sz="2000">
                <a:latin typeface="HelvNeue Light for IBM"/>
                <a:ea typeface="HelvNeue Light for IBM"/>
                <a:cs typeface="HelvNeue Light for IBM"/>
                <a:sym typeface="HelvNeue Light for IBM"/>
              </a:defRPr>
            </a:lvl1pPr>
            <a:lvl2pPr marL="0" indent="228603">
              <a:lnSpc>
                <a:spcPct val="150000"/>
              </a:lnSpc>
              <a:spcBef>
                <a:spcPts val="0"/>
              </a:spcBef>
              <a:buSzTx/>
              <a:buNone/>
              <a:defRPr sz="2000">
                <a:latin typeface="HelvNeue Light for IBM"/>
                <a:ea typeface="HelvNeue Light for IBM"/>
                <a:cs typeface="HelvNeue Light for IBM"/>
                <a:sym typeface="HelvNeue Light for IBM"/>
              </a:defRPr>
            </a:lvl2pPr>
            <a:lvl3pPr marL="0" indent="457206">
              <a:lnSpc>
                <a:spcPct val="150000"/>
              </a:lnSpc>
              <a:spcBef>
                <a:spcPts val="0"/>
              </a:spcBef>
              <a:buSzTx/>
              <a:buNone/>
              <a:defRPr sz="2000">
                <a:latin typeface="HelvNeue Light for IBM"/>
                <a:ea typeface="HelvNeue Light for IBM"/>
                <a:cs typeface="HelvNeue Light for IBM"/>
                <a:sym typeface="HelvNeue Light for IBM"/>
              </a:defRPr>
            </a:lvl3pPr>
            <a:lvl4pPr marL="0" indent="685809">
              <a:lnSpc>
                <a:spcPct val="150000"/>
              </a:lnSpc>
              <a:spcBef>
                <a:spcPts val="0"/>
              </a:spcBef>
              <a:buSzTx/>
              <a:buNone/>
              <a:defRPr sz="2000">
                <a:latin typeface="HelvNeue Light for IBM"/>
                <a:ea typeface="HelvNeue Light for IBM"/>
                <a:cs typeface="HelvNeue Light for IBM"/>
                <a:sym typeface="HelvNeue Light for IBM"/>
              </a:defRPr>
            </a:lvl4pPr>
            <a:lvl5pPr marL="0" indent="914411">
              <a:lnSpc>
                <a:spcPct val="150000"/>
              </a:lnSpc>
              <a:spcBef>
                <a:spcPts val="0"/>
              </a:spcBef>
              <a:buSzTx/>
              <a:buNone/>
              <a:defRPr sz="2000">
                <a:latin typeface="HelvNeue Light for IBM"/>
                <a:ea typeface="HelvNeue Light for IBM"/>
                <a:cs typeface="HelvNeue Light for IBM"/>
                <a:sym typeface="HelvNeue Light for IBM"/>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0" name="Shape 50"/>
          <p:cNvSpPr>
            <a:spLocks noGrp="1"/>
          </p:cNvSpPr>
          <p:nvPr>
            <p:ph type="sldNum" sz="quarter" idx="2"/>
          </p:nvPr>
        </p:nvSpPr>
        <p:spPr>
          <a:xfrm>
            <a:off x="3051303" y="12764143"/>
            <a:ext cx="359075" cy="379592"/>
          </a:xfrm>
          <a:prstGeom prst="rect">
            <a:avLst/>
          </a:prstGeom>
        </p:spPr>
        <p:txBody>
          <a:bodyPr/>
          <a:lstStyle/>
          <a:p>
            <a:pPr defTabSz="2438430" hangingPunct="1"/>
            <a:fld id="{86CB4B4D-7CA3-9044-876B-883B54F8677D}" type="slidenum">
              <a:rPr lang="uk-UA" sz="4800" kern="1200" smtClean="0">
                <a:solidFill>
                  <a:srgbClr val="5AA700"/>
                </a:solidFill>
                <a:latin typeface="Arial"/>
                <a:ea typeface=""/>
                <a:cs typeface=""/>
              </a:rPr>
              <a:pPr defTabSz="2438430" hangingPunct="1"/>
              <a:t>‹#›</a:t>
            </a:fld>
            <a:endParaRPr lang="uk-UA" sz="4800" kern="1200" dirty="0">
              <a:solidFill>
                <a:srgbClr val="5AA700"/>
              </a:solidFill>
              <a:latin typeface="Arial"/>
              <a:ea typeface=""/>
              <a:cs typeface=""/>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14771" y="1492695"/>
            <a:ext cx="973093" cy="959885"/>
          </a:xfrm>
          <a:prstGeom prst="rect">
            <a:avLst/>
          </a:prstGeom>
        </p:spPr>
      </p:pic>
      <p:sp>
        <p:nvSpPr>
          <p:cNvPr id="7" name="Text Placeholder 5"/>
          <p:cNvSpPr>
            <a:spLocks noGrp="1"/>
          </p:cNvSpPr>
          <p:nvPr>
            <p:ph type="body" sz="quarter" idx="24" hasCustomPrompt="1"/>
          </p:nvPr>
        </p:nvSpPr>
        <p:spPr>
          <a:xfrm>
            <a:off x="5323018" y="1499983"/>
            <a:ext cx="12263437" cy="814387"/>
          </a:xfrm>
        </p:spPr>
        <p:txBody>
          <a:bodyPr>
            <a:noAutofit/>
          </a:bodyPr>
          <a:lstStyle>
            <a:lvl1pPr marL="0" indent="0">
              <a:buNone/>
              <a:defRPr sz="4000">
                <a:solidFill>
                  <a:srgbClr val="1EC4E3"/>
                </a:solidFill>
              </a:defRPr>
            </a:lvl1pPr>
            <a:lvl2pPr marL="635008" indent="0">
              <a:buNone/>
              <a:defRPr sz="4000">
                <a:solidFill>
                  <a:srgbClr val="1EC4E3"/>
                </a:solidFill>
              </a:defRPr>
            </a:lvl2pPr>
            <a:lvl3pPr marL="1270016" indent="0">
              <a:buNone/>
              <a:defRPr sz="4000">
                <a:solidFill>
                  <a:srgbClr val="1EC4E3"/>
                </a:solidFill>
              </a:defRPr>
            </a:lvl3pPr>
            <a:lvl4pPr marL="1905024" indent="0">
              <a:buNone/>
              <a:defRPr sz="4000">
                <a:solidFill>
                  <a:srgbClr val="1EC4E3"/>
                </a:solidFill>
              </a:defRPr>
            </a:lvl4pPr>
            <a:lvl5pPr marL="2540032" indent="0">
              <a:buNone/>
              <a:defRPr sz="4000">
                <a:solidFill>
                  <a:srgbClr val="1EC4E3"/>
                </a:solidFill>
              </a:defRPr>
            </a:lvl5pPr>
          </a:lstStyle>
          <a:p>
            <a:pPr lvl="0"/>
            <a:r>
              <a:rPr lang="en-US" dirty="0"/>
              <a:t>Title Text</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749260" y="12863307"/>
            <a:ext cx="695459" cy="280427"/>
          </a:xfrm>
          <a:prstGeom prst="rect">
            <a:avLst/>
          </a:prstGeom>
        </p:spPr>
      </p:pic>
    </p:spTree>
    <p:extLst>
      <p:ext uri="{BB962C8B-B14F-4D97-AF65-F5344CB8AC3E}">
        <p14:creationId xmlns:p14="http://schemas.microsoft.com/office/powerpoint/2010/main" val="511891937"/>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Standard Blue +PG">
    <p:bg>
      <p:bgPr>
        <a:solidFill>
          <a:srgbClr val="FFFFFF"/>
        </a:solidFill>
        <a:effectLst/>
      </p:bgPr>
    </p:bg>
    <p:spTree>
      <p:nvGrpSpPr>
        <p:cNvPr id="1" name=""/>
        <p:cNvGrpSpPr/>
        <p:nvPr/>
      </p:nvGrpSpPr>
      <p:grpSpPr>
        <a:xfrm>
          <a:off x="0" y="0"/>
          <a:ext cx="0" cy="0"/>
          <a:chOff x="0" y="0"/>
          <a:chExt cx="0" cy="0"/>
        </a:xfrm>
      </p:grpSpPr>
      <p:pic>
        <p:nvPicPr>
          <p:cNvPr id="128" name="IBM_8bar_neg_w.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8394" y="12326977"/>
            <a:ext cx="1463805" cy="544920"/>
          </a:xfrm>
          <a:prstGeom prst="rect">
            <a:avLst/>
          </a:prstGeom>
          <a:ln w="12700">
            <a:miter lim="400000"/>
          </a:ln>
        </p:spPr>
      </p:pic>
      <p:sp>
        <p:nvSpPr>
          <p:cNvPr id="4" name="Rectangle 3"/>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panose="020B0604020202020204" pitchFamily="34" charset="0"/>
                <a:ea typeface=""/>
                <a:cs typeface="Arial" panose="020B0604020202020204" pitchFamily="34" charset="0"/>
              </a:rPr>
              <a:pPr defTabSz="2438430" hangingPunct="1"/>
              <a:t>‹#›</a:t>
            </a:fld>
            <a:endParaRPr lang="en-US" sz="1600" kern="1200" dirty="0">
              <a:solidFill>
                <a:srgbClr val="5A5A5A"/>
              </a:solidFill>
              <a:latin typeface="Arial" panose="020B0604020202020204" pitchFamily="34" charset="0"/>
              <a:ea typeface=""/>
              <a:cs typeface="Arial" panose="020B0604020202020204" pitchFamily="34" charset="0"/>
            </a:endParaRPr>
          </a:p>
        </p:txBody>
      </p:sp>
      <p:sp>
        <p:nvSpPr>
          <p:cNvPr id="5" name="Rectangle 4"/>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Page</a:t>
            </a:r>
          </a:p>
        </p:txBody>
      </p:sp>
      <p:sp>
        <p:nvSpPr>
          <p:cNvPr id="6" name="Rectangle 5"/>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 2016 IBM Corporation</a:t>
            </a:r>
          </a:p>
        </p:txBody>
      </p:sp>
    </p:spTree>
    <p:extLst>
      <p:ext uri="{BB962C8B-B14F-4D97-AF65-F5344CB8AC3E}">
        <p14:creationId xmlns:p14="http://schemas.microsoft.com/office/powerpoint/2010/main" val="346391262"/>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Title slid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4" name="Subtitle 2"/>
          <p:cNvSpPr>
            <a:spLocks noGrp="1"/>
          </p:cNvSpPr>
          <p:nvPr>
            <p:ph type="subTitle" idx="11"/>
          </p:nvPr>
        </p:nvSpPr>
        <p:spPr>
          <a:xfrm>
            <a:off x="1593852" y="4720052"/>
            <a:ext cx="10598147" cy="820739"/>
          </a:xfrm>
        </p:spPr>
        <p:txBody>
          <a:bodyPr lIns="0" tIns="0" rIns="0" bIns="0">
            <a:spAutoFit/>
          </a:bodyPr>
          <a:lstStyle>
            <a:lvl1pPr marL="0" indent="0" algn="l">
              <a:spcBef>
                <a:spcPts val="0"/>
              </a:spcBef>
              <a:buNone/>
              <a:defRPr sz="5333" baseline="0">
                <a:solidFill>
                  <a:srgbClr val="FFFFFF"/>
                </a:solidFill>
                <a:latin typeface="Helvetica" charset="0"/>
                <a:ea typeface="Helvetica" charset="0"/>
                <a:cs typeface="Helvetica" charset="0"/>
              </a:defRPr>
            </a:lvl1pPr>
            <a:lvl2pPr marL="1219215" indent="0" algn="ctr">
              <a:buNone/>
              <a:defRPr>
                <a:solidFill>
                  <a:schemeClr val="tx1">
                    <a:tint val="75000"/>
                  </a:schemeClr>
                </a:solidFill>
              </a:defRPr>
            </a:lvl2pPr>
            <a:lvl3pPr marL="2438430" indent="0" algn="ctr">
              <a:buNone/>
              <a:defRPr>
                <a:solidFill>
                  <a:schemeClr val="tx1">
                    <a:tint val="75000"/>
                  </a:schemeClr>
                </a:solidFill>
              </a:defRPr>
            </a:lvl3pPr>
            <a:lvl4pPr marL="3657646" indent="0" algn="ctr">
              <a:buNone/>
              <a:defRPr>
                <a:solidFill>
                  <a:schemeClr val="tx1">
                    <a:tint val="75000"/>
                  </a:schemeClr>
                </a:solidFill>
              </a:defRPr>
            </a:lvl4pPr>
            <a:lvl5pPr marL="4876861" indent="0" algn="ctr">
              <a:buNone/>
              <a:defRPr>
                <a:solidFill>
                  <a:schemeClr val="tx1">
                    <a:tint val="75000"/>
                  </a:schemeClr>
                </a:solidFill>
              </a:defRPr>
            </a:lvl5pPr>
            <a:lvl6pPr marL="6096076" indent="0" algn="ctr">
              <a:buNone/>
              <a:defRPr>
                <a:solidFill>
                  <a:schemeClr val="tx1">
                    <a:tint val="75000"/>
                  </a:schemeClr>
                </a:solidFill>
              </a:defRPr>
            </a:lvl6pPr>
            <a:lvl7pPr marL="7315291" indent="0" algn="ctr">
              <a:buNone/>
              <a:defRPr>
                <a:solidFill>
                  <a:schemeClr val="tx1">
                    <a:tint val="75000"/>
                  </a:schemeClr>
                </a:solidFill>
              </a:defRPr>
            </a:lvl7pPr>
            <a:lvl8pPr marL="8534507" indent="0" algn="ctr">
              <a:buNone/>
              <a:defRPr>
                <a:solidFill>
                  <a:schemeClr val="tx1">
                    <a:tint val="75000"/>
                  </a:schemeClr>
                </a:solidFill>
              </a:defRPr>
            </a:lvl8pPr>
            <a:lvl9pPr marL="9753722" indent="0" algn="ctr">
              <a:buNone/>
              <a:defRPr>
                <a:solidFill>
                  <a:schemeClr val="tx1">
                    <a:tint val="75000"/>
                  </a:schemeClr>
                </a:solidFill>
              </a:defRPr>
            </a:lvl9pPr>
          </a:lstStyle>
          <a:p>
            <a:r>
              <a:rPr lang="en-US" dirty="0"/>
              <a:t>Click to edit Master subtitle style</a:t>
            </a:r>
          </a:p>
        </p:txBody>
      </p:sp>
      <p:sp>
        <p:nvSpPr>
          <p:cNvPr id="95" name="Title 1"/>
          <p:cNvSpPr>
            <a:spLocks noGrp="1"/>
          </p:cNvSpPr>
          <p:nvPr>
            <p:ph type="title"/>
          </p:nvPr>
        </p:nvSpPr>
        <p:spPr>
          <a:xfrm>
            <a:off x="1581155" y="1587757"/>
            <a:ext cx="10566400" cy="2072363"/>
          </a:xfrm>
        </p:spPr>
        <p:txBody>
          <a:bodyPr>
            <a:spAutoFit/>
          </a:bodyPr>
          <a:lstStyle>
            <a:lvl1pPr algn="l" defTabSz="2438430" rtl="0" eaLnBrk="1" latinLnBrk="0" hangingPunct="1">
              <a:lnSpc>
                <a:spcPts val="8000"/>
              </a:lnSpc>
              <a:spcBef>
                <a:spcPct val="0"/>
              </a:spcBef>
              <a:buNone/>
              <a:defRPr lang="en-US" sz="7467" kern="1200" baseline="0" dirty="0">
                <a:solidFill>
                  <a:srgbClr val="FFFFFF"/>
                </a:solidFill>
                <a:latin typeface="Helvetica" charset="0"/>
                <a:ea typeface="Helvetica" charset="0"/>
                <a:cs typeface="Helvetica" charset="0"/>
              </a:defRPr>
            </a:lvl1pPr>
          </a:lstStyle>
          <a:p>
            <a:r>
              <a:rPr lang="en-US" dirty="0"/>
              <a:t>Click to edit Master title style</a:t>
            </a:r>
          </a:p>
        </p:txBody>
      </p:sp>
      <p:grpSp>
        <p:nvGrpSpPr>
          <p:cNvPr id="53" name="Group 52"/>
          <p:cNvGrpSpPr/>
          <p:nvPr userDrawn="1"/>
        </p:nvGrpSpPr>
        <p:grpSpPr>
          <a:xfrm>
            <a:off x="21073125" y="12499644"/>
            <a:ext cx="1685275" cy="682957"/>
            <a:chOff x="1938338" y="2368551"/>
            <a:chExt cx="5260976" cy="2132013"/>
          </a:xfrm>
          <a:solidFill>
            <a:srgbClr val="FFFFFF"/>
          </a:solidFill>
        </p:grpSpPr>
        <p:sp>
          <p:nvSpPr>
            <p:cNvPr id="54"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5"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6"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7"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8"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59"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0"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1"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2"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3" name="Rectangle 62"/>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4" name="Rectangle 63"/>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5" name="Rectangle 64"/>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6" name="Rectangle 65"/>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7"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8"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69"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0"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1"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2"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3"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4"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5"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6"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7"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8"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79"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0"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1"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2"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3"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4"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5"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6"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7"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8"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89"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90"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91"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92"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sp>
          <p:nvSpPr>
            <p:cNvPr id="93"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2438430" hangingPunct="1"/>
              <a:endParaRPr lang="en-US" sz="4800" kern="1200" dirty="0">
                <a:solidFill>
                  <a:srgbClr val="5AA700"/>
                </a:solidFill>
                <a:latin typeface="Arial"/>
                <a:ea typeface=""/>
                <a:cs typeface=""/>
              </a:endParaRPr>
            </a:p>
          </p:txBody>
        </p:sp>
      </p:grpSp>
      <p:sp>
        <p:nvSpPr>
          <p:cNvPr id="46" name="Rectangle 45"/>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FFFFFF"/>
                </a:solidFill>
                <a:latin typeface="Arial" panose="020B0604020202020204" pitchFamily="34" charset="0"/>
                <a:ea typeface=""/>
                <a:cs typeface="Arial" panose="020B0604020202020204" pitchFamily="34" charset="0"/>
              </a:rPr>
              <a:t>© 2016 IBM Corporation</a:t>
            </a:r>
          </a:p>
        </p:txBody>
      </p:sp>
    </p:spTree>
    <p:extLst>
      <p:ext uri="{BB962C8B-B14F-4D97-AF65-F5344CB8AC3E}">
        <p14:creationId xmlns:p14="http://schemas.microsoft.com/office/powerpoint/2010/main" val="251607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hapter_2">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34" tIns="121917" rIns="243834" bIns="121917" anchor="ctr"/>
          <a:lstStyle/>
          <a:p>
            <a:pPr algn="ctr">
              <a:defRPr/>
            </a:pPr>
            <a:endParaRPr lang="en-US" dirty="0">
              <a:solidFill>
                <a:prstClr val="white"/>
              </a:solidFill>
              <a:latin typeface="Arial"/>
            </a:endParaRPr>
          </a:p>
        </p:txBody>
      </p:sp>
      <p:cxnSp>
        <p:nvCxnSpPr>
          <p:cNvPr id="3" name="Straight Connector 2"/>
          <p:cNvCxnSpPr/>
          <p:nvPr userDrawn="1"/>
        </p:nvCxnSpPr>
        <p:spPr>
          <a:xfrm>
            <a:off x="4064000" y="-38101"/>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8128000" y="0"/>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23397636" y="12915902"/>
            <a:ext cx="821267" cy="5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834" tIns="121917" rIns="243834" bIns="121917">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fld id="{8D20A49D-6C24-5746-A721-DE3C0B1C2E71}" type="slidenum">
              <a:rPr lang="en-US" sz="2100" smtClean="0">
                <a:solidFill>
                  <a:srgbClr val="FFFFFF"/>
                </a:solidFill>
                <a:latin typeface="HelvNeue Light for IBM" charset="0"/>
              </a:rPr>
              <a:pPr>
                <a:defRPr/>
              </a:pPr>
              <a:t>‹#›</a:t>
            </a:fld>
            <a:endParaRPr lang="en-US" sz="2100" smtClean="0">
              <a:solidFill>
                <a:srgbClr val="FFFFFF"/>
              </a:solidFill>
              <a:latin typeface="HelvNeue Light for IBM" charset="0"/>
            </a:endParaRPr>
          </a:p>
        </p:txBody>
      </p:sp>
      <p:pic>
        <p:nvPicPr>
          <p:cNvPr id="6" name="Picture 53"/>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rot="10800000" flipH="1" flipV="1">
            <a:off x="516468" y="414868"/>
            <a:ext cx="1041400" cy="4191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702405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46928" y="1027116"/>
            <a:ext cx="23037072" cy="1025923"/>
          </a:xfrm>
        </p:spPr>
        <p:txBody>
          <a:bodyPr wrap="square">
            <a:spAutoFit/>
          </a:bodyPr>
          <a:lstStyle>
            <a:lvl1pPr>
              <a:lnSpc>
                <a:spcPts val="8000"/>
              </a:lnSpc>
              <a:defRPr sz="7467" baseline="0">
                <a:solidFill>
                  <a:schemeClr val="accent4"/>
                </a:solidFill>
                <a:latin typeface="Helvetica" charset="0"/>
                <a:ea typeface="Helvetica" charset="0"/>
                <a:cs typeface="Helvetica" charset="0"/>
              </a:defRPr>
            </a:lvl1pPr>
          </a:lstStyle>
          <a:p>
            <a:r>
              <a:rPr lang="en-US" dirty="0"/>
              <a:t>Click to edit Master title</a:t>
            </a:r>
          </a:p>
        </p:txBody>
      </p:sp>
      <p:sp>
        <p:nvSpPr>
          <p:cNvPr id="11" name="Rectangle 10"/>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panose="020B0604020202020204" pitchFamily="34" charset="0"/>
                <a:ea typeface=""/>
                <a:cs typeface="Arial" panose="020B0604020202020204" pitchFamily="34" charset="0"/>
              </a:rPr>
              <a:pPr defTabSz="2438430" hangingPunct="1"/>
              <a:t>‹#›</a:t>
            </a:fld>
            <a:endParaRPr lang="en-US" sz="1600" kern="1200" dirty="0">
              <a:solidFill>
                <a:srgbClr val="5A5A5A"/>
              </a:solidFill>
              <a:latin typeface="Arial" panose="020B0604020202020204" pitchFamily="34" charset="0"/>
              <a:ea typeface=""/>
              <a:cs typeface="Arial" panose="020B0604020202020204" pitchFamily="34" charset="0"/>
            </a:endParaRPr>
          </a:p>
        </p:txBody>
      </p:sp>
      <p:sp>
        <p:nvSpPr>
          <p:cNvPr id="13" name="Rectangle 12"/>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Page</a:t>
            </a:r>
          </a:p>
        </p:txBody>
      </p:sp>
      <p:sp>
        <p:nvSpPr>
          <p:cNvPr id="14" name="Rectangle 13"/>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 2016 IBM Corporation</a:t>
            </a:r>
          </a:p>
        </p:txBody>
      </p:sp>
    </p:spTree>
    <p:extLst>
      <p:ext uri="{BB962C8B-B14F-4D97-AF65-F5344CB8AC3E}">
        <p14:creationId xmlns:p14="http://schemas.microsoft.com/office/powerpoint/2010/main" val="168849992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able slide">
    <p:bg>
      <p:bgPr>
        <a:solidFill>
          <a:srgbClr val="FFFFFF"/>
        </a:solidFill>
        <a:effectLst/>
      </p:bgPr>
    </p:bg>
    <p:spTree>
      <p:nvGrpSpPr>
        <p:cNvPr id="1" name=""/>
        <p:cNvGrpSpPr/>
        <p:nvPr/>
      </p:nvGrpSpPr>
      <p:grpSpPr>
        <a:xfrm>
          <a:off x="0" y="0"/>
          <a:ext cx="0" cy="0"/>
          <a:chOff x="0" y="0"/>
          <a:chExt cx="0" cy="0"/>
        </a:xfrm>
      </p:grpSpPr>
      <p:sp>
        <p:nvSpPr>
          <p:cNvPr id="10" name="Rectangle 9"/>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panose="020B0604020202020204" pitchFamily="34" charset="0"/>
                <a:ea typeface=""/>
                <a:cs typeface="Arial" panose="020B0604020202020204" pitchFamily="34" charset="0"/>
              </a:rPr>
              <a:pPr defTabSz="2438430" hangingPunct="1"/>
              <a:t>‹#›</a:t>
            </a:fld>
            <a:endParaRPr lang="en-US" sz="1600" kern="1200" dirty="0">
              <a:solidFill>
                <a:srgbClr val="5A5A5A"/>
              </a:solidFill>
              <a:latin typeface="Arial" panose="020B0604020202020204" pitchFamily="34" charset="0"/>
              <a:ea typeface=""/>
              <a:cs typeface="Arial" panose="020B0604020202020204" pitchFamily="34" charset="0"/>
            </a:endParaRPr>
          </a:p>
        </p:txBody>
      </p:sp>
      <p:sp>
        <p:nvSpPr>
          <p:cNvPr id="11" name="Rectangle 10"/>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Page</a:t>
            </a:r>
          </a:p>
        </p:txBody>
      </p:sp>
      <p:sp>
        <p:nvSpPr>
          <p:cNvPr id="13" name="Rectangle 12"/>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 2015 IBM Corporation</a:t>
            </a:r>
          </a:p>
        </p:txBody>
      </p:sp>
    </p:spTree>
    <p:extLst>
      <p:ext uri="{BB962C8B-B14F-4D97-AF65-F5344CB8AC3E}">
        <p14:creationId xmlns:p14="http://schemas.microsoft.com/office/powerpoint/2010/main" val="88992171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60"/>
            <a:ext cx="20726400" cy="1723549"/>
          </a:xfrm>
        </p:spPr>
        <p:txBody>
          <a:bodyPr/>
          <a:lstStyle/>
          <a:p>
            <a:r>
              <a:rPr lang="en-US"/>
              <a:t>Click to edit Master title style</a:t>
            </a:r>
          </a:p>
        </p:txBody>
      </p:sp>
      <p:sp>
        <p:nvSpPr>
          <p:cNvPr id="3" name="Subtitle 2"/>
          <p:cNvSpPr>
            <a:spLocks noGrp="1"/>
          </p:cNvSpPr>
          <p:nvPr>
            <p:ph type="subTitle" idx="1"/>
          </p:nvPr>
        </p:nvSpPr>
        <p:spPr>
          <a:xfrm>
            <a:off x="3657600" y="7772400"/>
            <a:ext cx="17068800" cy="820674"/>
          </a:xfrm>
        </p:spPr>
        <p:txBody>
          <a:bodyPr/>
          <a:lstStyle>
            <a:lvl1pPr marL="0" indent="0" algn="ctr">
              <a:buNone/>
              <a:defRPr>
                <a:solidFill>
                  <a:schemeClr val="tx1">
                    <a:tint val="75000"/>
                  </a:schemeClr>
                </a:solidFill>
              </a:defRPr>
            </a:lvl1pPr>
            <a:lvl2pPr marL="1218423" indent="0" algn="ctr">
              <a:buNone/>
              <a:defRPr>
                <a:solidFill>
                  <a:schemeClr val="tx1">
                    <a:tint val="75000"/>
                  </a:schemeClr>
                </a:solidFill>
              </a:defRPr>
            </a:lvl2pPr>
            <a:lvl3pPr marL="2436846" indent="0" algn="ctr">
              <a:buNone/>
              <a:defRPr>
                <a:solidFill>
                  <a:schemeClr val="tx1">
                    <a:tint val="75000"/>
                  </a:schemeClr>
                </a:solidFill>
              </a:defRPr>
            </a:lvl3pPr>
            <a:lvl4pPr marL="3655270" indent="0" algn="ctr">
              <a:buNone/>
              <a:defRPr>
                <a:solidFill>
                  <a:schemeClr val="tx1">
                    <a:tint val="75000"/>
                  </a:schemeClr>
                </a:solidFill>
              </a:defRPr>
            </a:lvl4pPr>
            <a:lvl5pPr marL="4873693" indent="0" algn="ctr">
              <a:buNone/>
              <a:defRPr>
                <a:solidFill>
                  <a:schemeClr val="tx1">
                    <a:tint val="75000"/>
                  </a:schemeClr>
                </a:solidFill>
              </a:defRPr>
            </a:lvl5pPr>
            <a:lvl6pPr marL="6092116" indent="0" algn="ctr">
              <a:buNone/>
              <a:defRPr>
                <a:solidFill>
                  <a:schemeClr val="tx1">
                    <a:tint val="75000"/>
                  </a:schemeClr>
                </a:solidFill>
              </a:defRPr>
            </a:lvl6pPr>
            <a:lvl7pPr marL="7310539" indent="0" algn="ctr">
              <a:buNone/>
              <a:defRPr>
                <a:solidFill>
                  <a:schemeClr val="tx1">
                    <a:tint val="75000"/>
                  </a:schemeClr>
                </a:solidFill>
              </a:defRPr>
            </a:lvl7pPr>
            <a:lvl8pPr marL="8528963" indent="0" algn="ctr">
              <a:buNone/>
              <a:defRPr>
                <a:solidFill>
                  <a:schemeClr val="tx1">
                    <a:tint val="75000"/>
                  </a:schemeClr>
                </a:solidFill>
              </a:defRPr>
            </a:lvl8pPr>
            <a:lvl9pPr marL="974738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1219200" y="12712701"/>
            <a:ext cx="5689600" cy="730251"/>
          </a:xfrm>
          <a:prstGeom prst="rect">
            <a:avLst/>
          </a:prstGeom>
        </p:spPr>
        <p:txBody>
          <a:bodyPr/>
          <a:lstStyle/>
          <a:p>
            <a:pPr defTabSz="2438430" hangingPunct="1"/>
            <a:fld id="{291C0EA3-DC22-204D-96F9-FD71307C5508}" type="datetimeFigureOut">
              <a:rPr lang="en-US" sz="4800" kern="1200" smtClean="0">
                <a:solidFill>
                  <a:srgbClr val="5AA700"/>
                </a:solidFill>
                <a:latin typeface="Arial"/>
                <a:ea typeface=""/>
                <a:cs typeface=""/>
              </a:rPr>
              <a:pPr defTabSz="2438430" hangingPunct="1"/>
              <a:t>8/2/17</a:t>
            </a:fld>
            <a:endParaRPr lang="en-US" sz="4800" kern="1200" dirty="0">
              <a:solidFill>
                <a:srgbClr val="5AA700"/>
              </a:solidFill>
              <a:latin typeface="Arial"/>
              <a:ea typeface=""/>
              <a:cs typeface=""/>
            </a:endParaRPr>
          </a:p>
        </p:txBody>
      </p:sp>
      <p:sp>
        <p:nvSpPr>
          <p:cNvPr id="5" name="Footer Placeholder 4"/>
          <p:cNvSpPr>
            <a:spLocks noGrp="1"/>
          </p:cNvSpPr>
          <p:nvPr>
            <p:ph type="ftr" sz="quarter" idx="11"/>
          </p:nvPr>
        </p:nvSpPr>
        <p:spPr>
          <a:xfrm>
            <a:off x="8331200" y="12712701"/>
            <a:ext cx="7721600" cy="730251"/>
          </a:xfrm>
          <a:prstGeom prst="rect">
            <a:avLst/>
          </a:prstGeom>
        </p:spPr>
        <p:txBody>
          <a:bodyPr/>
          <a:lstStyle/>
          <a:p>
            <a:pPr defTabSz="2438430" hangingPunct="1"/>
            <a:endParaRPr lang="en-US" sz="4800" kern="1200" dirty="0">
              <a:solidFill>
                <a:srgbClr val="5AA700"/>
              </a:solidFill>
              <a:latin typeface="Arial"/>
              <a:ea typeface=""/>
              <a:cs typeface=""/>
            </a:endParaRPr>
          </a:p>
        </p:txBody>
      </p:sp>
      <p:sp>
        <p:nvSpPr>
          <p:cNvPr id="6" name="Slide Number Placeholder 5"/>
          <p:cNvSpPr>
            <a:spLocks noGrp="1"/>
          </p:cNvSpPr>
          <p:nvPr>
            <p:ph type="sldNum" sz="quarter" idx="12"/>
          </p:nvPr>
        </p:nvSpPr>
        <p:spPr>
          <a:xfrm>
            <a:off x="17475200" y="12712701"/>
            <a:ext cx="5689600" cy="730251"/>
          </a:xfrm>
          <a:prstGeom prst="rect">
            <a:avLst/>
          </a:prstGeom>
        </p:spPr>
        <p:txBody>
          <a:bodyPr/>
          <a:lstStyle/>
          <a:p>
            <a:pPr defTabSz="2438430" hangingPunct="1"/>
            <a:fld id="{0EEE86FC-2FB5-5046-AEAE-43435FBBD983}" type="slidenum">
              <a:rPr lang="en-US" sz="4800" kern="1200" smtClean="0">
                <a:solidFill>
                  <a:srgbClr val="5AA700"/>
                </a:solidFill>
                <a:latin typeface="Arial"/>
                <a:ea typeface=""/>
                <a:cs typeface=""/>
              </a:rPr>
              <a:pPr defTabSz="2438430" hangingPunct="1"/>
              <a:t>‹#›</a:t>
            </a:fld>
            <a:endParaRPr lang="en-US" sz="4800" kern="1200" dirty="0">
              <a:solidFill>
                <a:srgbClr val="5AA700"/>
              </a:solidFill>
              <a:latin typeface="Arial"/>
              <a:ea typeface=""/>
              <a:cs typeface=""/>
            </a:endParaRPr>
          </a:p>
        </p:txBody>
      </p:sp>
    </p:spTree>
    <p:extLst>
      <p:ext uri="{BB962C8B-B14F-4D97-AF65-F5344CB8AC3E}">
        <p14:creationId xmlns:p14="http://schemas.microsoft.com/office/powerpoint/2010/main" val="148829545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userDrawn="1">
  <p:cSld name="Picture Righ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14803218" y="893057"/>
            <a:ext cx="8514813" cy="2660760"/>
          </a:xfrm>
        </p:spPr>
        <p:txBody>
          <a:bodyPr>
            <a:normAutofit/>
          </a:bodyPr>
          <a:lstStyle>
            <a:lvl1pPr marL="0" indent="0">
              <a:buNone/>
              <a:defRPr sz="3600" i="1">
                <a:latin typeface="Arial" panose="020B0604020202020204" pitchFamily="34" charset="0"/>
                <a:cs typeface="Arial" panose="020B0604020202020204" pitchFamily="34" charset="0"/>
              </a:defRPr>
            </a:lvl1pPr>
          </a:lstStyle>
          <a:p>
            <a:r>
              <a:rPr lang="en-US" dirty="0"/>
              <a:t>Click the icon to add the company logo.</a:t>
            </a:r>
          </a:p>
        </p:txBody>
      </p:sp>
      <p:sp>
        <p:nvSpPr>
          <p:cNvPr id="11" name="Picture Placeholder 10"/>
          <p:cNvSpPr>
            <a:spLocks noGrp="1"/>
          </p:cNvSpPr>
          <p:nvPr>
            <p:ph type="pic" sz="quarter" idx="11" hasCustomPrompt="1"/>
          </p:nvPr>
        </p:nvSpPr>
        <p:spPr>
          <a:xfrm>
            <a:off x="14803382" y="4043682"/>
            <a:ext cx="8515349" cy="8939821"/>
          </a:xfrm>
        </p:spPr>
        <p:txBody>
          <a:bodyPr>
            <a:normAutofit/>
          </a:bodyPr>
          <a:lstStyle>
            <a:lvl1pPr marL="0" indent="0">
              <a:buNone/>
              <a:defRPr sz="3600" i="1">
                <a:latin typeface="Arial" panose="020B0604020202020204" pitchFamily="34" charset="0"/>
                <a:cs typeface="Arial" panose="020B0604020202020204" pitchFamily="34" charset="0"/>
              </a:defRPr>
            </a:lvl1pPr>
          </a:lstStyle>
          <a:p>
            <a:r>
              <a:rPr lang="en-US" dirty="0"/>
              <a:t>Click the icon to add an image.</a:t>
            </a:r>
          </a:p>
        </p:txBody>
      </p:sp>
    </p:spTree>
    <p:extLst>
      <p:ext uri="{BB962C8B-B14F-4D97-AF65-F5344CB8AC3E}">
        <p14:creationId xmlns:p14="http://schemas.microsoft.com/office/powerpoint/2010/main" val="111089926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Large Type-Dar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1911" y="1562432"/>
            <a:ext cx="14535149" cy="2906779"/>
          </a:xfrm>
        </p:spPr>
        <p:txBody>
          <a:bodyPr>
            <a:spAutoFit/>
          </a:bodyPr>
          <a:lstStyle>
            <a:lvl1pPr algn="l" defTabSz="2438430" rtl="0" eaLnBrk="1" latinLnBrk="0" hangingPunct="1">
              <a:lnSpc>
                <a:spcPts val="11200"/>
              </a:lnSpc>
              <a:spcBef>
                <a:spcPct val="0"/>
              </a:spcBef>
              <a:buNone/>
              <a:defRPr lang="en-US" sz="10667" kern="1200" baseline="0" dirty="0">
                <a:solidFill>
                  <a:schemeClr val="accent5"/>
                </a:solidFill>
                <a:latin typeface="+mj-lt"/>
                <a:ea typeface="+mj-ea"/>
                <a:cs typeface="+mj-cs"/>
              </a:defRPr>
            </a:lvl1pPr>
          </a:lstStyle>
          <a:p>
            <a:r>
              <a:rPr lang="en-US" dirty="0"/>
              <a:t>Click to edit Master title style</a:t>
            </a:r>
          </a:p>
        </p:txBody>
      </p:sp>
      <p:sp>
        <p:nvSpPr>
          <p:cNvPr id="7" name="Rectangle 6"/>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FFFFFF"/>
                </a:solidFill>
                <a:latin typeface="Arial"/>
                <a:ea typeface=""/>
                <a:cs typeface="Arial" panose="020B0604020202020204" pitchFamily="34" charset="0"/>
              </a:rPr>
              <a:pPr defTabSz="2438430" hangingPunct="1"/>
              <a:t>‹#›</a:t>
            </a:fld>
            <a:endParaRPr lang="en-US" sz="1600" kern="1200" dirty="0">
              <a:solidFill>
                <a:srgbClr val="FFFFFF"/>
              </a:solidFill>
              <a:latin typeface="Arial"/>
              <a:ea typeface=""/>
              <a:cs typeface="Arial" panose="020B0604020202020204" pitchFamily="34" charset="0"/>
            </a:endParaRPr>
          </a:p>
        </p:txBody>
      </p:sp>
      <p:sp>
        <p:nvSpPr>
          <p:cNvPr id="9" name="Rectangle 8"/>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FFFFFF"/>
                </a:solidFill>
                <a:latin typeface="Arial"/>
                <a:ea typeface=""/>
                <a:cs typeface="Arial" panose="020B0604020202020204" pitchFamily="34" charset="0"/>
              </a:rPr>
              <a:t>Page</a:t>
            </a:r>
          </a:p>
        </p:txBody>
      </p:sp>
      <p:sp>
        <p:nvSpPr>
          <p:cNvPr id="10" name="Rectangle 9"/>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FFFFFF"/>
                </a:solidFill>
                <a:latin typeface="Arial"/>
                <a:ea typeface=""/>
                <a:cs typeface="Arial" panose="020B0604020202020204" pitchFamily="34" charset="0"/>
              </a:rPr>
              <a:t>© 2015 IBM Corporation</a:t>
            </a:r>
          </a:p>
        </p:txBody>
      </p:sp>
    </p:spTree>
    <p:extLst>
      <p:ext uri="{BB962C8B-B14F-4D97-AF65-F5344CB8AC3E}">
        <p14:creationId xmlns:p14="http://schemas.microsoft.com/office/powerpoint/2010/main" val="60239789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465396" y="302450"/>
            <a:ext cx="21624413" cy="1006477"/>
          </a:xfrm>
          <a:prstGeom prst="rect">
            <a:avLst/>
          </a:prstGeom>
        </p:spPr>
        <p:txBody>
          <a:bodyPr>
            <a:noAutofit/>
          </a:bodyPr>
          <a:lstStyle>
            <a:lvl1pPr>
              <a:defRPr sz="4267"/>
            </a:lvl1pPr>
          </a:lstStyle>
          <a:p>
            <a:r>
              <a:rPr lang="en-US" dirty="0"/>
              <a:t>Click to edit Master title style</a:t>
            </a:r>
          </a:p>
        </p:txBody>
      </p:sp>
      <p:sp>
        <p:nvSpPr>
          <p:cNvPr id="5" name="Text Placeholder 4"/>
          <p:cNvSpPr>
            <a:spLocks noGrp="1"/>
          </p:cNvSpPr>
          <p:nvPr>
            <p:ph type="body" sz="quarter" idx="10"/>
          </p:nvPr>
        </p:nvSpPr>
        <p:spPr>
          <a:xfrm>
            <a:off x="1219200" y="2590800"/>
            <a:ext cx="20116800" cy="1661545"/>
          </a:xfrm>
          <a:prstGeom prst="rect">
            <a:avLst/>
          </a:prstGeom>
        </p:spPr>
        <p:txBody>
          <a:bodyPr lIns="68580" tIns="34290" rIns="68580" bIns="34290"/>
          <a:lstStyle>
            <a:lvl1pPr>
              <a:spcBef>
                <a:spcPts val="1800"/>
              </a:spcBef>
              <a:defRPr sz="2667"/>
            </a:lvl1pPr>
            <a:lvl2pPr>
              <a:defRPr sz="2400"/>
            </a:lvl2pPr>
            <a:lvl3pPr>
              <a:defRPr sz="2133">
                <a:solidFill>
                  <a:schemeClr val="tx1">
                    <a:lumMod val="50000"/>
                    <a:lumOff val="50000"/>
                  </a:schemeClr>
                </a:solidFill>
              </a:defRPr>
            </a:lvl3pPr>
            <a:lvl4pPr>
              <a:defRPr sz="1867">
                <a:solidFill>
                  <a:schemeClr val="tx1">
                    <a:lumMod val="50000"/>
                    <a:lumOff val="50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graphicFrame>
        <p:nvGraphicFramePr>
          <p:cNvPr id="4" name="Object 12"/>
          <p:cNvGraphicFramePr>
            <a:graphicFrameLocks noChangeAspect="1"/>
          </p:cNvGraphicFramePr>
          <p:nvPr userDrawn="1">
            <p:extLst/>
          </p:nvPr>
        </p:nvGraphicFramePr>
        <p:xfrm>
          <a:off x="-18176" y="1400911"/>
          <a:ext cx="24402176" cy="91437"/>
        </p:xfrm>
        <a:graphic>
          <a:graphicData uri="http://schemas.openxmlformats.org/presentationml/2006/ole">
            <mc:AlternateContent xmlns:mc="http://schemas.openxmlformats.org/markup-compatibility/2006">
              <mc:Choice xmlns:v="urn:schemas-microsoft-com:vml" Requires="v">
                <p:oleObj spid="_x0000_s3123" name="Drawing" r:id="rId3" imgW="2523600" imgH="32400" progId="FLW3Drawing">
                  <p:embed/>
                </p:oleObj>
              </mc:Choice>
              <mc:Fallback>
                <p:oleObj name="Drawing" r:id="rId3" imgW="2523600" imgH="32400" progId="FLW3Drawing">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6" y="1400911"/>
                        <a:ext cx="24402176" cy="91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0244968"/>
      </p:ext>
    </p:extLst>
  </p:cSld>
  <p:clrMapOvr>
    <a:masterClrMapping/>
  </p:clrMapOvr>
  <p:transitio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wo Line 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715455" y="1231948"/>
            <a:ext cx="22987000" cy="1723549"/>
          </a:xfrm>
        </p:spPr>
        <p:txBody>
          <a:bodyPr/>
          <a:lstStyle>
            <a:lvl1pPr>
              <a:defRPr/>
            </a:lvl1pPr>
          </a:lstStyle>
          <a:p>
            <a:r>
              <a:rPr lang="en-US"/>
              <a:t>Click to edit Master title style</a:t>
            </a:r>
            <a:endParaRPr lang="en-US" dirty="0"/>
          </a:p>
        </p:txBody>
      </p:sp>
      <p:sp>
        <p:nvSpPr>
          <p:cNvPr id="8" name="Text Placeholder 7"/>
          <p:cNvSpPr>
            <a:spLocks noGrp="1"/>
          </p:cNvSpPr>
          <p:nvPr>
            <p:ph type="body" sz="quarter" idx="13"/>
          </p:nvPr>
        </p:nvSpPr>
        <p:spPr>
          <a:xfrm>
            <a:off x="711207" y="2514673"/>
            <a:ext cx="23037800" cy="584776"/>
          </a:xfrm>
          <a:prstGeom prst="rect">
            <a:avLst/>
          </a:prstGeom>
        </p:spPr>
        <p:txBody>
          <a:bodyPr/>
          <a:lstStyle>
            <a:lvl1pPr marL="0" indent="0">
              <a:spcBef>
                <a:spcPts val="0"/>
              </a:spcBef>
              <a:buFontTx/>
              <a:buNone/>
              <a:defRPr sz="3800" i="1">
                <a:solidFill>
                  <a:schemeClr val="tx1"/>
                </a:solidFill>
              </a:defRPr>
            </a:lvl1pPr>
            <a:lvl2pPr marL="349124" indent="0">
              <a:buFontTx/>
              <a:buNone/>
              <a:defRPr sz="3800" i="1">
                <a:solidFill>
                  <a:schemeClr val="tx1"/>
                </a:solidFill>
              </a:defRPr>
            </a:lvl2pPr>
            <a:lvl3pPr marL="679206" indent="0">
              <a:buFontTx/>
              <a:buNone/>
              <a:defRPr sz="3800" i="1">
                <a:solidFill>
                  <a:schemeClr val="tx1"/>
                </a:solidFill>
              </a:defRPr>
            </a:lvl3pPr>
            <a:lvl4pPr marL="2059810" indent="0">
              <a:buFontTx/>
              <a:buNone/>
              <a:defRPr sz="3800" i="1">
                <a:solidFill>
                  <a:schemeClr val="tx1"/>
                </a:solidFill>
              </a:defRPr>
            </a:lvl4pPr>
            <a:lvl5pPr marL="2751706" indent="0">
              <a:buFontTx/>
              <a:buNone/>
              <a:defRPr sz="3800" i="1">
                <a:solidFill>
                  <a:schemeClr val="tx1"/>
                </a:solidFill>
              </a:defRPr>
            </a:lvl5pPr>
          </a:lstStyle>
          <a:p>
            <a:pPr lvl="0"/>
            <a:r>
              <a:rPr lang="en-US"/>
              <a:t>Click to edit Master text styles</a:t>
            </a:r>
          </a:p>
        </p:txBody>
      </p:sp>
      <p:sp>
        <p:nvSpPr>
          <p:cNvPr id="4" name="Rectangle 7"/>
          <p:cNvSpPr>
            <a:spLocks noGrp="1" noChangeArrowheads="1"/>
          </p:cNvSpPr>
          <p:nvPr>
            <p:ph type="sldNum" sz="quarter" idx="14"/>
          </p:nvPr>
        </p:nvSpPr>
        <p:spPr>
          <a:xfrm>
            <a:off x="714388" y="13074652"/>
            <a:ext cx="977901" cy="368301"/>
          </a:xfrm>
          <a:prstGeom prst="rect">
            <a:avLst/>
          </a:prstGeom>
        </p:spPr>
        <p:txBody>
          <a:bodyPr/>
          <a:lstStyle>
            <a:lvl1pPr eaLnBrk="0" hangingPunct="0">
              <a:defRPr>
                <a:latin typeface="Calibri" panose="020F0502020204030204" pitchFamily="34" charset="0"/>
              </a:defRPr>
            </a:lvl1pPr>
          </a:lstStyle>
          <a:p>
            <a:pPr defTabSz="2438430"/>
            <a:fld id="{CB357FBE-8E14-4E45-AA81-88E2378358C1}" type="slidenum">
              <a:rPr lang="en-US" sz="4800" kern="1200" smtClean="0">
                <a:solidFill>
                  <a:srgbClr val="5AA700"/>
                </a:solidFill>
                <a:ea typeface=""/>
                <a:cs typeface=""/>
              </a:rPr>
              <a:pPr defTabSz="2438430"/>
              <a:t>‹#›</a:t>
            </a:fld>
            <a:endParaRPr lang="en-US" sz="4800" kern="1200" dirty="0">
              <a:solidFill>
                <a:srgbClr val="5AA700"/>
              </a:solidFill>
              <a:ea typeface=""/>
              <a:cs typeface=""/>
            </a:endParaRPr>
          </a:p>
        </p:txBody>
      </p:sp>
      <p:sp>
        <p:nvSpPr>
          <p:cNvPr id="5" name="Rectangle 8"/>
          <p:cNvSpPr>
            <a:spLocks noGrp="1" noChangeArrowheads="1"/>
          </p:cNvSpPr>
          <p:nvPr>
            <p:ph type="ftr" sz="quarter" idx="15"/>
          </p:nvPr>
        </p:nvSpPr>
        <p:spPr>
          <a:xfrm>
            <a:off x="4727576" y="13074652"/>
            <a:ext cx="15849600" cy="368301"/>
          </a:xfrm>
          <a:prstGeom prst="rect">
            <a:avLst/>
          </a:prstGeom>
        </p:spPr>
        <p:txBody>
          <a:bodyPr/>
          <a:lstStyle>
            <a:lvl1pPr>
              <a:defRPr/>
            </a:lvl1pPr>
          </a:lstStyle>
          <a:p>
            <a:pPr defTabSz="2438430" hangingPunct="1">
              <a:defRPr/>
            </a:pPr>
            <a:endParaRPr lang="en-US" sz="4800" kern="1200" dirty="0">
              <a:solidFill>
                <a:srgbClr val="5AA700"/>
              </a:solidFill>
              <a:latin typeface="Arial"/>
              <a:ea typeface=""/>
              <a:cs typeface=""/>
            </a:endParaRPr>
          </a:p>
        </p:txBody>
      </p:sp>
      <p:sp>
        <p:nvSpPr>
          <p:cNvPr id="6" name="Rectangle 9"/>
          <p:cNvSpPr>
            <a:spLocks noGrp="1" noChangeArrowheads="1"/>
          </p:cNvSpPr>
          <p:nvPr>
            <p:ph type="dt" sz="half" idx="16"/>
          </p:nvPr>
        </p:nvSpPr>
        <p:spPr>
          <a:xfrm>
            <a:off x="1870075" y="13074652"/>
            <a:ext cx="2679701" cy="368301"/>
          </a:xfrm>
          <a:prstGeom prst="rect">
            <a:avLst/>
          </a:prstGeom>
        </p:spPr>
        <p:txBody>
          <a:bodyPr/>
          <a:lstStyle>
            <a:lvl1pPr eaLnBrk="0" hangingPunct="0">
              <a:defRPr>
                <a:latin typeface="Calibri" panose="020F0502020204030204" pitchFamily="34" charset="0"/>
              </a:defRPr>
            </a:lvl1pPr>
          </a:lstStyle>
          <a:p>
            <a:pPr defTabSz="2438430"/>
            <a:fld id="{CE7E6260-4A3B-48B4-B387-FD1374A34F83}" type="datetimeFigureOut">
              <a:rPr lang="en-US" sz="4800" kern="1200" smtClean="0">
                <a:solidFill>
                  <a:srgbClr val="5AA700"/>
                </a:solidFill>
                <a:ea typeface=""/>
                <a:cs typeface=""/>
              </a:rPr>
              <a:pPr defTabSz="2438430"/>
              <a:t>8/2/17</a:t>
            </a:fld>
            <a:endParaRPr lang="en-US" sz="4800" kern="1200" dirty="0">
              <a:solidFill>
                <a:srgbClr val="5AA700"/>
              </a:solidFill>
              <a:ea typeface=""/>
              <a:cs typeface=""/>
            </a:endParaRPr>
          </a:p>
        </p:txBody>
      </p:sp>
    </p:spTree>
    <p:extLst>
      <p:ext uri="{BB962C8B-B14F-4D97-AF65-F5344CB8AC3E}">
        <p14:creationId xmlns:p14="http://schemas.microsoft.com/office/powerpoint/2010/main" val="154384208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5_Copy">
    <p:spTree>
      <p:nvGrpSpPr>
        <p:cNvPr id="1" name=""/>
        <p:cNvGrpSpPr/>
        <p:nvPr/>
      </p:nvGrpSpPr>
      <p:grpSpPr>
        <a:xfrm>
          <a:off x="0" y="0"/>
          <a:ext cx="0" cy="0"/>
          <a:chOff x="0" y="0"/>
          <a:chExt cx="0" cy="0"/>
        </a:xfrm>
      </p:grpSpPr>
      <p:sp>
        <p:nvSpPr>
          <p:cNvPr id="48" name="Shape 48"/>
          <p:cNvSpPr>
            <a:spLocks noGrp="1"/>
          </p:cNvSpPr>
          <p:nvPr>
            <p:ph type="body" sz="quarter" idx="13"/>
          </p:nvPr>
        </p:nvSpPr>
        <p:spPr>
          <a:xfrm>
            <a:off x="3047651" y="1531128"/>
            <a:ext cx="1651285" cy="1177771"/>
          </a:xfrm>
          <a:prstGeom prst="rect">
            <a:avLst/>
          </a:prstGeom>
        </p:spPr>
        <p:txBody>
          <a:bodyPr anchor="t">
            <a:noAutofit/>
          </a:bodyPr>
          <a:lstStyle>
            <a:lvl1pPr marL="0" indent="0">
              <a:spcBef>
                <a:spcPts val="0"/>
              </a:spcBef>
              <a:buSzTx/>
              <a:buNone/>
              <a:defRPr sz="2000" b="1">
                <a:solidFill>
                  <a:srgbClr val="263A48"/>
                </a:solidFill>
                <a:latin typeface="Helvetica" charset="0"/>
                <a:ea typeface="Helvetica" charset="0"/>
                <a:cs typeface="Helvetica" charset="0"/>
                <a:sym typeface="Helvetica"/>
              </a:defRPr>
            </a:lvl1pPr>
          </a:lstStyle>
          <a:p>
            <a:r>
              <a:rPr dirty="0"/>
              <a:t>Text</a:t>
            </a:r>
          </a:p>
        </p:txBody>
      </p:sp>
      <p:sp>
        <p:nvSpPr>
          <p:cNvPr id="49" name="Shape 49"/>
          <p:cNvSpPr>
            <a:spLocks noGrp="1"/>
          </p:cNvSpPr>
          <p:nvPr>
            <p:ph type="body" sz="half" idx="1"/>
          </p:nvPr>
        </p:nvSpPr>
        <p:spPr>
          <a:xfrm>
            <a:off x="5322356" y="6045323"/>
            <a:ext cx="4820899" cy="4678325"/>
          </a:xfrm>
          <a:prstGeom prst="rect">
            <a:avLst/>
          </a:prstGeom>
        </p:spPr>
        <p:txBody>
          <a:bodyPr anchor="t">
            <a:normAutofit/>
          </a:bodyPr>
          <a:lstStyle>
            <a:lvl1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1pPr>
            <a:lvl2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2pPr>
            <a:lvl3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3pPr>
            <a:lvl4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4pPr>
            <a:lvl5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5pPr>
          </a:lstStyle>
          <a:p>
            <a:r>
              <a:rPr dirty="0"/>
              <a:t>Body Level One</a:t>
            </a:r>
          </a:p>
          <a:p>
            <a:pPr lvl="1"/>
            <a:r>
              <a:rPr dirty="0"/>
              <a:t>Body Level Two</a:t>
            </a:r>
          </a:p>
          <a:p>
            <a:pPr lvl="0"/>
            <a:r>
              <a:rPr dirty="0"/>
              <a:t>Body Level Three</a:t>
            </a:r>
          </a:p>
          <a:p>
            <a:pPr lvl="1"/>
            <a:r>
              <a:rPr dirty="0"/>
              <a:t>Body Level Four</a:t>
            </a:r>
          </a:p>
          <a:p>
            <a:pPr lvl="2"/>
            <a:r>
              <a:rPr dirty="0"/>
              <a:t>Body Level Five</a:t>
            </a:r>
          </a:p>
        </p:txBody>
      </p:sp>
      <p:sp>
        <p:nvSpPr>
          <p:cNvPr id="50" name="Shape 50"/>
          <p:cNvSpPr>
            <a:spLocks noGrp="1"/>
          </p:cNvSpPr>
          <p:nvPr>
            <p:ph type="sldNum" sz="quarter" idx="2"/>
          </p:nvPr>
        </p:nvSpPr>
        <p:spPr>
          <a:xfrm>
            <a:off x="3051303" y="12764143"/>
            <a:ext cx="359075" cy="379592"/>
          </a:xfrm>
          <a:prstGeom prst="rect">
            <a:avLst/>
          </a:prstGeom>
        </p:spPr>
        <p:txBody>
          <a:bodyPr/>
          <a:lstStyle/>
          <a:p>
            <a:pPr defTabSz="2438430" hangingPunct="1"/>
            <a:fld id="{86CB4B4D-7CA3-9044-876B-883B54F8677D}" type="slidenum">
              <a:rPr lang="uk-UA" sz="4800" kern="1200" smtClean="0">
                <a:solidFill>
                  <a:srgbClr val="5AA700"/>
                </a:solidFill>
                <a:latin typeface="Arial"/>
                <a:ea typeface=""/>
                <a:cs typeface=""/>
              </a:rPr>
              <a:pPr defTabSz="2438430" hangingPunct="1"/>
              <a:t>‹#›</a:t>
            </a:fld>
            <a:endParaRPr lang="uk-UA" sz="4800" kern="1200" dirty="0">
              <a:solidFill>
                <a:srgbClr val="5AA700"/>
              </a:solidFill>
              <a:latin typeface="Arial"/>
              <a:ea typeface=""/>
              <a:cs typeface=""/>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14771" y="1492695"/>
            <a:ext cx="973093" cy="959885"/>
          </a:xfrm>
          <a:prstGeom prst="rect">
            <a:avLst/>
          </a:prstGeom>
        </p:spPr>
      </p:pic>
      <p:sp>
        <p:nvSpPr>
          <p:cNvPr id="29" name="Text Placeholder 28"/>
          <p:cNvSpPr>
            <a:spLocks noGrp="1"/>
          </p:cNvSpPr>
          <p:nvPr>
            <p:ph type="body" sz="quarter" idx="17" hasCustomPrompt="1"/>
          </p:nvPr>
        </p:nvSpPr>
        <p:spPr>
          <a:xfrm>
            <a:off x="5323017" y="4004831"/>
            <a:ext cx="4820051" cy="1804152"/>
          </a:xfrm>
        </p:spPr>
        <p:txBody>
          <a:bodyPr anchor="t" anchorCtr="0">
            <a:normAutofit/>
          </a:bodyPr>
          <a:lstStyle>
            <a:lvl1pPr marL="0" indent="0">
              <a:lnSpc>
                <a:spcPct val="100000"/>
              </a:lnSpc>
              <a:spcBef>
                <a:spcPts val="101"/>
              </a:spcBef>
              <a:buNone/>
              <a:defRPr sz="5400">
                <a:solidFill>
                  <a:srgbClr val="08BCA9"/>
                </a:solidFill>
              </a:defRPr>
            </a:lvl1pPr>
          </a:lstStyle>
          <a:p>
            <a:pPr lvl="0"/>
            <a:r>
              <a:rPr lang="en-US" dirty="0"/>
              <a:t>Text</a:t>
            </a:r>
          </a:p>
        </p:txBody>
      </p:sp>
      <p:sp>
        <p:nvSpPr>
          <p:cNvPr id="20" name="Shape 49"/>
          <p:cNvSpPr>
            <a:spLocks noGrp="1"/>
          </p:cNvSpPr>
          <p:nvPr>
            <p:ph type="body" sz="half" idx="18"/>
          </p:nvPr>
        </p:nvSpPr>
        <p:spPr>
          <a:xfrm>
            <a:off x="10844988" y="6045323"/>
            <a:ext cx="4820899" cy="4678325"/>
          </a:xfrm>
          <a:prstGeom prst="rect">
            <a:avLst/>
          </a:prstGeom>
        </p:spPr>
        <p:txBody>
          <a:bodyPr anchor="t">
            <a:normAutofit/>
          </a:bodyPr>
          <a:lstStyle>
            <a:lvl1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1pPr>
            <a:lvl2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2pPr>
            <a:lvl3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3pPr>
            <a:lvl4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4pPr>
            <a:lvl5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5pPr>
          </a:lstStyle>
          <a:p>
            <a:r>
              <a:rPr dirty="0"/>
              <a:t>Body Level One</a:t>
            </a:r>
          </a:p>
          <a:p>
            <a:pPr lvl="1"/>
            <a:r>
              <a:rPr dirty="0"/>
              <a:t>Body Level Two</a:t>
            </a:r>
          </a:p>
          <a:p>
            <a:pPr lvl="0"/>
            <a:r>
              <a:rPr dirty="0"/>
              <a:t>Body Level Three</a:t>
            </a:r>
          </a:p>
          <a:p>
            <a:pPr lvl="1"/>
            <a:r>
              <a:rPr dirty="0"/>
              <a:t>Body Level Four</a:t>
            </a:r>
          </a:p>
          <a:p>
            <a:pPr lvl="2"/>
            <a:r>
              <a:rPr dirty="0"/>
              <a:t>Body Level Five</a:t>
            </a:r>
          </a:p>
        </p:txBody>
      </p:sp>
      <p:sp>
        <p:nvSpPr>
          <p:cNvPr id="22" name="Text Placeholder 28"/>
          <p:cNvSpPr>
            <a:spLocks noGrp="1"/>
          </p:cNvSpPr>
          <p:nvPr>
            <p:ph type="body" sz="quarter" idx="19" hasCustomPrompt="1"/>
          </p:nvPr>
        </p:nvSpPr>
        <p:spPr>
          <a:xfrm>
            <a:off x="10845646" y="4004831"/>
            <a:ext cx="4820051" cy="1804152"/>
          </a:xfrm>
        </p:spPr>
        <p:txBody>
          <a:bodyPr anchor="t" anchorCtr="0">
            <a:normAutofit/>
          </a:bodyPr>
          <a:lstStyle>
            <a:lvl1pPr marL="0" indent="0">
              <a:lnSpc>
                <a:spcPct val="100000"/>
              </a:lnSpc>
              <a:spcBef>
                <a:spcPts val="101"/>
              </a:spcBef>
              <a:buNone/>
              <a:defRPr sz="5400">
                <a:solidFill>
                  <a:srgbClr val="08BCA9"/>
                </a:solidFill>
              </a:defRPr>
            </a:lvl1pPr>
          </a:lstStyle>
          <a:p>
            <a:pPr lvl="0"/>
            <a:r>
              <a:rPr lang="en-US" dirty="0"/>
              <a:t>Text</a:t>
            </a:r>
          </a:p>
        </p:txBody>
      </p:sp>
      <p:sp>
        <p:nvSpPr>
          <p:cNvPr id="23" name="Shape 49"/>
          <p:cNvSpPr>
            <a:spLocks noGrp="1"/>
          </p:cNvSpPr>
          <p:nvPr>
            <p:ph type="body" sz="half" idx="20"/>
          </p:nvPr>
        </p:nvSpPr>
        <p:spPr>
          <a:xfrm>
            <a:off x="16367617" y="6045323"/>
            <a:ext cx="4820899" cy="4678325"/>
          </a:xfrm>
          <a:prstGeom prst="rect">
            <a:avLst/>
          </a:prstGeom>
        </p:spPr>
        <p:txBody>
          <a:bodyPr anchor="t">
            <a:normAutofit/>
          </a:bodyPr>
          <a:lstStyle>
            <a:lvl1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1pPr>
            <a:lvl2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2pPr>
            <a:lvl3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3pPr>
            <a:lvl4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4pPr>
            <a:lvl5pPr marL="342906" indent="-342906">
              <a:lnSpc>
                <a:spcPct val="150000"/>
              </a:lnSpc>
              <a:spcBef>
                <a:spcPts val="0"/>
              </a:spcBef>
              <a:buSzTx/>
              <a:buFont typeface="Arial" charset="0"/>
              <a:buChar char="•"/>
              <a:defRPr sz="2501">
                <a:latin typeface="HelvNeue Light for IBM"/>
                <a:ea typeface="HelvNeue Light for IBM"/>
                <a:cs typeface="HelvNeue Light for IBM"/>
                <a:sym typeface="HelvNeue Light for IBM"/>
              </a:defRPr>
            </a:lvl5pPr>
          </a:lstStyle>
          <a:p>
            <a:r>
              <a:rPr dirty="0"/>
              <a:t>Body Level One</a:t>
            </a:r>
          </a:p>
          <a:p>
            <a:pPr lvl="1"/>
            <a:r>
              <a:rPr dirty="0"/>
              <a:t>Body Level Two</a:t>
            </a:r>
          </a:p>
          <a:p>
            <a:pPr lvl="0"/>
            <a:r>
              <a:rPr dirty="0"/>
              <a:t>Body Level Three</a:t>
            </a:r>
          </a:p>
          <a:p>
            <a:pPr lvl="1"/>
            <a:r>
              <a:rPr dirty="0"/>
              <a:t>Body Level Four</a:t>
            </a:r>
          </a:p>
          <a:p>
            <a:pPr lvl="2"/>
            <a:r>
              <a:rPr dirty="0"/>
              <a:t>Body Level Five</a:t>
            </a:r>
          </a:p>
        </p:txBody>
      </p:sp>
      <p:sp>
        <p:nvSpPr>
          <p:cNvPr id="28" name="Text Placeholder 28"/>
          <p:cNvSpPr>
            <a:spLocks noGrp="1"/>
          </p:cNvSpPr>
          <p:nvPr>
            <p:ph type="body" sz="quarter" idx="21" hasCustomPrompt="1"/>
          </p:nvPr>
        </p:nvSpPr>
        <p:spPr>
          <a:xfrm>
            <a:off x="16368276" y="4004831"/>
            <a:ext cx="4820051" cy="1804152"/>
          </a:xfrm>
        </p:spPr>
        <p:txBody>
          <a:bodyPr anchor="t" anchorCtr="0">
            <a:normAutofit/>
          </a:bodyPr>
          <a:lstStyle>
            <a:lvl1pPr marL="0" indent="0">
              <a:lnSpc>
                <a:spcPct val="100000"/>
              </a:lnSpc>
              <a:spcBef>
                <a:spcPts val="101"/>
              </a:spcBef>
              <a:buNone/>
              <a:defRPr sz="5400">
                <a:solidFill>
                  <a:srgbClr val="08BCA9"/>
                </a:solidFill>
              </a:defRPr>
            </a:lvl1pPr>
          </a:lstStyle>
          <a:p>
            <a:pPr lvl="0"/>
            <a:r>
              <a:rPr lang="en-US" dirty="0"/>
              <a:t>Text</a:t>
            </a:r>
          </a:p>
        </p:txBody>
      </p:sp>
      <p:sp>
        <p:nvSpPr>
          <p:cNvPr id="12" name="Text Placeholder 5"/>
          <p:cNvSpPr>
            <a:spLocks noGrp="1"/>
          </p:cNvSpPr>
          <p:nvPr>
            <p:ph type="body" sz="quarter" idx="24" hasCustomPrompt="1"/>
          </p:nvPr>
        </p:nvSpPr>
        <p:spPr>
          <a:xfrm>
            <a:off x="5323018" y="1499983"/>
            <a:ext cx="12263437" cy="814387"/>
          </a:xfrm>
        </p:spPr>
        <p:txBody>
          <a:bodyPr>
            <a:noAutofit/>
          </a:bodyPr>
          <a:lstStyle>
            <a:lvl1pPr marL="0" indent="0">
              <a:buNone/>
              <a:defRPr sz="4000">
                <a:solidFill>
                  <a:srgbClr val="1EC4E3"/>
                </a:solidFill>
              </a:defRPr>
            </a:lvl1pPr>
            <a:lvl2pPr marL="635008" indent="0">
              <a:buNone/>
              <a:defRPr sz="4000">
                <a:solidFill>
                  <a:srgbClr val="1EC4E3"/>
                </a:solidFill>
              </a:defRPr>
            </a:lvl2pPr>
            <a:lvl3pPr marL="1270016" indent="0">
              <a:buNone/>
              <a:defRPr sz="4000">
                <a:solidFill>
                  <a:srgbClr val="1EC4E3"/>
                </a:solidFill>
              </a:defRPr>
            </a:lvl3pPr>
            <a:lvl4pPr marL="1905024" indent="0">
              <a:buNone/>
              <a:defRPr sz="4000">
                <a:solidFill>
                  <a:srgbClr val="1EC4E3"/>
                </a:solidFill>
              </a:defRPr>
            </a:lvl4pPr>
            <a:lvl5pPr marL="2540032" indent="0">
              <a:buNone/>
              <a:defRPr sz="4000">
                <a:solidFill>
                  <a:srgbClr val="1EC4E3"/>
                </a:solidFill>
              </a:defRPr>
            </a:lvl5pPr>
          </a:lstStyle>
          <a:p>
            <a:pPr lvl="0"/>
            <a:r>
              <a:rPr lang="en-US" dirty="0"/>
              <a:t>Title Text</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749260" y="12863307"/>
            <a:ext cx="695459" cy="280427"/>
          </a:xfrm>
          <a:prstGeom prst="rect">
            <a:avLst/>
          </a:prstGeom>
        </p:spPr>
      </p:pic>
    </p:spTree>
    <p:extLst>
      <p:ext uri="{BB962C8B-B14F-4D97-AF65-F5344CB8AC3E}">
        <p14:creationId xmlns:p14="http://schemas.microsoft.com/office/powerpoint/2010/main" val="1804226583"/>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Copy">
    <p:spTree>
      <p:nvGrpSpPr>
        <p:cNvPr id="1" name=""/>
        <p:cNvGrpSpPr/>
        <p:nvPr/>
      </p:nvGrpSpPr>
      <p:grpSpPr>
        <a:xfrm>
          <a:off x="0" y="0"/>
          <a:ext cx="0" cy="0"/>
          <a:chOff x="0" y="0"/>
          <a:chExt cx="0" cy="0"/>
        </a:xfrm>
      </p:grpSpPr>
      <p:sp>
        <p:nvSpPr>
          <p:cNvPr id="48" name="Shape 48"/>
          <p:cNvSpPr>
            <a:spLocks noGrp="1"/>
          </p:cNvSpPr>
          <p:nvPr>
            <p:ph type="body" sz="quarter" idx="13"/>
          </p:nvPr>
        </p:nvSpPr>
        <p:spPr>
          <a:xfrm>
            <a:off x="3047651" y="1531128"/>
            <a:ext cx="1651285" cy="1177771"/>
          </a:xfrm>
          <a:prstGeom prst="rect">
            <a:avLst/>
          </a:prstGeom>
        </p:spPr>
        <p:txBody>
          <a:bodyPr anchor="t">
            <a:noAutofit/>
          </a:bodyPr>
          <a:lstStyle>
            <a:lvl1pPr marL="0" indent="0">
              <a:spcBef>
                <a:spcPts val="0"/>
              </a:spcBef>
              <a:buSzTx/>
              <a:buNone/>
              <a:defRPr sz="2000" b="1">
                <a:solidFill>
                  <a:srgbClr val="263A48"/>
                </a:solidFill>
                <a:latin typeface="Helvetica"/>
                <a:ea typeface="Helvetica"/>
                <a:cs typeface="Helvetica"/>
                <a:sym typeface="Helvetica"/>
              </a:defRPr>
            </a:lvl1pPr>
          </a:lstStyle>
          <a:p>
            <a:r>
              <a:t>Text</a:t>
            </a:r>
          </a:p>
        </p:txBody>
      </p:sp>
      <p:sp>
        <p:nvSpPr>
          <p:cNvPr id="49" name="Shape 49"/>
          <p:cNvSpPr>
            <a:spLocks noGrp="1"/>
          </p:cNvSpPr>
          <p:nvPr>
            <p:ph type="body" sz="half" idx="1"/>
          </p:nvPr>
        </p:nvSpPr>
        <p:spPr>
          <a:xfrm>
            <a:off x="5323018" y="2742531"/>
            <a:ext cx="12263437" cy="9654768"/>
          </a:xfrm>
          <a:prstGeom prst="rect">
            <a:avLst/>
          </a:prstGeom>
        </p:spPr>
        <p:txBody>
          <a:bodyPr anchor="t">
            <a:normAutofit/>
          </a:bodyPr>
          <a:lstStyle>
            <a:lvl1pPr marL="0" indent="0">
              <a:lnSpc>
                <a:spcPct val="150000"/>
              </a:lnSpc>
              <a:spcBef>
                <a:spcPts val="0"/>
              </a:spcBef>
              <a:buSzTx/>
              <a:buNone/>
              <a:defRPr sz="2000">
                <a:latin typeface="HelvNeue Light for IBM"/>
                <a:ea typeface="HelvNeue Light for IBM"/>
                <a:cs typeface="HelvNeue Light for IBM"/>
                <a:sym typeface="HelvNeue Light for IBM"/>
              </a:defRPr>
            </a:lvl1pPr>
            <a:lvl2pPr marL="0" indent="228603">
              <a:lnSpc>
                <a:spcPct val="150000"/>
              </a:lnSpc>
              <a:spcBef>
                <a:spcPts val="0"/>
              </a:spcBef>
              <a:buSzTx/>
              <a:buNone/>
              <a:defRPr sz="2000">
                <a:latin typeface="HelvNeue Light for IBM"/>
                <a:ea typeface="HelvNeue Light for IBM"/>
                <a:cs typeface="HelvNeue Light for IBM"/>
                <a:sym typeface="HelvNeue Light for IBM"/>
              </a:defRPr>
            </a:lvl2pPr>
            <a:lvl3pPr marL="0" indent="457206">
              <a:lnSpc>
                <a:spcPct val="150000"/>
              </a:lnSpc>
              <a:spcBef>
                <a:spcPts val="0"/>
              </a:spcBef>
              <a:buSzTx/>
              <a:buNone/>
              <a:defRPr sz="2000">
                <a:latin typeface="HelvNeue Light for IBM"/>
                <a:ea typeface="HelvNeue Light for IBM"/>
                <a:cs typeface="HelvNeue Light for IBM"/>
                <a:sym typeface="HelvNeue Light for IBM"/>
              </a:defRPr>
            </a:lvl3pPr>
            <a:lvl4pPr marL="0" indent="685809">
              <a:lnSpc>
                <a:spcPct val="150000"/>
              </a:lnSpc>
              <a:spcBef>
                <a:spcPts val="0"/>
              </a:spcBef>
              <a:buSzTx/>
              <a:buNone/>
              <a:defRPr sz="2000">
                <a:latin typeface="HelvNeue Light for IBM"/>
                <a:ea typeface="HelvNeue Light for IBM"/>
                <a:cs typeface="HelvNeue Light for IBM"/>
                <a:sym typeface="HelvNeue Light for IBM"/>
              </a:defRPr>
            </a:lvl4pPr>
            <a:lvl5pPr marL="0" indent="914411">
              <a:lnSpc>
                <a:spcPct val="150000"/>
              </a:lnSpc>
              <a:spcBef>
                <a:spcPts val="0"/>
              </a:spcBef>
              <a:buSzTx/>
              <a:buNone/>
              <a:defRPr sz="2000">
                <a:latin typeface="HelvNeue Light for IBM"/>
                <a:ea typeface="HelvNeue Light for IBM"/>
                <a:cs typeface="HelvNeue Light for IBM"/>
                <a:sym typeface="HelvNeue Light for IBM"/>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0" name="Shape 50"/>
          <p:cNvSpPr>
            <a:spLocks noGrp="1"/>
          </p:cNvSpPr>
          <p:nvPr>
            <p:ph type="sldNum" sz="quarter" idx="2"/>
          </p:nvPr>
        </p:nvSpPr>
        <p:spPr>
          <a:xfrm>
            <a:off x="3051303" y="12764143"/>
            <a:ext cx="359075" cy="379592"/>
          </a:xfrm>
          <a:prstGeom prst="rect">
            <a:avLst/>
          </a:prstGeom>
        </p:spPr>
        <p:txBody>
          <a:bodyPr/>
          <a:lstStyle/>
          <a:p>
            <a:pPr defTabSz="2438430" hangingPunct="1"/>
            <a:fld id="{86CB4B4D-7CA3-9044-876B-883B54F8677D}" type="slidenum">
              <a:rPr lang="uk-UA" sz="4800" kern="1200" smtClean="0">
                <a:solidFill>
                  <a:srgbClr val="5AA700"/>
                </a:solidFill>
                <a:latin typeface="Arial"/>
                <a:ea typeface=""/>
                <a:cs typeface=""/>
              </a:rPr>
              <a:pPr defTabSz="2438430" hangingPunct="1"/>
              <a:t>‹#›</a:t>
            </a:fld>
            <a:endParaRPr lang="uk-UA" sz="4800" kern="1200" dirty="0">
              <a:solidFill>
                <a:srgbClr val="5AA700"/>
              </a:solidFill>
              <a:latin typeface="Arial"/>
              <a:ea typeface=""/>
              <a:cs typeface=""/>
            </a:endParaRP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14771" y="1492695"/>
            <a:ext cx="973093" cy="959885"/>
          </a:xfrm>
          <a:prstGeom prst="rect">
            <a:avLst/>
          </a:prstGeom>
        </p:spPr>
      </p:pic>
      <p:sp>
        <p:nvSpPr>
          <p:cNvPr id="7" name="Text Placeholder 5"/>
          <p:cNvSpPr>
            <a:spLocks noGrp="1"/>
          </p:cNvSpPr>
          <p:nvPr>
            <p:ph type="body" sz="quarter" idx="24" hasCustomPrompt="1"/>
          </p:nvPr>
        </p:nvSpPr>
        <p:spPr>
          <a:xfrm>
            <a:off x="5323018" y="1499983"/>
            <a:ext cx="12263437" cy="814387"/>
          </a:xfrm>
        </p:spPr>
        <p:txBody>
          <a:bodyPr>
            <a:noAutofit/>
          </a:bodyPr>
          <a:lstStyle>
            <a:lvl1pPr marL="0" indent="0">
              <a:buNone/>
              <a:defRPr sz="4000">
                <a:solidFill>
                  <a:srgbClr val="1EC4E3"/>
                </a:solidFill>
              </a:defRPr>
            </a:lvl1pPr>
            <a:lvl2pPr marL="635008" indent="0">
              <a:buNone/>
              <a:defRPr sz="4000">
                <a:solidFill>
                  <a:srgbClr val="1EC4E3"/>
                </a:solidFill>
              </a:defRPr>
            </a:lvl2pPr>
            <a:lvl3pPr marL="1270016" indent="0">
              <a:buNone/>
              <a:defRPr sz="4000">
                <a:solidFill>
                  <a:srgbClr val="1EC4E3"/>
                </a:solidFill>
              </a:defRPr>
            </a:lvl3pPr>
            <a:lvl4pPr marL="1905024" indent="0">
              <a:buNone/>
              <a:defRPr sz="4000">
                <a:solidFill>
                  <a:srgbClr val="1EC4E3"/>
                </a:solidFill>
              </a:defRPr>
            </a:lvl4pPr>
            <a:lvl5pPr marL="2540032" indent="0">
              <a:buNone/>
              <a:defRPr sz="4000">
                <a:solidFill>
                  <a:srgbClr val="1EC4E3"/>
                </a:solidFill>
              </a:defRPr>
            </a:lvl5pPr>
          </a:lstStyle>
          <a:p>
            <a:pPr lvl="0"/>
            <a:r>
              <a:rPr lang="en-US" dirty="0"/>
              <a:t>Title Text</a:t>
            </a: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0749260" y="12863307"/>
            <a:ext cx="695459" cy="280427"/>
          </a:xfrm>
          <a:prstGeom prst="rect">
            <a:avLst/>
          </a:prstGeom>
        </p:spPr>
      </p:pic>
    </p:spTree>
    <p:extLst>
      <p:ext uri="{BB962C8B-B14F-4D97-AF65-F5344CB8AC3E}">
        <p14:creationId xmlns:p14="http://schemas.microsoft.com/office/powerpoint/2010/main" val="79290989"/>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x">
  <p:cSld name="Standard Blue +PG">
    <p:bg>
      <p:bgPr>
        <a:solidFill>
          <a:srgbClr val="FFFFFF"/>
        </a:solidFill>
        <a:effectLst/>
      </p:bgPr>
    </p:bg>
    <p:spTree>
      <p:nvGrpSpPr>
        <p:cNvPr id="1" name=""/>
        <p:cNvGrpSpPr/>
        <p:nvPr/>
      </p:nvGrpSpPr>
      <p:grpSpPr>
        <a:xfrm>
          <a:off x="0" y="0"/>
          <a:ext cx="0" cy="0"/>
          <a:chOff x="0" y="0"/>
          <a:chExt cx="0" cy="0"/>
        </a:xfrm>
      </p:grpSpPr>
      <p:pic>
        <p:nvPicPr>
          <p:cNvPr id="128" name="IBM_8bar_neg_w.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8394" y="12326977"/>
            <a:ext cx="1463805" cy="544920"/>
          </a:xfrm>
          <a:prstGeom prst="rect">
            <a:avLst/>
          </a:prstGeom>
          <a:ln w="12700">
            <a:miter lim="400000"/>
          </a:ln>
        </p:spPr>
      </p:pic>
      <p:sp>
        <p:nvSpPr>
          <p:cNvPr id="4" name="Rectangle 3"/>
          <p:cNvSpPr/>
          <p:nvPr userDrawn="1"/>
        </p:nvSpPr>
        <p:spPr>
          <a:xfrm>
            <a:off x="7446968" y="12980460"/>
            <a:ext cx="821499"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panose="020B0604020202020204" pitchFamily="34" charset="0"/>
                <a:ea typeface=""/>
                <a:cs typeface="Arial" panose="020B0604020202020204" pitchFamily="34" charset="0"/>
              </a:rPr>
              <a:pPr defTabSz="2438430" hangingPunct="1"/>
              <a:t>‹#›</a:t>
            </a:fld>
            <a:endParaRPr lang="en-US" sz="1600" kern="1200" dirty="0">
              <a:solidFill>
                <a:srgbClr val="5A5A5A"/>
              </a:solidFill>
              <a:latin typeface="Arial" panose="020B0604020202020204" pitchFamily="34" charset="0"/>
              <a:ea typeface=""/>
              <a:cs typeface="Arial" panose="020B0604020202020204" pitchFamily="34" charset="0"/>
            </a:endParaRPr>
          </a:p>
        </p:txBody>
      </p:sp>
      <p:sp>
        <p:nvSpPr>
          <p:cNvPr id="5" name="Rectangle 4"/>
          <p:cNvSpPr/>
          <p:nvPr userDrawn="1"/>
        </p:nvSpPr>
        <p:spPr>
          <a:xfrm>
            <a:off x="6909860" y="12980460"/>
            <a:ext cx="523053"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Page</a:t>
            </a:r>
          </a:p>
        </p:txBody>
      </p:sp>
      <p:sp>
        <p:nvSpPr>
          <p:cNvPr id="6" name="Rectangle 5"/>
          <p:cNvSpPr/>
          <p:nvPr userDrawn="1"/>
        </p:nvSpPr>
        <p:spPr>
          <a:xfrm>
            <a:off x="1635128" y="12980460"/>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panose="020B0604020202020204" pitchFamily="34" charset="0"/>
                <a:ea typeface=""/>
                <a:cs typeface="Arial" panose="020B0604020202020204" pitchFamily="34" charset="0"/>
              </a:rPr>
              <a:t>© 2016 IBM Corporation</a:t>
            </a:r>
          </a:p>
        </p:txBody>
      </p:sp>
    </p:spTree>
    <p:extLst>
      <p:ext uri="{BB962C8B-B14F-4D97-AF65-F5344CB8AC3E}">
        <p14:creationId xmlns:p14="http://schemas.microsoft.com/office/powerpoint/2010/main" val="6716128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hapter_1">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34" tIns="121917" rIns="243834" bIns="121917" anchor="ctr"/>
          <a:lstStyle/>
          <a:p>
            <a:pPr algn="ctr">
              <a:defRPr/>
            </a:pPr>
            <a:endParaRPr lang="en-US" dirty="0">
              <a:solidFill>
                <a:prstClr val="white"/>
              </a:solidFill>
              <a:latin typeface="Arial"/>
            </a:endParaRPr>
          </a:p>
        </p:txBody>
      </p:sp>
      <p:cxnSp>
        <p:nvCxnSpPr>
          <p:cNvPr id="3" name="Straight Connector 2"/>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53"/>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rot="10800000" flipH="1" flipV="1">
            <a:off x="829735" y="351368"/>
            <a:ext cx="1041400" cy="419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0"/>
          </p:nvPr>
        </p:nvSpPr>
        <p:spPr>
          <a:xfrm>
            <a:off x="22766867" y="12860867"/>
            <a:ext cx="1066800" cy="732368"/>
          </a:xfrm>
          <a:prstGeom prst="rect">
            <a:avLst/>
          </a:prstGeom>
        </p:spPr>
        <p:txBody>
          <a:bodyPr lIns="243834" tIns="121917" rIns="243834" bIns="121917"/>
          <a:lstStyle>
            <a:lvl1pPr algn="r" eaLnBrk="1" hangingPunct="1">
              <a:defRPr sz="2400">
                <a:solidFill>
                  <a:schemeClr val="accent2"/>
                </a:solidFill>
                <a:cs typeface="Arial" charset="0"/>
              </a:defRPr>
            </a:lvl1pPr>
          </a:lstStyle>
          <a:p>
            <a:pPr>
              <a:defRPr/>
            </a:pPr>
            <a:fld id="{7331FE02-7B92-FD42-9323-F1243A7DD592}" type="slidenum">
              <a:rPr lang="en-US"/>
              <a:pPr>
                <a:defRPr/>
              </a:pPr>
              <a:t>‹#›</a:t>
            </a:fld>
            <a:endParaRPr lang="en-US"/>
          </a:p>
        </p:txBody>
      </p:sp>
    </p:spTree>
    <p:extLst>
      <p:ext uri="{BB962C8B-B14F-4D97-AF65-F5344CB8AC3E}">
        <p14:creationId xmlns:p14="http://schemas.microsoft.com/office/powerpoint/2010/main" val="38693662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image">
    <p:spTree>
      <p:nvGrpSpPr>
        <p:cNvPr id="1" name=""/>
        <p:cNvGrpSpPr/>
        <p:nvPr/>
      </p:nvGrpSpPr>
      <p:grpSpPr>
        <a:xfrm>
          <a:off x="0" y="0"/>
          <a:ext cx="0" cy="0"/>
          <a:chOff x="0" y="0"/>
          <a:chExt cx="0" cy="0"/>
        </a:xfrm>
      </p:grpSpPr>
      <p:pic>
        <p:nvPicPr>
          <p:cNvPr id="2" name="Picture 1" descr="150831-CATK-IBM-Blue-20_low (1).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5451" y="-329229"/>
            <a:ext cx="24822974" cy="14139298"/>
          </a:xfrm>
          <a:prstGeom prst="rect">
            <a:avLst/>
          </a:prstGeom>
        </p:spPr>
      </p:pic>
      <p:sp>
        <p:nvSpPr>
          <p:cNvPr id="94" name="Subtitle 2"/>
          <p:cNvSpPr>
            <a:spLocks noGrp="1"/>
          </p:cNvSpPr>
          <p:nvPr>
            <p:ph type="subTitle" idx="11"/>
          </p:nvPr>
        </p:nvSpPr>
        <p:spPr>
          <a:xfrm>
            <a:off x="1593861" y="4720059"/>
            <a:ext cx="10598146" cy="615554"/>
          </a:xfrm>
        </p:spPr>
        <p:txBody>
          <a:bodyPr lIns="0" tIns="0" rIns="0" bIns="0">
            <a:spAutoFit/>
          </a:bodyPr>
          <a:lstStyle>
            <a:lvl1pPr marL="0" indent="0" algn="l">
              <a:spcBef>
                <a:spcPts val="0"/>
              </a:spcBef>
              <a:buNone/>
              <a:defRPr sz="4000" baseline="0">
                <a:solidFill>
                  <a:srgbClr val="FFFFFF"/>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smtClean="0"/>
              <a:t>Click to edit Master subtitle style</a:t>
            </a:r>
          </a:p>
        </p:txBody>
      </p:sp>
      <p:sp>
        <p:nvSpPr>
          <p:cNvPr id="95" name="Title 1"/>
          <p:cNvSpPr>
            <a:spLocks noGrp="1"/>
          </p:cNvSpPr>
          <p:nvPr>
            <p:ph type="title"/>
          </p:nvPr>
        </p:nvSpPr>
        <p:spPr>
          <a:xfrm>
            <a:off x="1581154" y="1587759"/>
            <a:ext cx="10566400" cy="769442"/>
          </a:xfrm>
        </p:spPr>
        <p:txBody>
          <a:bodyPr>
            <a:spAutoFit/>
          </a:bodyPr>
          <a:lstStyle>
            <a:lvl1pPr algn="l" defTabSz="1828800" rtl="0" eaLnBrk="1" latinLnBrk="0" hangingPunct="1">
              <a:lnSpc>
                <a:spcPts val="6000"/>
              </a:lnSpc>
              <a:spcBef>
                <a:spcPct val="0"/>
              </a:spcBef>
              <a:buNone/>
              <a:defRPr lang="en-US" sz="5600" kern="1200" baseline="0" dirty="0">
                <a:solidFill>
                  <a:srgbClr val="FFFFFF"/>
                </a:solidFill>
                <a:latin typeface="+mj-lt"/>
                <a:ea typeface="+mj-ea"/>
                <a:cs typeface="+mj-cs"/>
              </a:defRPr>
            </a:lvl1pPr>
          </a:lstStyle>
          <a:p>
            <a:r>
              <a:rPr lang="en-US" dirty="0" smtClean="0"/>
              <a:t>Click to edit Master title style</a:t>
            </a:r>
            <a:endParaRPr lang="en-US" dirty="0"/>
          </a:p>
        </p:txBody>
      </p:sp>
      <p:sp>
        <p:nvSpPr>
          <p:cNvPr id="46" name="Rectangle 45"/>
          <p:cNvSpPr/>
          <p:nvPr userDrawn="1"/>
        </p:nvSpPr>
        <p:spPr>
          <a:xfrm>
            <a:off x="1635128" y="12980464"/>
            <a:ext cx="3179232" cy="184666"/>
          </a:xfrm>
          <a:prstGeom prst="rect">
            <a:avLst/>
          </a:prstGeom>
        </p:spPr>
        <p:txBody>
          <a:bodyPr wrap="square" lIns="0" tIns="0" rIns="0" bIns="0">
            <a:spAutoFit/>
          </a:bodyPr>
          <a:lstStyle/>
          <a:p>
            <a:pPr defTabSz="1828800" hangingPunct="1"/>
            <a:r>
              <a:rPr lang="en-US" sz="1200" kern="1200" dirty="0" smtClean="0">
                <a:solidFill>
                  <a:srgbClr val="FFFFFF"/>
                </a:solidFill>
                <a:latin typeface="Arial"/>
                <a:ea typeface=""/>
                <a:cs typeface="Arial" panose="020B0604020202020204" pitchFamily="34" charset="0"/>
              </a:rPr>
              <a:t>© 2017 IBM Corporation</a:t>
            </a:r>
            <a:endParaRPr lang="en-US" sz="1200" kern="1200" dirty="0">
              <a:solidFill>
                <a:srgbClr val="FFFFFF"/>
              </a:solidFill>
              <a:latin typeface="Arial"/>
              <a:ea typeface=""/>
              <a:cs typeface="Arial" panose="020B0604020202020204" pitchFamily="34" charset="0"/>
            </a:endParaRPr>
          </a:p>
        </p:txBody>
      </p:sp>
      <p:grpSp>
        <p:nvGrpSpPr>
          <p:cNvPr id="47" name="Group 46"/>
          <p:cNvGrpSpPr/>
          <p:nvPr userDrawn="1"/>
        </p:nvGrpSpPr>
        <p:grpSpPr>
          <a:xfrm>
            <a:off x="21170825" y="12549593"/>
            <a:ext cx="1685274" cy="512218"/>
            <a:chOff x="1938338" y="2368551"/>
            <a:chExt cx="5260976" cy="2132013"/>
          </a:xfrm>
          <a:solidFill>
            <a:srgbClr val="FFFFFF"/>
          </a:solidFill>
        </p:grpSpPr>
        <p:sp>
          <p:nvSpPr>
            <p:cNvPr id="48"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49"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0"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1"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2"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0" name="Rectangle 9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1" name="Rectangle 10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2" name="Rectangle 10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3" name="Rectangle 10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4"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5"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3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grpSp>
    </p:spTree>
    <p:extLst>
      <p:ext uri="{BB962C8B-B14F-4D97-AF65-F5344CB8AC3E}">
        <p14:creationId xmlns:p14="http://schemas.microsoft.com/office/powerpoint/2010/main" val="1757306067"/>
      </p:ext>
    </p:extLst>
  </p:cSld>
  <p:clrMapOvr>
    <a:masterClrMapping/>
  </p:clrMapOvr>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Rectangle 14"/>
          <p:cNvSpPr/>
          <p:nvPr userDrawn="1"/>
        </p:nvSpPr>
        <p:spPr>
          <a:xfrm>
            <a:off x="12191999" y="0"/>
            <a:ext cx="9098522" cy="1371600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3600" kern="1200" dirty="0">
              <a:solidFill>
                <a:srgbClr val="FFFFFF"/>
              </a:solidFill>
            </a:endParaRPr>
          </a:p>
        </p:txBody>
      </p:sp>
      <p:sp>
        <p:nvSpPr>
          <p:cNvPr id="14" name="Rectangle 13"/>
          <p:cNvSpPr/>
          <p:nvPr userDrawn="1"/>
        </p:nvSpPr>
        <p:spPr>
          <a:xfrm>
            <a:off x="0" y="0"/>
            <a:ext cx="12192000" cy="13716000"/>
          </a:xfrm>
          <a:prstGeom prst="rect">
            <a:avLst/>
          </a:prstGeom>
          <a:solidFill>
            <a:srgbClr val="B8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1828800" hangingPunct="1"/>
            <a:endParaRPr lang="en-US" sz="3600" kern="1200" dirty="0">
              <a:solidFill>
                <a:srgbClr val="FFFFFF"/>
              </a:solidFill>
            </a:endParaRPr>
          </a:p>
        </p:txBody>
      </p:sp>
      <p:sp>
        <p:nvSpPr>
          <p:cNvPr id="17" name="Rectangle 16"/>
          <p:cNvSpPr/>
          <p:nvPr userDrawn="1"/>
        </p:nvSpPr>
        <p:spPr>
          <a:xfrm>
            <a:off x="21310243" y="0"/>
            <a:ext cx="3073758" cy="13716000"/>
          </a:xfrm>
          <a:prstGeom prst="rect">
            <a:avLst/>
          </a:prstGeom>
          <a:solidFill>
            <a:srgbClr val="E4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3600" kern="1200" dirty="0">
              <a:solidFill>
                <a:srgbClr val="FFFFFF"/>
              </a:solidFill>
            </a:endParaRPr>
          </a:p>
        </p:txBody>
      </p:sp>
      <p:sp>
        <p:nvSpPr>
          <p:cNvPr id="21" name="Text Placeholder 15"/>
          <p:cNvSpPr>
            <a:spLocks noGrp="1"/>
          </p:cNvSpPr>
          <p:nvPr>
            <p:ph type="body" sz="quarter" idx="11" hasCustomPrompt="1"/>
          </p:nvPr>
        </p:nvSpPr>
        <p:spPr>
          <a:xfrm>
            <a:off x="540042" y="793770"/>
            <a:ext cx="10305760" cy="1042444"/>
          </a:xfrm>
        </p:spPr>
        <p:txBody>
          <a:bodyPr>
            <a:noAutofit/>
          </a:bodyPr>
          <a:lstStyle>
            <a:lvl1pPr marL="0" indent="0" fontAlgn="t">
              <a:spcBef>
                <a:spcPts val="0"/>
              </a:spcBef>
              <a:buFontTx/>
              <a:buNone/>
              <a:defRPr sz="6000" baseline="0">
                <a:solidFill>
                  <a:schemeClr val="bg1"/>
                </a:solidFill>
                <a:latin typeface="Arial" charset="0"/>
              </a:defRPr>
            </a:lvl1pPr>
          </a:lstStyle>
          <a:p>
            <a:r>
              <a:rPr lang="en-US" dirty="0"/>
              <a:t>Presentation Title</a:t>
            </a:r>
          </a:p>
        </p:txBody>
      </p:sp>
      <p:sp>
        <p:nvSpPr>
          <p:cNvPr id="22" name="Text Placeholder 15"/>
          <p:cNvSpPr>
            <a:spLocks noGrp="1"/>
          </p:cNvSpPr>
          <p:nvPr>
            <p:ph type="body" sz="quarter" idx="12" hasCustomPrompt="1"/>
          </p:nvPr>
        </p:nvSpPr>
        <p:spPr>
          <a:xfrm>
            <a:off x="540042" y="5904667"/>
            <a:ext cx="10305760" cy="1728922"/>
          </a:xfrm>
        </p:spPr>
        <p:txBody>
          <a:bodyPr>
            <a:noAutofit/>
          </a:bodyPr>
          <a:lstStyle>
            <a:lvl1pPr marL="0" indent="0" fontAlgn="t">
              <a:lnSpc>
                <a:spcPct val="90000"/>
              </a:lnSpc>
              <a:spcBef>
                <a:spcPts val="0"/>
              </a:spcBef>
              <a:buFontTx/>
              <a:buNone/>
              <a:defRPr sz="6000" baseline="0">
                <a:solidFill>
                  <a:schemeClr val="bg1"/>
                </a:solidFill>
                <a:latin typeface="Arial" charset="0"/>
              </a:defRPr>
            </a:lvl1pPr>
          </a:lstStyle>
          <a:p>
            <a:r>
              <a:rPr lang="en-US" dirty="0"/>
              <a:t>Presenter Title Line 1</a:t>
            </a:r>
            <a:br>
              <a:rPr lang="en-US" dirty="0"/>
            </a:br>
            <a:r>
              <a:rPr lang="en-US" dirty="0"/>
              <a:t>Presenter Title Line 2</a:t>
            </a:r>
          </a:p>
        </p:txBody>
      </p:sp>
      <p:sp>
        <p:nvSpPr>
          <p:cNvPr id="23" name="Text Placeholder 15"/>
          <p:cNvSpPr>
            <a:spLocks noGrp="1"/>
          </p:cNvSpPr>
          <p:nvPr>
            <p:ph type="body" sz="quarter" idx="13" hasCustomPrompt="1"/>
          </p:nvPr>
        </p:nvSpPr>
        <p:spPr>
          <a:xfrm>
            <a:off x="540042" y="8083091"/>
            <a:ext cx="10305760" cy="1728922"/>
          </a:xfrm>
        </p:spPr>
        <p:txBody>
          <a:bodyPr>
            <a:noAutofit/>
          </a:bodyPr>
          <a:lstStyle>
            <a:lvl1pPr marL="0" indent="0" fontAlgn="t">
              <a:lnSpc>
                <a:spcPct val="90000"/>
              </a:lnSpc>
              <a:spcBef>
                <a:spcPts val="0"/>
              </a:spcBef>
              <a:buFontTx/>
              <a:buNone/>
              <a:defRPr sz="6000" baseline="0">
                <a:solidFill>
                  <a:schemeClr val="bg1"/>
                </a:solidFill>
                <a:latin typeface="Arial" charset="0"/>
              </a:defRPr>
            </a:lvl1pPr>
          </a:lstStyle>
          <a:p>
            <a:r>
              <a:rPr lang="en-US" dirty="0"/>
              <a:t>Sub-title can go here</a:t>
            </a:r>
            <a:br>
              <a:rPr lang="en-US" dirty="0"/>
            </a:br>
            <a:r>
              <a:rPr lang="en-US" dirty="0"/>
              <a:t>Sub-title extra line</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49563" y="12480155"/>
            <a:ext cx="1351118" cy="547718"/>
          </a:xfrm>
          <a:prstGeom prst="rect">
            <a:avLst/>
          </a:prstGeom>
        </p:spPr>
      </p:pic>
      <p:sp>
        <p:nvSpPr>
          <p:cNvPr id="12"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13"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chemeClr val="bg1"/>
                </a:solidFill>
              </a:defRPr>
            </a:lvl1pPr>
          </a:lstStyle>
          <a:p>
            <a:fld id="{CD911897-AAF5-9F48-8CFE-C7A0C3E8F556}" type="datetime1">
              <a:rPr lang="en-US" smtClean="0">
                <a:solidFill>
                  <a:srgbClr val="FFFFFF"/>
                </a:solidFill>
              </a:rPr>
              <a:pPr/>
              <a:t>8/2/17</a:t>
            </a:fld>
            <a:endParaRPr lang="en-US" dirty="0">
              <a:solidFill>
                <a:srgbClr val="FFFFFF"/>
              </a:solidFill>
            </a:endParaRPr>
          </a:p>
        </p:txBody>
      </p:sp>
      <p:sp>
        <p:nvSpPr>
          <p:cNvPr id="16" name="Subtitle 2"/>
          <p:cNvSpPr txBox="1">
            <a:spLocks/>
          </p:cNvSpPr>
          <p:nvPr userDrawn="1"/>
        </p:nvSpPr>
        <p:spPr>
          <a:xfrm>
            <a:off x="12708790" y="580741"/>
            <a:ext cx="5445612" cy="1035030"/>
          </a:xfrm>
          <a:prstGeom prst="rect">
            <a:avLst/>
          </a:prstGeom>
        </p:spPr>
        <p:txBody>
          <a:bodyPr vert="horz" lIns="182880" tIns="91440" rIns="182880" bIns="9144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6000" dirty="0">
                <a:solidFill>
                  <a:srgbClr val="FFFFFF"/>
                </a:solidFill>
              </a:rPr>
              <a:t>InterConnect</a:t>
            </a:r>
          </a:p>
        </p:txBody>
      </p:sp>
      <p:sp>
        <p:nvSpPr>
          <p:cNvPr id="19" name="Subtitle 2"/>
          <p:cNvSpPr txBox="1">
            <a:spLocks/>
          </p:cNvSpPr>
          <p:nvPr userDrawn="1"/>
        </p:nvSpPr>
        <p:spPr>
          <a:xfrm>
            <a:off x="12708790" y="1416479"/>
            <a:ext cx="5445612" cy="844938"/>
          </a:xfrm>
          <a:prstGeom prst="rect">
            <a:avLst/>
          </a:prstGeom>
        </p:spPr>
        <p:txBody>
          <a:bodyPr vert="horz" lIns="182880" tIns="91440" rIns="182880" bIns="9144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6000" spc="-60" dirty="0">
                <a:solidFill>
                  <a:srgbClr val="FFFFFF"/>
                </a:solidFill>
              </a:rPr>
              <a:t>2017</a:t>
            </a:r>
          </a:p>
        </p:txBody>
      </p:sp>
    </p:spTree>
    <p:extLst>
      <p:ext uri="{BB962C8B-B14F-4D97-AF65-F5344CB8AC3E}">
        <p14:creationId xmlns:p14="http://schemas.microsoft.com/office/powerpoint/2010/main" val="50615650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9" name="Rectangle 8"/>
          <p:cNvSpPr/>
          <p:nvPr userDrawn="1"/>
        </p:nvSpPr>
        <p:spPr>
          <a:xfrm>
            <a:off x="0" y="0"/>
            <a:ext cx="24384000" cy="13716000"/>
          </a:xfrm>
          <a:prstGeom prst="rect">
            <a:avLst/>
          </a:prstGeom>
          <a:solidFill>
            <a:srgbClr val="AC72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3600" kern="1200" dirty="0">
              <a:solidFill>
                <a:srgbClr val="FFFFFF"/>
              </a:solidFill>
            </a:endParaRPr>
          </a:p>
        </p:txBody>
      </p:sp>
      <p:sp>
        <p:nvSpPr>
          <p:cNvPr id="10" name="Text Placeholder 15"/>
          <p:cNvSpPr>
            <a:spLocks noGrp="1"/>
          </p:cNvSpPr>
          <p:nvPr>
            <p:ph type="body" sz="quarter" idx="11" hasCustomPrompt="1"/>
          </p:nvPr>
        </p:nvSpPr>
        <p:spPr>
          <a:xfrm>
            <a:off x="540045" y="793770"/>
            <a:ext cx="8048494" cy="1042444"/>
          </a:xfrm>
        </p:spPr>
        <p:txBody>
          <a:bodyPr>
            <a:noAutofit/>
          </a:bodyPr>
          <a:lstStyle>
            <a:lvl1pPr marL="0" indent="0" fontAlgn="t">
              <a:lnSpc>
                <a:spcPct val="90000"/>
              </a:lnSpc>
              <a:spcBef>
                <a:spcPts val="0"/>
              </a:spcBef>
              <a:buFontTx/>
              <a:buNone/>
              <a:defRPr sz="6000" baseline="0">
                <a:solidFill>
                  <a:schemeClr val="bg1"/>
                </a:solidFill>
                <a:latin typeface="Arial" charset="0"/>
              </a:defRPr>
            </a:lvl1pPr>
          </a:lstStyle>
          <a:p>
            <a:r>
              <a:rPr lang="en-US" dirty="0"/>
              <a:t>Chapter Divider 1</a:t>
            </a:r>
          </a:p>
        </p:txBody>
      </p:sp>
      <p:sp>
        <p:nvSpPr>
          <p:cNvPr id="11" name="Text Placeholder 15"/>
          <p:cNvSpPr>
            <a:spLocks noGrp="1"/>
          </p:cNvSpPr>
          <p:nvPr>
            <p:ph type="body" sz="quarter" idx="12" hasCustomPrompt="1"/>
          </p:nvPr>
        </p:nvSpPr>
        <p:spPr>
          <a:xfrm>
            <a:off x="540045" y="1836214"/>
            <a:ext cx="8048494" cy="1042444"/>
          </a:xfrm>
        </p:spPr>
        <p:txBody>
          <a:bodyPr>
            <a:noAutofit/>
          </a:bodyPr>
          <a:lstStyle>
            <a:lvl1pPr marL="0" indent="0" fontAlgn="t">
              <a:lnSpc>
                <a:spcPct val="90000"/>
              </a:lnSpc>
              <a:spcBef>
                <a:spcPts val="0"/>
              </a:spcBef>
              <a:buFontTx/>
              <a:buNone/>
              <a:defRPr sz="6000" baseline="0">
                <a:solidFill>
                  <a:schemeClr val="bg1"/>
                </a:solidFill>
                <a:latin typeface="Arial" charset="0"/>
              </a:defRPr>
            </a:lvl1pPr>
          </a:lstStyle>
          <a:p>
            <a:r>
              <a:rPr lang="en-US" dirty="0"/>
              <a:t>Subhead</a:t>
            </a:r>
          </a:p>
        </p:txBody>
      </p:sp>
      <p:cxnSp>
        <p:nvCxnSpPr>
          <p:cNvPr id="4" name="Straight Connector 3"/>
          <p:cNvCxnSpPr/>
          <p:nvPr userDrawn="1"/>
        </p:nvCxnSpPr>
        <p:spPr>
          <a:xfrm>
            <a:off x="18252142" y="690252"/>
            <a:ext cx="0" cy="123875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12182140" y="690252"/>
            <a:ext cx="0" cy="123354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14"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chemeClr val="bg1"/>
                </a:solidFill>
              </a:defRPr>
            </a:lvl1pPr>
          </a:lstStyle>
          <a:p>
            <a:fld id="{CD911897-AAF5-9F48-8CFE-C7A0C3E8F556}" type="datetime1">
              <a:rPr lang="en-US" smtClean="0">
                <a:solidFill>
                  <a:srgbClr val="FFFFFF"/>
                </a:solidFill>
              </a:rPr>
              <a:pPr/>
              <a:t>8/2/17</a:t>
            </a:fld>
            <a:endParaRPr lang="en-US" dirty="0">
              <a:solidFill>
                <a:srgbClr val="FFFFFF"/>
              </a:solidFill>
            </a:endParaRPr>
          </a:p>
        </p:txBody>
      </p:sp>
    </p:spTree>
    <p:extLst>
      <p:ext uri="{BB962C8B-B14F-4D97-AF65-F5344CB8AC3E}">
        <p14:creationId xmlns:p14="http://schemas.microsoft.com/office/powerpoint/2010/main" val="184447346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ig Type Headline or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540044" y="778472"/>
            <a:ext cx="11651956" cy="11388128"/>
          </a:xfrm>
        </p:spPr>
        <p:txBody>
          <a:bodyPr>
            <a:noAutofit/>
          </a:bodyPr>
          <a:lstStyle>
            <a:lvl1pPr marL="0" indent="0" fontAlgn="t">
              <a:lnSpc>
                <a:spcPts val="12000"/>
              </a:lnSpc>
              <a:spcBef>
                <a:spcPts val="3000"/>
              </a:spcBef>
              <a:buFontTx/>
              <a:buNone/>
              <a:defRPr sz="11000" baseline="0">
                <a:solidFill>
                  <a:srgbClr val="323232"/>
                </a:solidFill>
                <a:latin typeface="Arial" charset="0"/>
              </a:defRPr>
            </a:lvl1pPr>
          </a:lstStyle>
          <a:p>
            <a:r>
              <a:rPr lang="en-US" sz="10000" baseline="0" dirty="0">
                <a:latin typeface="Arial" charset="0"/>
              </a:rPr>
              <a:t>Big type headline</a:t>
            </a:r>
            <a:br>
              <a:rPr lang="en-US" sz="10000" baseline="0" dirty="0">
                <a:latin typeface="Arial" charset="0"/>
              </a:rPr>
            </a:br>
            <a:r>
              <a:rPr lang="en-US" sz="10000" baseline="0" dirty="0">
                <a:latin typeface="Arial" charset="0"/>
              </a:rPr>
              <a:t>or quote goes here</a:t>
            </a:r>
          </a:p>
        </p:txBody>
      </p:sp>
      <p:sp>
        <p:nvSpPr>
          <p:cNvPr id="5"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rgbClr val="655A5B"/>
                </a:solidFill>
              </a:defRPr>
            </a:lvl1pPr>
          </a:lstStyle>
          <a:p>
            <a:fld id="{CD911897-AAF5-9F48-8CFE-C7A0C3E8F556}" type="datetime1">
              <a:rPr lang="en-US" smtClean="0"/>
              <a:pPr/>
              <a:t>8/2/17</a:t>
            </a:fld>
            <a:endParaRPr lang="en-US" dirty="0"/>
          </a:p>
        </p:txBody>
      </p:sp>
    </p:spTree>
    <p:extLst>
      <p:ext uri="{BB962C8B-B14F-4D97-AF65-F5344CB8AC3E}">
        <p14:creationId xmlns:p14="http://schemas.microsoft.com/office/powerpoint/2010/main" val="187875131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Header with Copy and 2 Image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540045" y="2413211"/>
            <a:ext cx="10054042" cy="8497982"/>
          </a:xfrm>
        </p:spPr>
        <p:txBody>
          <a:bodyPr>
            <a:noAutofit/>
          </a:bodyPr>
          <a:lstStyle>
            <a:lvl1pPr marL="0" indent="0" fontAlgn="t">
              <a:lnSpc>
                <a:spcPts val="5400"/>
              </a:lnSpc>
              <a:spcBef>
                <a:spcPts val="0"/>
              </a:spcBef>
              <a:spcAft>
                <a:spcPts val="2400"/>
              </a:spcAft>
              <a:buFontTx/>
              <a:buNone/>
              <a:defRPr sz="50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a:p>
            <a:r>
              <a:rPr lang="en-US" dirty="0"/>
              <a:t>In </a:t>
            </a:r>
            <a:r>
              <a:rPr lang="en-US" dirty="0" err="1"/>
              <a:t>ut</a:t>
            </a:r>
            <a:r>
              <a:rPr lang="en-US" dirty="0"/>
              <a:t> </a:t>
            </a:r>
            <a:r>
              <a:rPr lang="en-US" dirty="0" err="1"/>
              <a:t>lobortis</a:t>
            </a:r>
            <a:r>
              <a:rPr lang="en-US" dirty="0"/>
              <a:t> </a:t>
            </a:r>
            <a:r>
              <a:rPr lang="en-US" dirty="0" err="1"/>
              <a:t>neque</a:t>
            </a:r>
            <a:r>
              <a:rPr lang="en-US" dirty="0"/>
              <a:t>, </a:t>
            </a:r>
            <a:r>
              <a:rPr lang="en-US" dirty="0" err="1"/>
              <a:t>quis</a:t>
            </a:r>
            <a:r>
              <a:rPr lang="en-US" dirty="0"/>
              <a:t> </a:t>
            </a:r>
            <a:r>
              <a:rPr lang="en-US" dirty="0" err="1"/>
              <a:t>lobortis</a:t>
            </a:r>
            <a:r>
              <a:rPr lang="en-US" dirty="0"/>
              <a:t> </a:t>
            </a:r>
            <a:r>
              <a:rPr lang="en-US" dirty="0" err="1"/>
              <a:t>velit</a:t>
            </a:r>
            <a:r>
              <a:rPr lang="en-US" dirty="0"/>
              <a:t>. </a:t>
            </a:r>
            <a:r>
              <a:rPr lang="en-US" dirty="0" err="1"/>
              <a:t>Praesent</a:t>
            </a:r>
            <a:r>
              <a:rPr lang="en-US" dirty="0"/>
              <a:t> non </a:t>
            </a:r>
            <a:r>
              <a:rPr lang="en-US" dirty="0" err="1"/>
              <a:t>feugiat</a:t>
            </a:r>
            <a:r>
              <a:rPr lang="en-US" dirty="0"/>
              <a:t> </a:t>
            </a:r>
            <a:r>
              <a:rPr lang="en-US" dirty="0" err="1"/>
              <a:t>sapien</a:t>
            </a:r>
            <a:r>
              <a:rPr lang="en-US" dirty="0"/>
              <a:t>, </a:t>
            </a:r>
            <a:r>
              <a:rPr lang="en-US" dirty="0" err="1"/>
              <a:t>sed</a:t>
            </a:r>
            <a:r>
              <a:rPr lang="en-US" dirty="0"/>
              <a:t> </a:t>
            </a:r>
            <a:r>
              <a:rPr lang="en-US" dirty="0" err="1"/>
              <a:t>rhoncus</a:t>
            </a:r>
            <a:r>
              <a:rPr lang="en-US" dirty="0"/>
              <a:t>.</a:t>
            </a:r>
          </a:p>
        </p:txBody>
      </p:sp>
      <p:sp>
        <p:nvSpPr>
          <p:cNvPr id="3" name="Picture Placeholder 2"/>
          <p:cNvSpPr>
            <a:spLocks noGrp="1"/>
          </p:cNvSpPr>
          <p:nvPr>
            <p:ph type="pic" sz="quarter" idx="13" hasCustomPrompt="1"/>
          </p:nvPr>
        </p:nvSpPr>
        <p:spPr>
          <a:xfrm>
            <a:off x="13704982" y="794756"/>
            <a:ext cx="9132984" cy="5444680"/>
          </a:xfrm>
          <a:solidFill>
            <a:srgbClr val="F1EDED"/>
          </a:solidFill>
        </p:spPr>
        <p:txBody>
          <a:bodyPr anchor="ctr">
            <a:normAutofit/>
          </a:bodyPr>
          <a:lstStyle>
            <a:lvl1pPr marL="0" indent="0" algn="ctr">
              <a:buNone/>
              <a:defRPr sz="4000">
                <a:solidFill>
                  <a:srgbClr val="A6A6A6"/>
                </a:solidFill>
              </a:defRPr>
            </a:lvl1pPr>
          </a:lstStyle>
          <a:p>
            <a:r>
              <a:rPr lang="en-US" dirty="0"/>
              <a:t>Your image goes here</a:t>
            </a:r>
          </a:p>
        </p:txBody>
      </p:sp>
      <p:sp>
        <p:nvSpPr>
          <p:cNvPr id="12" name="Picture Placeholder 2"/>
          <p:cNvSpPr>
            <a:spLocks noGrp="1"/>
          </p:cNvSpPr>
          <p:nvPr>
            <p:ph type="pic" sz="quarter" idx="14" hasCustomPrompt="1"/>
          </p:nvPr>
        </p:nvSpPr>
        <p:spPr>
          <a:xfrm>
            <a:off x="13704982" y="7498646"/>
            <a:ext cx="9132984" cy="5444680"/>
          </a:xfrm>
          <a:solidFill>
            <a:srgbClr val="F1EDED"/>
          </a:solidFill>
        </p:spPr>
        <p:txBody>
          <a:bodyPr anchor="ctr">
            <a:normAutofit/>
          </a:bodyPr>
          <a:lstStyle>
            <a:lvl1pPr marL="0" indent="0" algn="ctr">
              <a:buNone/>
              <a:defRPr sz="4000">
                <a:solidFill>
                  <a:srgbClr val="A6A6A6"/>
                </a:solidFill>
              </a:defRPr>
            </a:lvl1pPr>
          </a:lstStyle>
          <a:p>
            <a:r>
              <a:rPr lang="en-US" dirty="0"/>
              <a:t>Your image goes here</a:t>
            </a:r>
          </a:p>
        </p:txBody>
      </p:sp>
      <p:sp>
        <p:nvSpPr>
          <p:cNvPr id="8"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rgbClr val="655A5B"/>
                </a:solidFill>
              </a:defRPr>
            </a:lvl1pPr>
          </a:lstStyle>
          <a:p>
            <a:fld id="{CD911897-AAF5-9F48-8CFE-C7A0C3E8F556}" type="datetime1">
              <a:rPr lang="en-US" smtClean="0"/>
              <a:pPr/>
              <a:t>8/2/17</a:t>
            </a:fld>
            <a:endParaRPr lang="en-US" dirty="0"/>
          </a:p>
        </p:txBody>
      </p:sp>
      <p:sp>
        <p:nvSpPr>
          <p:cNvPr id="10" name="Text Placeholder 15"/>
          <p:cNvSpPr>
            <a:spLocks noGrp="1"/>
          </p:cNvSpPr>
          <p:nvPr>
            <p:ph type="body" sz="quarter" idx="11" hasCustomPrompt="1"/>
          </p:nvPr>
        </p:nvSpPr>
        <p:spPr>
          <a:xfrm>
            <a:off x="540044" y="775804"/>
            <a:ext cx="10054040" cy="1042444"/>
          </a:xfrm>
        </p:spPr>
        <p:txBody>
          <a:bodyPr>
            <a:noAutofit/>
          </a:bodyPr>
          <a:lstStyle>
            <a:lvl1pPr marL="0" indent="0" fontAlgn="t">
              <a:buFontTx/>
              <a:buNone/>
              <a:defRPr sz="60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1107062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rgbClr val="655A5B"/>
                </a:solidFill>
              </a:defRPr>
            </a:lvl1pPr>
          </a:lstStyle>
          <a:p>
            <a:fld id="{CD911897-AAF5-9F48-8CFE-C7A0C3E8F556}" type="datetime1">
              <a:rPr lang="en-US" smtClean="0"/>
              <a:pPr/>
              <a:t>8/2/17</a:t>
            </a:fld>
            <a:endParaRPr lang="en-US" dirty="0"/>
          </a:p>
        </p:txBody>
      </p:sp>
      <p:sp>
        <p:nvSpPr>
          <p:cNvPr id="10" name="Text Placeholder 15"/>
          <p:cNvSpPr>
            <a:spLocks noGrp="1"/>
          </p:cNvSpPr>
          <p:nvPr>
            <p:ph type="body" sz="quarter" idx="11" hasCustomPrompt="1"/>
          </p:nvPr>
        </p:nvSpPr>
        <p:spPr>
          <a:xfrm>
            <a:off x="540044" y="775805"/>
            <a:ext cx="10054040" cy="1237382"/>
          </a:xfrm>
        </p:spPr>
        <p:txBody>
          <a:bodyPr>
            <a:noAutofit/>
          </a:bodyPr>
          <a:lstStyle>
            <a:lvl1pPr marL="0" indent="0" fontAlgn="t">
              <a:buFontTx/>
              <a:buNone/>
              <a:defRPr sz="6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533402" y="2243880"/>
            <a:ext cx="21818600" cy="8612716"/>
          </a:xfrm>
        </p:spPr>
        <p:txBody>
          <a:bodyPr numCol="2" spcCol="822960"/>
          <a:lstStyle>
            <a:lvl1pPr marL="0" marR="0" indent="0" algn="l" defTabSz="1828800" rtl="0" eaLnBrk="1" fontAlgn="auto" latinLnBrk="0" hangingPunct="1">
              <a:lnSpc>
                <a:spcPct val="95000"/>
              </a:lnSpc>
              <a:spcBef>
                <a:spcPts val="0"/>
              </a:spcBef>
              <a:spcAft>
                <a:spcPts val="2400"/>
              </a:spcAft>
              <a:buClrTx/>
              <a:buSzTx/>
              <a:buFont typeface="Arial"/>
              <a:buNone/>
              <a:tabLst/>
              <a:defRPr lang="en-US" sz="3600" kern="1200" baseline="0">
                <a:effectLst/>
                <a:latin typeface="+mn-lt"/>
              </a:defRPr>
            </a:lvl1pPr>
            <a:lvl2pPr marL="914400" indent="0">
              <a:buNone/>
              <a:defRPr/>
            </a:lvl2pPr>
            <a:lvl3pPr marL="1828800" indent="0">
              <a:buNone/>
              <a:defRPr/>
            </a:lvl3pPr>
            <a:lvl4pPr marL="2743200" indent="0">
              <a:buNone/>
              <a:defRPr/>
            </a:lvl4pPr>
            <a:lvl5pPr marL="3657600" indent="0">
              <a:buNone/>
              <a:defRPr/>
            </a:lvl5pPr>
          </a:lstStyle>
          <a:p>
            <a:r>
              <a:rPr lang="en-US" sz="3600" dirty="0">
                <a:effectLst/>
                <a:latin typeface="+mn-lt"/>
                <a:ea typeface="ＭＳ 明朝"/>
                <a:cs typeface="Times New Roman"/>
              </a:rPr>
              <a:t>Copy goes here for two column </a:t>
            </a:r>
            <a:r>
              <a:rPr lang="en-US" sz="3600" dirty="0" err="1">
                <a:effectLst/>
                <a:latin typeface="+mn-lt"/>
                <a:ea typeface="ＭＳ 明朝"/>
                <a:cs typeface="Times New Roman"/>
              </a:rPr>
              <a:t>lorem</a:t>
            </a:r>
            <a:r>
              <a:rPr lang="en-US" sz="3600" dirty="0">
                <a:effectLst/>
                <a:latin typeface="+mn-lt"/>
                <a:ea typeface="ＭＳ 明朝"/>
                <a:cs typeface="Times New Roman"/>
              </a:rPr>
              <a:t> </a:t>
            </a:r>
            <a:r>
              <a:rPr lang="en-US" sz="3600" dirty="0" err="1">
                <a:effectLst/>
                <a:latin typeface="+mn-lt"/>
                <a:ea typeface="ＭＳ 明朝"/>
                <a:cs typeface="Times New Roman"/>
              </a:rPr>
              <a:t>ipsum</a:t>
            </a:r>
            <a:r>
              <a:rPr lang="en-US" sz="3600" dirty="0">
                <a:effectLst/>
                <a:latin typeface="+mn-lt"/>
                <a:ea typeface="ＭＳ 明朝"/>
                <a:cs typeface="Times New Roman"/>
              </a:rPr>
              <a:t> </a:t>
            </a:r>
            <a:r>
              <a:rPr lang="en-US" sz="3600" dirty="0" err="1">
                <a:effectLst/>
                <a:latin typeface="+mn-lt"/>
                <a:ea typeface="ＭＳ 明朝"/>
                <a:cs typeface="Times New Roman"/>
              </a:rPr>
              <a:t>dolar</a:t>
            </a:r>
            <a:r>
              <a:rPr lang="en-US" sz="3600" dirty="0">
                <a:effectLst/>
                <a:latin typeface="+mn-lt"/>
                <a:ea typeface="ＭＳ 明朝"/>
                <a:cs typeface="Times New Roman"/>
              </a:rPr>
              <a:t> sit </a:t>
            </a:r>
            <a:r>
              <a:rPr lang="en-US" sz="3600" dirty="0" err="1">
                <a:effectLst/>
                <a:latin typeface="+mn-lt"/>
                <a:ea typeface="ＭＳ 明朝"/>
                <a:cs typeface="Times New Roman"/>
              </a:rPr>
              <a:t>amet</a:t>
            </a:r>
            <a:r>
              <a:rPr lang="en-US" sz="3600" dirty="0">
                <a:effectLst/>
                <a:latin typeface="+mn-lt"/>
                <a:ea typeface="ＭＳ 明朝"/>
                <a:cs typeface="Times New Roman"/>
              </a:rPr>
              <a:t>, </a:t>
            </a:r>
            <a:r>
              <a:rPr lang="en-US" sz="3600" dirty="0" err="1">
                <a:effectLst/>
                <a:latin typeface="+mn-lt"/>
                <a:ea typeface="ＭＳ 明朝"/>
                <a:cs typeface="Times New Roman"/>
              </a:rPr>
              <a:t>consectetur</a:t>
            </a:r>
            <a:r>
              <a:rPr lang="en-US" sz="3600" dirty="0">
                <a:effectLst/>
                <a:latin typeface="+mn-lt"/>
                <a:ea typeface="ＭＳ 明朝"/>
                <a:cs typeface="Times New Roman"/>
              </a:rPr>
              <a:t> </a:t>
            </a:r>
            <a:r>
              <a:rPr lang="en-US" sz="3600" dirty="0" err="1">
                <a:effectLst/>
                <a:latin typeface="+mn-lt"/>
                <a:ea typeface="ＭＳ 明朝"/>
                <a:cs typeface="Times New Roman"/>
              </a:rPr>
              <a:t>adipiscing</a:t>
            </a:r>
            <a:r>
              <a:rPr lang="en-US" sz="3600" dirty="0">
                <a:effectLst/>
                <a:latin typeface="+mn-lt"/>
                <a:ea typeface="ＭＳ 明朝"/>
                <a:cs typeface="Times New Roman"/>
              </a:rPr>
              <a:t> </a:t>
            </a:r>
            <a:r>
              <a:rPr lang="en-US" sz="3600" dirty="0" err="1">
                <a:effectLst/>
                <a:latin typeface="+mn-lt"/>
                <a:ea typeface="ＭＳ 明朝"/>
                <a:cs typeface="Times New Roman"/>
              </a:rPr>
              <a:t>elit</a:t>
            </a:r>
            <a:r>
              <a:rPr lang="en-US" sz="3600" dirty="0">
                <a:effectLst/>
                <a:latin typeface="+mn-lt"/>
                <a:ea typeface="ＭＳ 明朝"/>
                <a:cs typeface="Times New Roman"/>
              </a:rPr>
              <a:t>. </a:t>
            </a:r>
            <a:r>
              <a:rPr lang="en-US" sz="3600" dirty="0" err="1">
                <a:effectLst/>
                <a:latin typeface="+mn-lt"/>
                <a:ea typeface="ＭＳ 明朝"/>
                <a:cs typeface="Times New Roman"/>
              </a:rPr>
              <a:t>Donec</a:t>
            </a:r>
            <a:r>
              <a:rPr lang="en-US" sz="3600" dirty="0">
                <a:effectLst/>
                <a:latin typeface="+mn-lt"/>
                <a:ea typeface="ＭＳ 明朝"/>
                <a:cs typeface="Times New Roman"/>
              </a:rPr>
              <a:t> </a:t>
            </a:r>
            <a:r>
              <a:rPr lang="en-US" sz="3600" dirty="0" err="1">
                <a:effectLst/>
                <a:latin typeface="+mn-lt"/>
                <a:ea typeface="ＭＳ 明朝"/>
                <a:cs typeface="Times New Roman"/>
              </a:rPr>
              <a:t>vehicula</a:t>
            </a:r>
            <a:r>
              <a:rPr lang="en-US" sz="3600" dirty="0">
                <a:effectLst/>
                <a:latin typeface="+mn-lt"/>
                <a:ea typeface="ＭＳ 明朝"/>
                <a:cs typeface="Times New Roman"/>
              </a:rPr>
              <a:t> </a:t>
            </a:r>
            <a:r>
              <a:rPr lang="en-US" sz="3600" dirty="0" err="1">
                <a:effectLst/>
                <a:latin typeface="+mn-lt"/>
                <a:ea typeface="ＭＳ 明朝"/>
                <a:cs typeface="Times New Roman"/>
              </a:rPr>
              <a:t>lorem</a:t>
            </a:r>
            <a:r>
              <a:rPr lang="en-US" sz="3600" dirty="0">
                <a:effectLst/>
                <a:latin typeface="+mn-lt"/>
                <a:ea typeface="ＭＳ 明朝"/>
                <a:cs typeface="Times New Roman"/>
              </a:rPr>
              <a:t> </a:t>
            </a:r>
            <a:r>
              <a:rPr lang="en-US" sz="3600" dirty="0" err="1">
                <a:effectLst/>
                <a:latin typeface="+mn-lt"/>
                <a:ea typeface="ＭＳ 明朝"/>
                <a:cs typeface="Times New Roman"/>
              </a:rPr>
              <a:t>enim</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convallis</a:t>
            </a:r>
            <a:r>
              <a:rPr lang="en-US" sz="3600" dirty="0">
                <a:effectLst/>
                <a:latin typeface="+mn-lt"/>
                <a:ea typeface="ＭＳ 明朝"/>
                <a:cs typeface="Times New Roman"/>
              </a:rPr>
              <a:t> lacus </a:t>
            </a:r>
            <a:r>
              <a:rPr lang="en-US" sz="3600" dirty="0" err="1">
                <a:effectLst/>
                <a:latin typeface="+mn-lt"/>
                <a:ea typeface="ＭＳ 明朝"/>
                <a:cs typeface="Times New Roman"/>
              </a:rPr>
              <a:t>sodales</a:t>
            </a:r>
            <a:r>
              <a:rPr lang="en-US" sz="3600" dirty="0">
                <a:effectLst/>
                <a:latin typeface="+mn-lt"/>
                <a:ea typeface="ＭＳ 明朝"/>
                <a:cs typeface="Times New Roman"/>
              </a:rPr>
              <a:t> in.</a:t>
            </a:r>
            <a:endParaRPr lang="en-US" sz="2400" dirty="0">
              <a:effectLst/>
              <a:latin typeface="Cambria"/>
              <a:ea typeface="ＭＳ 明朝"/>
              <a:cs typeface="Times New Roman"/>
            </a:endParaRPr>
          </a:p>
          <a:p>
            <a:r>
              <a:rPr lang="en-US" sz="3600" dirty="0">
                <a:effectLst/>
                <a:latin typeface="+mn-lt"/>
                <a:ea typeface="ＭＳ 明朝"/>
                <a:cs typeface="Times New Roman"/>
              </a:rPr>
              <a:t>In </a:t>
            </a:r>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neque</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velit</a:t>
            </a:r>
            <a:r>
              <a:rPr lang="en-US" sz="3600" dirty="0">
                <a:effectLst/>
                <a:latin typeface="+mn-lt"/>
                <a:ea typeface="ＭＳ 明朝"/>
                <a:cs typeface="Times New Roman"/>
              </a:rPr>
              <a:t>. </a:t>
            </a:r>
            <a:r>
              <a:rPr lang="en-US" sz="3600" dirty="0" err="1">
                <a:effectLst/>
                <a:latin typeface="+mn-lt"/>
                <a:ea typeface="ＭＳ 明朝"/>
                <a:cs typeface="Times New Roman"/>
              </a:rPr>
              <a:t>Praesent</a:t>
            </a:r>
            <a:r>
              <a:rPr lang="en-US" sz="3600" dirty="0">
                <a:effectLst/>
                <a:latin typeface="+mn-lt"/>
                <a:ea typeface="ＭＳ 明朝"/>
                <a:cs typeface="Times New Roman"/>
              </a:rPr>
              <a:t> non </a:t>
            </a:r>
            <a:r>
              <a:rPr lang="en-US" sz="3600" dirty="0" err="1">
                <a:effectLst/>
                <a:latin typeface="+mn-lt"/>
                <a:ea typeface="ＭＳ 明朝"/>
                <a:cs typeface="Times New Roman"/>
              </a:rPr>
              <a:t>feugiat</a:t>
            </a:r>
            <a:r>
              <a:rPr lang="en-US" sz="3600" dirty="0">
                <a:effectLst/>
                <a:latin typeface="+mn-lt"/>
                <a:ea typeface="ＭＳ 明朝"/>
                <a:cs typeface="Times New Roman"/>
              </a:rPr>
              <a:t> </a:t>
            </a:r>
            <a:r>
              <a:rPr lang="en-US" sz="3600" dirty="0" err="1">
                <a:effectLst/>
                <a:latin typeface="+mn-lt"/>
                <a:ea typeface="ＭＳ 明朝"/>
                <a:cs typeface="Times New Roman"/>
              </a:rPr>
              <a:t>sapien</a:t>
            </a:r>
            <a:r>
              <a:rPr lang="en-US" sz="3600" dirty="0">
                <a:effectLst/>
                <a:latin typeface="+mn-lt"/>
                <a:ea typeface="ＭＳ 明朝"/>
                <a:cs typeface="Times New Roman"/>
              </a:rPr>
              <a:t>, </a:t>
            </a:r>
            <a:r>
              <a:rPr lang="en-US" sz="3600" dirty="0" err="1">
                <a:effectLst/>
                <a:latin typeface="+mn-lt"/>
                <a:ea typeface="ＭＳ 明朝"/>
                <a:cs typeface="Times New Roman"/>
              </a:rPr>
              <a:t>sed</a:t>
            </a:r>
            <a:r>
              <a:rPr lang="en-US" sz="3600" dirty="0">
                <a:effectLst/>
                <a:latin typeface="+mn-lt"/>
                <a:ea typeface="ＭＳ 明朝"/>
                <a:cs typeface="Times New Roman"/>
              </a:rPr>
              <a:t> </a:t>
            </a:r>
            <a:r>
              <a:rPr lang="en-US" sz="3600" dirty="0" err="1">
                <a:effectLst/>
                <a:latin typeface="+mn-lt"/>
                <a:ea typeface="ＭＳ 明朝"/>
                <a:cs typeface="Times New Roman"/>
              </a:rPr>
              <a:t>rhoncus</a:t>
            </a:r>
            <a:r>
              <a:rPr lang="en-US" sz="3600" dirty="0">
                <a:effectLst/>
                <a:latin typeface="+mn-lt"/>
                <a:ea typeface="ＭＳ 明朝"/>
                <a:cs typeface="Times New Roman"/>
              </a:rPr>
              <a:t>.</a:t>
            </a:r>
            <a:endParaRPr lang="en-US" sz="2400" dirty="0">
              <a:effectLst/>
              <a:latin typeface="Cambria"/>
              <a:ea typeface="ＭＳ 明朝"/>
              <a:cs typeface="Times New Roman"/>
            </a:endParaRPr>
          </a:p>
          <a:p>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wisi</a:t>
            </a:r>
            <a:r>
              <a:rPr lang="en-US" sz="3600" dirty="0">
                <a:effectLst/>
                <a:latin typeface="+mn-lt"/>
                <a:ea typeface="ＭＳ 明朝"/>
                <a:cs typeface="Times New Roman"/>
              </a:rPr>
              <a:t> </a:t>
            </a:r>
            <a:r>
              <a:rPr lang="en-US" sz="3600" dirty="0" err="1">
                <a:effectLst/>
                <a:latin typeface="+mn-lt"/>
                <a:ea typeface="ＭＳ 明朝"/>
                <a:cs typeface="Times New Roman"/>
              </a:rPr>
              <a:t>enim</a:t>
            </a:r>
            <a:r>
              <a:rPr lang="en-US" sz="3600" dirty="0">
                <a:effectLst/>
                <a:latin typeface="+mn-lt"/>
                <a:ea typeface="ＭＳ 明朝"/>
                <a:cs typeface="Times New Roman"/>
              </a:rPr>
              <a:t> ad minim </a:t>
            </a:r>
            <a:r>
              <a:rPr lang="en-US" sz="3600" dirty="0" err="1">
                <a:effectLst/>
                <a:latin typeface="+mn-lt"/>
                <a:ea typeface="ＭＳ 明朝"/>
                <a:cs typeface="Times New Roman"/>
              </a:rPr>
              <a:t>veniam</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nostrud</a:t>
            </a:r>
            <a:r>
              <a:rPr lang="en-US" sz="3600" dirty="0">
                <a:effectLst/>
                <a:latin typeface="+mn-lt"/>
                <a:ea typeface="ＭＳ 明朝"/>
                <a:cs typeface="Times New Roman"/>
              </a:rPr>
              <a:t> </a:t>
            </a:r>
            <a:r>
              <a:rPr lang="en-US" sz="3600" dirty="0" err="1">
                <a:effectLst/>
                <a:latin typeface="+mn-lt"/>
                <a:ea typeface="ＭＳ 明朝"/>
                <a:cs typeface="Times New Roman"/>
              </a:rPr>
              <a:t>exerci</a:t>
            </a:r>
            <a:r>
              <a:rPr lang="en-US" sz="3600" dirty="0">
                <a:effectLst/>
                <a:latin typeface="+mn-lt"/>
                <a:ea typeface="ＭＳ 明朝"/>
                <a:cs typeface="Times New Roman"/>
              </a:rPr>
              <a:t> </a:t>
            </a:r>
            <a:r>
              <a:rPr lang="en-US" sz="3600" dirty="0" err="1">
                <a:effectLst/>
                <a:latin typeface="+mn-lt"/>
                <a:ea typeface="ＭＳ 明朝"/>
                <a:cs typeface="Times New Roman"/>
              </a:rPr>
              <a:t>tation</a:t>
            </a:r>
            <a:r>
              <a:rPr lang="en-US" sz="3600" dirty="0">
                <a:effectLst/>
                <a:latin typeface="+mn-lt"/>
                <a:ea typeface="ＭＳ 明朝"/>
                <a:cs typeface="Times New Roman"/>
              </a:rPr>
              <a:t> </a:t>
            </a:r>
            <a:r>
              <a:rPr lang="en-US" sz="3600" dirty="0" err="1">
                <a:effectLst/>
                <a:latin typeface="+mn-lt"/>
                <a:ea typeface="ＭＳ 明朝"/>
                <a:cs typeface="Times New Roman"/>
              </a:rPr>
              <a:t>ullamcorper</a:t>
            </a:r>
            <a:r>
              <a:rPr lang="en-US" sz="3600" dirty="0">
                <a:effectLst/>
                <a:latin typeface="+mn-lt"/>
                <a:ea typeface="ＭＳ 明朝"/>
                <a:cs typeface="Times New Roman"/>
              </a:rPr>
              <a:t> </a:t>
            </a:r>
            <a:r>
              <a:rPr lang="en-US" sz="3600" dirty="0" err="1">
                <a:effectLst/>
                <a:latin typeface="+mn-lt"/>
                <a:ea typeface="ＭＳ 明朝"/>
                <a:cs typeface="Times New Roman"/>
              </a:rPr>
              <a:t>suscipit</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nisl</a:t>
            </a:r>
            <a:r>
              <a:rPr lang="en-US" sz="3600" dirty="0">
                <a:effectLst/>
                <a:latin typeface="+mn-lt"/>
                <a:ea typeface="ＭＳ 明朝"/>
                <a:cs typeface="Times New Roman"/>
              </a:rPr>
              <a:t> </a:t>
            </a:r>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aliquip</a:t>
            </a:r>
            <a:r>
              <a:rPr lang="en-US" sz="3600" dirty="0">
                <a:effectLst/>
                <a:latin typeface="+mn-lt"/>
                <a:ea typeface="ＭＳ 明朝"/>
                <a:cs typeface="Times New Roman"/>
              </a:rPr>
              <a:t> ex </a:t>
            </a:r>
            <a:r>
              <a:rPr lang="en-US" sz="3600" dirty="0" err="1">
                <a:effectLst/>
                <a:latin typeface="+mn-lt"/>
                <a:ea typeface="ＭＳ 明朝"/>
                <a:cs typeface="Times New Roman"/>
              </a:rPr>
              <a:t>ea</a:t>
            </a:r>
            <a:r>
              <a:rPr lang="en-US" sz="3600" dirty="0">
                <a:effectLst/>
                <a:latin typeface="+mn-lt"/>
                <a:ea typeface="ＭＳ 明朝"/>
                <a:cs typeface="Times New Roman"/>
              </a:rPr>
              <a:t> </a:t>
            </a:r>
            <a:r>
              <a:rPr lang="en-US" sz="3600" dirty="0" err="1">
                <a:effectLst/>
                <a:latin typeface="+mn-lt"/>
                <a:ea typeface="ＭＳ 明朝"/>
                <a:cs typeface="Times New Roman"/>
              </a:rPr>
              <a:t>commodo</a:t>
            </a:r>
            <a:r>
              <a:rPr lang="en-US" sz="3600" dirty="0">
                <a:effectLst/>
                <a:latin typeface="+mn-lt"/>
                <a:ea typeface="ＭＳ 明朝"/>
                <a:cs typeface="Times New Roman"/>
              </a:rPr>
              <a:t> </a:t>
            </a:r>
            <a:r>
              <a:rPr lang="en-US" sz="3600" dirty="0" err="1">
                <a:effectLst/>
                <a:latin typeface="+mn-lt"/>
                <a:ea typeface="ＭＳ 明朝"/>
                <a:cs typeface="Times New Roman"/>
              </a:rPr>
              <a:t>consequat</a:t>
            </a:r>
            <a:r>
              <a:rPr lang="en-US" sz="3600" dirty="0">
                <a:effectLst/>
                <a:latin typeface="+mn-lt"/>
                <a:ea typeface="ＭＳ 明朝"/>
                <a:cs typeface="Times New Roman"/>
              </a:rPr>
              <a:t>. </a:t>
            </a:r>
            <a:r>
              <a:rPr lang="en-US" sz="3600" dirty="0" err="1">
                <a:effectLst/>
                <a:latin typeface="+mn-lt"/>
                <a:ea typeface="ＭＳ 明朝"/>
                <a:cs typeface="Times New Roman"/>
              </a:rPr>
              <a:t>Duis</a:t>
            </a:r>
            <a:r>
              <a:rPr lang="en-US" sz="3600" dirty="0">
                <a:effectLst/>
                <a:latin typeface="+mn-lt"/>
                <a:ea typeface="ＭＳ 明朝"/>
                <a:cs typeface="Times New Roman"/>
              </a:rPr>
              <a:t> </a:t>
            </a:r>
            <a:r>
              <a:rPr lang="en-US" sz="3600" dirty="0" err="1">
                <a:effectLst/>
                <a:latin typeface="+mn-lt"/>
                <a:ea typeface="ＭＳ 明朝"/>
                <a:cs typeface="Times New Roman"/>
              </a:rPr>
              <a:t>autem</a:t>
            </a:r>
            <a:r>
              <a:rPr lang="en-US" sz="3600" dirty="0">
                <a:effectLst/>
                <a:latin typeface="+mn-lt"/>
                <a:ea typeface="ＭＳ 明朝"/>
                <a:cs typeface="Times New Roman"/>
              </a:rPr>
              <a:t> </a:t>
            </a:r>
            <a:r>
              <a:rPr lang="en-US" sz="3600" dirty="0" err="1">
                <a:effectLst/>
                <a:latin typeface="+mn-lt"/>
                <a:ea typeface="ＭＳ 明朝"/>
                <a:cs typeface="Times New Roman"/>
              </a:rPr>
              <a:t>vel</a:t>
            </a:r>
            <a:r>
              <a:rPr lang="en-US" sz="3600" dirty="0">
                <a:effectLst/>
                <a:latin typeface="+mn-lt"/>
                <a:ea typeface="ＭＳ 明朝"/>
                <a:cs typeface="Times New Roman"/>
              </a:rPr>
              <a:t> </a:t>
            </a:r>
            <a:r>
              <a:rPr lang="en-US" sz="3600" dirty="0" err="1">
                <a:effectLst/>
                <a:latin typeface="+mn-lt"/>
                <a:ea typeface="ＭＳ 明朝"/>
                <a:cs typeface="Times New Roman"/>
              </a:rPr>
              <a:t>eum</a:t>
            </a:r>
            <a:r>
              <a:rPr lang="en-US" sz="3600" dirty="0">
                <a:effectLst/>
                <a:latin typeface="+mn-lt"/>
                <a:ea typeface="ＭＳ 明朝"/>
                <a:cs typeface="Times New Roman"/>
              </a:rPr>
              <a:t> </a:t>
            </a:r>
            <a:r>
              <a:rPr lang="en-US" sz="3600" dirty="0" err="1">
                <a:effectLst/>
                <a:latin typeface="+mn-lt"/>
                <a:ea typeface="ＭＳ 明朝"/>
                <a:cs typeface="Times New Roman"/>
              </a:rPr>
              <a:t>iriure</a:t>
            </a:r>
            <a:r>
              <a:rPr lang="en-US" sz="3600" dirty="0">
                <a:effectLst/>
                <a:latin typeface="+mn-lt"/>
                <a:ea typeface="ＭＳ 明朝"/>
                <a:cs typeface="Times New Roman"/>
              </a:rPr>
              <a:t> dolor in </a:t>
            </a:r>
            <a:r>
              <a:rPr lang="en-US" sz="3600" dirty="0" err="1">
                <a:effectLst/>
                <a:latin typeface="+mn-lt"/>
                <a:ea typeface="ＭＳ 明朝"/>
                <a:cs typeface="Times New Roman"/>
              </a:rPr>
              <a:t>hendrerit</a:t>
            </a:r>
            <a:r>
              <a:rPr lang="en-US" sz="3600" dirty="0">
                <a:effectLst/>
                <a:latin typeface="+mn-lt"/>
                <a:ea typeface="ＭＳ 明朝"/>
                <a:cs typeface="Times New Roman"/>
              </a:rPr>
              <a:t> in </a:t>
            </a:r>
            <a:r>
              <a:rPr lang="en-US" sz="3600" dirty="0" err="1">
                <a:effectLst/>
                <a:latin typeface="+mn-lt"/>
                <a:ea typeface="ＭＳ 明朝"/>
                <a:cs typeface="Times New Roman"/>
              </a:rPr>
              <a:t>vulputate</a:t>
            </a:r>
            <a:r>
              <a:rPr lang="en-US" sz="3600" dirty="0">
                <a:effectLst/>
                <a:latin typeface="+mn-lt"/>
                <a:ea typeface="ＭＳ 明朝"/>
                <a:cs typeface="Times New Roman"/>
              </a:rPr>
              <a:t> </a:t>
            </a:r>
            <a:r>
              <a:rPr lang="en-US" sz="3600" dirty="0" err="1">
                <a:effectLst/>
                <a:latin typeface="+mn-lt"/>
                <a:ea typeface="ＭＳ 明朝"/>
                <a:cs typeface="Times New Roman"/>
              </a:rPr>
              <a:t>velit</a:t>
            </a:r>
            <a:r>
              <a:rPr lang="en-US" sz="3600" dirty="0">
                <a:effectLst/>
                <a:latin typeface="+mn-lt"/>
                <a:ea typeface="ＭＳ 明朝"/>
                <a:cs typeface="Times New Roman"/>
              </a:rPr>
              <a:t> </a:t>
            </a:r>
            <a:r>
              <a:rPr lang="en-US" sz="3600" dirty="0" err="1">
                <a:effectLst/>
                <a:latin typeface="+mn-lt"/>
                <a:ea typeface="ＭＳ 明朝"/>
                <a:cs typeface="Times New Roman"/>
              </a:rPr>
              <a:t>esse</a:t>
            </a:r>
            <a:r>
              <a:rPr lang="en-US" sz="3600" dirty="0">
                <a:effectLst/>
                <a:latin typeface="+mn-lt"/>
                <a:ea typeface="ＭＳ 明朝"/>
                <a:cs typeface="Times New Roman"/>
              </a:rPr>
              <a:t> </a:t>
            </a:r>
            <a:r>
              <a:rPr lang="en-US" sz="3600" dirty="0" err="1">
                <a:effectLst/>
                <a:latin typeface="+mn-lt"/>
                <a:ea typeface="ＭＳ 明朝"/>
                <a:cs typeface="Times New Roman"/>
              </a:rPr>
              <a:t>molestie</a:t>
            </a:r>
            <a:r>
              <a:rPr lang="en-US" sz="3600" dirty="0">
                <a:effectLst/>
                <a:latin typeface="+mn-lt"/>
                <a:ea typeface="ＭＳ 明朝"/>
                <a:cs typeface="Times New Roman"/>
              </a:rPr>
              <a:t> </a:t>
            </a:r>
            <a:r>
              <a:rPr lang="en-US" sz="3600" dirty="0" err="1">
                <a:effectLst/>
                <a:latin typeface="+mn-lt"/>
                <a:ea typeface="ＭＳ 明朝"/>
                <a:cs typeface="Times New Roman"/>
              </a:rPr>
              <a:t>consequat</a:t>
            </a:r>
            <a:r>
              <a:rPr lang="en-US" sz="3600" dirty="0">
                <a:effectLst/>
                <a:latin typeface="+mn-lt"/>
                <a:ea typeface="ＭＳ 明朝"/>
                <a:cs typeface="Times New Roman"/>
              </a:rPr>
              <a:t>, </a:t>
            </a:r>
            <a:r>
              <a:rPr lang="en-US" sz="3600" dirty="0" err="1">
                <a:effectLst/>
                <a:latin typeface="+mn-lt"/>
                <a:ea typeface="ＭＳ 明朝"/>
                <a:cs typeface="Times New Roman"/>
              </a:rPr>
              <a:t>vel</a:t>
            </a:r>
            <a:r>
              <a:rPr lang="en-US" sz="3600" dirty="0">
                <a:effectLst/>
                <a:latin typeface="+mn-lt"/>
                <a:ea typeface="ＭＳ 明朝"/>
                <a:cs typeface="Times New Roman"/>
              </a:rPr>
              <a:t> </a:t>
            </a:r>
            <a:r>
              <a:rPr lang="en-US" sz="3600" dirty="0" err="1">
                <a:effectLst/>
                <a:latin typeface="+mn-lt"/>
                <a:ea typeface="ＭＳ 明朝"/>
                <a:cs typeface="Times New Roman"/>
              </a:rPr>
              <a:t>illum</a:t>
            </a:r>
            <a:r>
              <a:rPr lang="en-US" sz="3600" dirty="0">
                <a:effectLst/>
                <a:latin typeface="+mn-lt"/>
                <a:ea typeface="ＭＳ 明朝"/>
                <a:cs typeface="Times New Roman"/>
              </a:rPr>
              <a:t> </a:t>
            </a:r>
            <a:r>
              <a:rPr lang="en-US" sz="3600" dirty="0" err="1">
                <a:effectLst/>
                <a:latin typeface="+mn-lt"/>
                <a:ea typeface="ＭＳ 明朝"/>
                <a:cs typeface="Times New Roman"/>
              </a:rPr>
              <a:t>dolore</a:t>
            </a:r>
            <a:r>
              <a:rPr lang="en-US" sz="3600" dirty="0">
                <a:effectLst/>
                <a:latin typeface="+mn-lt"/>
                <a:ea typeface="ＭＳ 明朝"/>
                <a:cs typeface="Times New Roman"/>
              </a:rPr>
              <a:t> </a:t>
            </a:r>
            <a:r>
              <a:rPr lang="en-US" sz="3600" dirty="0" err="1">
                <a:effectLst/>
                <a:latin typeface="+mn-lt"/>
                <a:ea typeface="ＭＳ 明朝"/>
                <a:cs typeface="Times New Roman"/>
              </a:rPr>
              <a:t>eu</a:t>
            </a:r>
            <a:r>
              <a:rPr lang="en-US" sz="3600" dirty="0">
                <a:effectLst/>
                <a:latin typeface="+mn-lt"/>
                <a:ea typeface="ＭＳ 明朝"/>
                <a:cs typeface="Times New Roman"/>
              </a:rPr>
              <a:t> </a:t>
            </a:r>
            <a:r>
              <a:rPr lang="en-US" sz="3600" dirty="0" err="1">
                <a:effectLst/>
                <a:latin typeface="+mn-lt"/>
                <a:ea typeface="ＭＳ 明朝"/>
                <a:cs typeface="Times New Roman"/>
              </a:rPr>
              <a:t>feugiat</a:t>
            </a:r>
            <a:r>
              <a:rPr lang="en-US" sz="3600" dirty="0">
                <a:effectLst/>
                <a:latin typeface="+mn-lt"/>
                <a:ea typeface="ＭＳ 明朝"/>
                <a:cs typeface="Times New Roman"/>
              </a:rPr>
              <a:t> </a:t>
            </a:r>
            <a:r>
              <a:rPr lang="en-US" sz="3600" dirty="0" err="1">
                <a:effectLst/>
                <a:latin typeface="+mn-lt"/>
                <a:ea typeface="ＭＳ 明朝"/>
                <a:cs typeface="Times New Roman"/>
              </a:rPr>
              <a:t>nulla</a:t>
            </a:r>
            <a:r>
              <a:rPr lang="en-US" sz="3600" dirty="0">
                <a:effectLst/>
                <a:latin typeface="+mn-lt"/>
                <a:ea typeface="ＭＳ 明朝"/>
                <a:cs typeface="Times New Roman"/>
              </a:rPr>
              <a:t> </a:t>
            </a:r>
            <a:r>
              <a:rPr lang="en-US" sz="3600" dirty="0" err="1">
                <a:effectLst/>
                <a:latin typeface="+mn-lt"/>
                <a:ea typeface="ＭＳ 明朝"/>
                <a:cs typeface="Times New Roman"/>
              </a:rPr>
              <a:t>facilisis</a:t>
            </a:r>
            <a:r>
              <a:rPr lang="en-US" sz="3600" dirty="0">
                <a:effectLst/>
                <a:latin typeface="+mn-lt"/>
                <a:ea typeface="ＭＳ 明朝"/>
                <a:cs typeface="Times New Roman"/>
              </a:rPr>
              <a:t> at </a:t>
            </a:r>
            <a:r>
              <a:rPr lang="en-US" sz="3600" dirty="0" err="1">
                <a:effectLst/>
                <a:latin typeface="+mn-lt"/>
                <a:ea typeface="ＭＳ 明朝"/>
                <a:cs typeface="Times New Roman"/>
              </a:rPr>
              <a:t>vero</a:t>
            </a:r>
            <a:r>
              <a:rPr lang="en-US" sz="3600" dirty="0">
                <a:effectLst/>
                <a:latin typeface="+mn-lt"/>
                <a:ea typeface="ＭＳ 明朝"/>
                <a:cs typeface="Times New Roman"/>
              </a:rPr>
              <a:t> </a:t>
            </a:r>
            <a:r>
              <a:rPr lang="en-US" sz="3600" dirty="0" err="1">
                <a:effectLst/>
                <a:latin typeface="+mn-lt"/>
                <a:ea typeface="ＭＳ 明朝"/>
                <a:cs typeface="Times New Roman"/>
              </a:rPr>
              <a:t>eros</a:t>
            </a:r>
            <a:r>
              <a:rPr lang="en-US" sz="3600" dirty="0">
                <a:effectLst/>
                <a:latin typeface="+mn-lt"/>
                <a:ea typeface="ＭＳ 明朝"/>
                <a:cs typeface="Times New Roman"/>
              </a:rPr>
              <a:t> et </a:t>
            </a:r>
            <a:r>
              <a:rPr lang="en-US" sz="3600" dirty="0" err="1">
                <a:effectLst/>
                <a:latin typeface="+mn-lt"/>
                <a:ea typeface="ＭＳ 明朝"/>
                <a:cs typeface="Times New Roman"/>
              </a:rPr>
              <a:t>accumsan</a:t>
            </a:r>
            <a:r>
              <a:rPr lang="en-US" sz="3600" dirty="0">
                <a:effectLst/>
                <a:latin typeface="+mn-lt"/>
                <a:ea typeface="ＭＳ 明朝"/>
                <a:cs typeface="Times New Roman"/>
              </a:rPr>
              <a:t> et </a:t>
            </a:r>
            <a:r>
              <a:rPr lang="en-US" sz="3600" dirty="0" err="1">
                <a:effectLst/>
                <a:latin typeface="+mn-lt"/>
                <a:ea typeface="ＭＳ 明朝"/>
                <a:cs typeface="Times New Roman"/>
              </a:rPr>
              <a:t>iusto</a:t>
            </a:r>
            <a:r>
              <a:rPr lang="en-US" sz="3600" dirty="0">
                <a:effectLst/>
                <a:latin typeface="+mn-lt"/>
                <a:ea typeface="ＭＳ 明朝"/>
                <a:cs typeface="Times New Roman"/>
              </a:rPr>
              <a:t> </a:t>
            </a:r>
            <a:r>
              <a:rPr lang="en-US" sz="3600" dirty="0" err="1">
                <a:effectLst/>
                <a:latin typeface="+mn-lt"/>
                <a:ea typeface="ＭＳ 明朝"/>
                <a:cs typeface="Times New Roman"/>
              </a:rPr>
              <a:t>odio</a:t>
            </a:r>
            <a:r>
              <a:rPr lang="en-US" sz="3600" dirty="0">
                <a:effectLst/>
                <a:latin typeface="+mn-lt"/>
                <a:ea typeface="ＭＳ 明朝"/>
                <a:cs typeface="Times New Roman"/>
              </a:rPr>
              <a:t> </a:t>
            </a:r>
            <a:r>
              <a:rPr lang="en-US" sz="3600" dirty="0" err="1">
                <a:effectLst/>
                <a:latin typeface="+mn-lt"/>
                <a:ea typeface="ＭＳ 明朝"/>
                <a:cs typeface="Times New Roman"/>
              </a:rPr>
              <a:t>dignissim</a:t>
            </a:r>
            <a:r>
              <a:rPr lang="en-US" sz="3600" dirty="0">
                <a:effectLst/>
                <a:latin typeface="+mn-lt"/>
                <a:ea typeface="ＭＳ 明朝"/>
                <a:cs typeface="Times New Roman"/>
              </a:rPr>
              <a:t> qui </a:t>
            </a:r>
            <a:r>
              <a:rPr lang="en-US" sz="3600" dirty="0" err="1">
                <a:effectLst/>
                <a:latin typeface="+mn-lt"/>
                <a:ea typeface="ＭＳ 明朝"/>
                <a:cs typeface="Times New Roman"/>
              </a:rPr>
              <a:t>blandit</a:t>
            </a:r>
            <a:r>
              <a:rPr lang="en-US" sz="3600" dirty="0">
                <a:effectLst/>
                <a:latin typeface="+mn-lt"/>
                <a:ea typeface="ＭＳ 明朝"/>
                <a:cs typeface="Times New Roman"/>
              </a:rPr>
              <a:t> </a:t>
            </a:r>
            <a:r>
              <a:rPr lang="en-US" sz="3600" dirty="0" err="1">
                <a:effectLst/>
                <a:latin typeface="+mn-lt"/>
                <a:ea typeface="ＭＳ 明朝"/>
                <a:cs typeface="Times New Roman"/>
              </a:rPr>
              <a:t>praesent</a:t>
            </a:r>
            <a:r>
              <a:rPr lang="en-US" sz="3600" dirty="0">
                <a:effectLst/>
                <a:latin typeface="+mn-lt"/>
                <a:ea typeface="ＭＳ 明朝"/>
                <a:cs typeface="Times New Roman"/>
              </a:rPr>
              <a:t> </a:t>
            </a:r>
            <a:r>
              <a:rPr lang="en-US" sz="3600" dirty="0" err="1">
                <a:effectLst/>
                <a:latin typeface="+mn-lt"/>
                <a:ea typeface="ＭＳ 明朝"/>
                <a:cs typeface="Times New Roman"/>
              </a:rPr>
              <a:t>luptatum</a:t>
            </a:r>
            <a:r>
              <a:rPr lang="en-US" sz="3600" dirty="0">
                <a:effectLst/>
                <a:latin typeface="+mn-lt"/>
                <a:ea typeface="ＭＳ 明朝"/>
                <a:cs typeface="Times New Roman"/>
              </a:rPr>
              <a:t> </a:t>
            </a:r>
            <a:r>
              <a:rPr lang="en-US" sz="3600" dirty="0" err="1">
                <a:effectLst/>
                <a:latin typeface="+mn-lt"/>
                <a:ea typeface="ＭＳ 明朝"/>
                <a:cs typeface="Times New Roman"/>
              </a:rPr>
              <a:t>zzril</a:t>
            </a:r>
            <a:r>
              <a:rPr lang="en-US" sz="3600" dirty="0">
                <a:effectLst/>
                <a:latin typeface="+mn-lt"/>
                <a:ea typeface="ＭＳ 明朝"/>
                <a:cs typeface="Times New Roman"/>
              </a:rPr>
              <a:t> </a:t>
            </a:r>
            <a:r>
              <a:rPr lang="en-US" sz="3600" dirty="0" err="1">
                <a:effectLst/>
                <a:latin typeface="+mn-lt"/>
                <a:ea typeface="ＭＳ 明朝"/>
                <a:cs typeface="Times New Roman"/>
              </a:rPr>
              <a:t>delenit</a:t>
            </a:r>
            <a:r>
              <a:rPr lang="en-US" sz="3600" dirty="0">
                <a:effectLst/>
                <a:latin typeface="+mn-lt"/>
                <a:ea typeface="ＭＳ 明朝"/>
                <a:cs typeface="Times New Roman"/>
              </a:rPr>
              <a:t> </a:t>
            </a:r>
            <a:r>
              <a:rPr lang="en-US" sz="3600" dirty="0" err="1">
                <a:effectLst/>
                <a:latin typeface="+mn-lt"/>
                <a:ea typeface="ＭＳ 明朝"/>
                <a:cs typeface="Times New Roman"/>
              </a:rPr>
              <a:t>augue</a:t>
            </a:r>
            <a:r>
              <a:rPr lang="en-US" sz="3600" dirty="0">
                <a:effectLst/>
                <a:latin typeface="+mn-lt"/>
                <a:ea typeface="ＭＳ 明朝"/>
                <a:cs typeface="Times New Roman"/>
              </a:rPr>
              <a:t> </a:t>
            </a:r>
            <a:r>
              <a:rPr lang="en-US" sz="3600" dirty="0" err="1">
                <a:effectLst/>
                <a:latin typeface="+mn-lt"/>
                <a:ea typeface="ＭＳ 明朝"/>
                <a:cs typeface="Times New Roman"/>
              </a:rPr>
              <a:t>duis</a:t>
            </a:r>
            <a:r>
              <a:rPr lang="en-US" sz="3600" dirty="0">
                <a:effectLst/>
                <a:latin typeface="+mn-lt"/>
                <a:ea typeface="ＭＳ 明朝"/>
                <a:cs typeface="Times New Roman"/>
              </a:rPr>
              <a:t> </a:t>
            </a:r>
            <a:r>
              <a:rPr lang="en-US" sz="3600" dirty="0" err="1">
                <a:effectLst/>
                <a:latin typeface="+mn-lt"/>
                <a:ea typeface="ＭＳ 明朝"/>
                <a:cs typeface="Times New Roman"/>
              </a:rPr>
              <a:t>dolore</a:t>
            </a:r>
            <a:r>
              <a:rPr lang="en-US" sz="3600" dirty="0">
                <a:effectLst/>
                <a:latin typeface="+mn-lt"/>
                <a:ea typeface="ＭＳ 明朝"/>
                <a:cs typeface="Times New Roman"/>
              </a:rPr>
              <a:t> </a:t>
            </a:r>
            <a:r>
              <a:rPr lang="en-US" sz="3600" dirty="0" err="1">
                <a:effectLst/>
                <a:latin typeface="+mn-lt"/>
                <a:ea typeface="ＭＳ 明朝"/>
                <a:cs typeface="Times New Roman"/>
              </a:rPr>
              <a:t>te</a:t>
            </a:r>
            <a:r>
              <a:rPr lang="en-US" sz="3600" dirty="0">
                <a:effectLst/>
                <a:latin typeface="+mn-lt"/>
                <a:ea typeface="ＭＳ 明朝"/>
                <a:cs typeface="Times New Roman"/>
              </a:rPr>
              <a:t> </a:t>
            </a:r>
            <a:r>
              <a:rPr lang="en-US" sz="3600" dirty="0" err="1">
                <a:effectLst/>
                <a:latin typeface="+mn-lt"/>
                <a:ea typeface="ＭＳ 明朝"/>
                <a:cs typeface="Times New Roman"/>
              </a:rPr>
              <a:t>feugait</a:t>
            </a:r>
            <a:r>
              <a:rPr lang="en-US" sz="3600" dirty="0">
                <a:effectLst/>
                <a:latin typeface="+mn-lt"/>
                <a:ea typeface="ＭＳ 明朝"/>
                <a:cs typeface="Times New Roman"/>
              </a:rPr>
              <a:t> </a:t>
            </a:r>
            <a:r>
              <a:rPr lang="en-US" sz="3600" dirty="0" err="1">
                <a:effectLst/>
                <a:latin typeface="+mn-lt"/>
                <a:ea typeface="ＭＳ 明朝"/>
                <a:cs typeface="Times New Roman"/>
              </a:rPr>
              <a:t>nulla</a:t>
            </a:r>
            <a:r>
              <a:rPr lang="en-US" sz="3600" dirty="0">
                <a:effectLst/>
                <a:latin typeface="+mn-lt"/>
                <a:ea typeface="ＭＳ 明朝"/>
                <a:cs typeface="Times New Roman"/>
              </a:rPr>
              <a:t> </a:t>
            </a:r>
            <a:r>
              <a:rPr lang="en-US" sz="3600" dirty="0" err="1">
                <a:effectLst/>
                <a:latin typeface="+mn-lt"/>
                <a:ea typeface="ＭＳ 明朝"/>
                <a:cs typeface="Times New Roman"/>
              </a:rPr>
              <a:t>facilisi</a:t>
            </a:r>
            <a:r>
              <a:rPr lang="en-US" sz="3600" dirty="0">
                <a:effectLst/>
                <a:latin typeface="+mn-lt"/>
                <a:ea typeface="ＭＳ 明朝"/>
                <a:cs typeface="Times New Roman"/>
              </a:rPr>
              <a:t>. </a:t>
            </a:r>
          </a:p>
          <a:p>
            <a:r>
              <a:rPr lang="en-US" sz="3600" dirty="0">
                <a:effectLst/>
                <a:latin typeface="+mn-lt"/>
                <a:ea typeface="ＭＳ 明朝"/>
                <a:cs typeface="Times New Roman"/>
              </a:rPr>
              <a:t>Nam liber </a:t>
            </a:r>
            <a:r>
              <a:rPr lang="en-US" sz="3600" dirty="0" err="1">
                <a:effectLst/>
                <a:latin typeface="+mn-lt"/>
                <a:ea typeface="ＭＳ 明朝"/>
                <a:cs typeface="Times New Roman"/>
              </a:rPr>
              <a:t>tempor</a:t>
            </a:r>
            <a:r>
              <a:rPr lang="en-US" sz="3600" dirty="0">
                <a:effectLst/>
                <a:latin typeface="+mn-lt"/>
                <a:ea typeface="ＭＳ 明朝"/>
                <a:cs typeface="Times New Roman"/>
              </a:rPr>
              <a:t> cum </a:t>
            </a:r>
            <a:r>
              <a:rPr lang="en-US" sz="3600" dirty="0" err="1">
                <a:effectLst/>
                <a:latin typeface="+mn-lt"/>
                <a:ea typeface="ＭＳ 明朝"/>
                <a:cs typeface="Times New Roman"/>
              </a:rPr>
              <a:t>soluta</a:t>
            </a:r>
            <a:r>
              <a:rPr lang="en-US" sz="3600" dirty="0">
                <a:effectLst/>
                <a:latin typeface="+mn-lt"/>
                <a:ea typeface="ＭＳ 明朝"/>
                <a:cs typeface="Times New Roman"/>
              </a:rPr>
              <a:t> </a:t>
            </a:r>
            <a:r>
              <a:rPr lang="en-US" sz="3600" dirty="0" err="1">
                <a:effectLst/>
                <a:latin typeface="+mn-lt"/>
                <a:ea typeface="ＭＳ 明朝"/>
                <a:cs typeface="Times New Roman"/>
              </a:rPr>
              <a:t>nobis</a:t>
            </a:r>
            <a:r>
              <a:rPr lang="en-US" sz="3600" dirty="0">
                <a:effectLst/>
                <a:latin typeface="+mn-lt"/>
                <a:ea typeface="ＭＳ 明朝"/>
                <a:cs typeface="Times New Roman"/>
              </a:rPr>
              <a:t> </a:t>
            </a:r>
            <a:r>
              <a:rPr lang="en-US" sz="3600" dirty="0" err="1">
                <a:effectLst/>
                <a:latin typeface="+mn-lt"/>
                <a:ea typeface="ＭＳ 明朝"/>
                <a:cs typeface="Times New Roman"/>
              </a:rPr>
              <a:t>eleifend</a:t>
            </a:r>
            <a:r>
              <a:rPr lang="en-US" sz="3600" dirty="0">
                <a:effectLst/>
                <a:latin typeface="+mn-lt"/>
                <a:ea typeface="ＭＳ 明朝"/>
                <a:cs typeface="Times New Roman"/>
              </a:rPr>
              <a:t> option </a:t>
            </a:r>
            <a:r>
              <a:rPr lang="en-US" sz="3600" dirty="0" err="1">
                <a:effectLst/>
                <a:latin typeface="+mn-lt"/>
                <a:ea typeface="ＭＳ 明朝"/>
                <a:cs typeface="Times New Roman"/>
              </a:rPr>
              <a:t>congue</a:t>
            </a:r>
            <a:r>
              <a:rPr lang="en-US" sz="3600" dirty="0">
                <a:effectLst/>
                <a:latin typeface="+mn-lt"/>
                <a:ea typeface="ＭＳ 明朝"/>
                <a:cs typeface="Times New Roman"/>
              </a:rPr>
              <a:t> </a:t>
            </a:r>
            <a:r>
              <a:rPr lang="en-US" sz="3600" dirty="0" err="1">
                <a:effectLst/>
                <a:latin typeface="+mn-lt"/>
                <a:ea typeface="ＭＳ 明朝"/>
                <a:cs typeface="Times New Roman"/>
              </a:rPr>
              <a:t>nihil</a:t>
            </a:r>
            <a:r>
              <a:rPr lang="en-US" sz="3600" dirty="0">
                <a:effectLst/>
                <a:latin typeface="+mn-lt"/>
                <a:ea typeface="ＭＳ 明朝"/>
                <a:cs typeface="Times New Roman"/>
              </a:rPr>
              <a:t> </a:t>
            </a:r>
            <a:r>
              <a:rPr lang="en-US" sz="3600" dirty="0" err="1">
                <a:effectLst/>
                <a:latin typeface="+mn-lt"/>
                <a:ea typeface="ＭＳ 明朝"/>
                <a:cs typeface="Times New Roman"/>
              </a:rPr>
              <a:t>imperdiet</a:t>
            </a:r>
            <a:r>
              <a:rPr lang="en-US" sz="3600" dirty="0">
                <a:effectLst/>
                <a:latin typeface="+mn-lt"/>
                <a:ea typeface="ＭＳ 明朝"/>
                <a:cs typeface="Times New Roman"/>
              </a:rPr>
              <a:t> doming id quod </a:t>
            </a:r>
            <a:r>
              <a:rPr lang="en-US" sz="3600" dirty="0" err="1">
                <a:effectLst/>
                <a:latin typeface="+mn-lt"/>
                <a:ea typeface="ＭＳ 明朝"/>
                <a:cs typeface="Times New Roman"/>
              </a:rPr>
              <a:t>mazim</a:t>
            </a:r>
            <a:r>
              <a:rPr lang="en-US" sz="3600" dirty="0">
                <a:effectLst/>
                <a:latin typeface="+mn-lt"/>
                <a:ea typeface="ＭＳ 明朝"/>
                <a:cs typeface="Times New Roman"/>
              </a:rPr>
              <a:t> </a:t>
            </a:r>
            <a:r>
              <a:rPr lang="en-US" sz="3600" dirty="0" err="1">
                <a:effectLst/>
                <a:latin typeface="+mn-lt"/>
                <a:ea typeface="ＭＳ 明朝"/>
                <a:cs typeface="Times New Roman"/>
              </a:rPr>
              <a:t>placerat</a:t>
            </a:r>
            <a:r>
              <a:rPr lang="en-US" sz="3600" dirty="0">
                <a:effectLst/>
                <a:latin typeface="+mn-lt"/>
                <a:ea typeface="ＭＳ 明朝"/>
                <a:cs typeface="Times New Roman"/>
              </a:rPr>
              <a:t> facer </a:t>
            </a:r>
            <a:r>
              <a:rPr lang="en-US" sz="3600" dirty="0" err="1">
                <a:effectLst/>
                <a:latin typeface="+mn-lt"/>
                <a:ea typeface="ＭＳ 明朝"/>
                <a:cs typeface="Times New Roman"/>
              </a:rPr>
              <a:t>possim</a:t>
            </a:r>
            <a:r>
              <a:rPr lang="en-US" sz="3600" dirty="0">
                <a:effectLst/>
                <a:latin typeface="+mn-lt"/>
                <a:ea typeface="ＭＳ 明朝"/>
                <a:cs typeface="Times New Roman"/>
              </a:rPr>
              <a:t> </a:t>
            </a:r>
            <a:r>
              <a:rPr lang="en-US" sz="3600" dirty="0" err="1">
                <a:effectLst/>
                <a:latin typeface="+mn-lt"/>
                <a:ea typeface="ＭＳ 明朝"/>
                <a:cs typeface="Times New Roman"/>
              </a:rPr>
              <a:t>assum</a:t>
            </a:r>
            <a:r>
              <a:rPr lang="en-US" sz="3600" dirty="0">
                <a:effectLst/>
                <a:latin typeface="+mn-lt"/>
                <a:ea typeface="ＭＳ 明朝"/>
                <a:cs typeface="Times New Roman"/>
              </a:rPr>
              <a:t>. </a:t>
            </a:r>
          </a:p>
          <a:p>
            <a:r>
              <a:rPr lang="en-US" sz="3600" dirty="0" err="1">
                <a:effectLst/>
                <a:latin typeface="+mn-lt"/>
                <a:ea typeface="ＭＳ 明朝"/>
                <a:cs typeface="Times New Roman"/>
              </a:rPr>
              <a:t>Typi</a:t>
            </a:r>
            <a:r>
              <a:rPr lang="en-US" sz="3600" dirty="0">
                <a:effectLst/>
                <a:latin typeface="+mn-lt"/>
                <a:ea typeface="ＭＳ 明朝"/>
                <a:cs typeface="Times New Roman"/>
              </a:rPr>
              <a:t> non </a:t>
            </a:r>
            <a:r>
              <a:rPr lang="en-US" sz="3600" dirty="0" err="1">
                <a:effectLst/>
                <a:latin typeface="+mn-lt"/>
                <a:ea typeface="ＭＳ 明朝"/>
                <a:cs typeface="Times New Roman"/>
              </a:rPr>
              <a:t>habent</a:t>
            </a:r>
            <a:r>
              <a:rPr lang="en-US" sz="3600" dirty="0">
                <a:effectLst/>
                <a:latin typeface="+mn-lt"/>
                <a:ea typeface="ＭＳ 明朝"/>
                <a:cs typeface="Times New Roman"/>
              </a:rPr>
              <a:t> </a:t>
            </a:r>
            <a:r>
              <a:rPr lang="en-US" sz="3600" dirty="0" err="1">
                <a:effectLst/>
                <a:latin typeface="+mn-lt"/>
                <a:ea typeface="ＭＳ 明朝"/>
                <a:cs typeface="Times New Roman"/>
              </a:rPr>
              <a:t>claritatem</a:t>
            </a:r>
            <a:r>
              <a:rPr lang="en-US" sz="3600" dirty="0">
                <a:effectLst/>
                <a:latin typeface="+mn-lt"/>
                <a:ea typeface="ＭＳ 明朝"/>
                <a:cs typeface="Times New Roman"/>
              </a:rPr>
              <a:t> </a:t>
            </a:r>
            <a:r>
              <a:rPr lang="en-US" sz="3600" dirty="0" err="1">
                <a:effectLst/>
                <a:latin typeface="+mn-lt"/>
                <a:ea typeface="ＭＳ 明朝"/>
                <a:cs typeface="Times New Roman"/>
              </a:rPr>
              <a:t>insitam</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usus</a:t>
            </a:r>
            <a:r>
              <a:rPr lang="en-US" sz="3600" dirty="0">
                <a:effectLst/>
                <a:latin typeface="+mn-lt"/>
                <a:ea typeface="ＭＳ 明朝"/>
                <a:cs typeface="Times New Roman"/>
              </a:rPr>
              <a:t> </a:t>
            </a:r>
            <a:r>
              <a:rPr lang="en-US" sz="3600" dirty="0" err="1">
                <a:effectLst/>
                <a:latin typeface="+mn-lt"/>
                <a:ea typeface="ＭＳ 明朝"/>
                <a:cs typeface="Times New Roman"/>
              </a:rPr>
              <a:t>legentis</a:t>
            </a:r>
            <a:r>
              <a:rPr lang="en-US" sz="3600" dirty="0">
                <a:effectLst/>
                <a:latin typeface="+mn-lt"/>
                <a:ea typeface="ＭＳ 明朝"/>
                <a:cs typeface="Times New Roman"/>
              </a:rPr>
              <a:t> in </a:t>
            </a:r>
            <a:r>
              <a:rPr lang="en-US" sz="3600" dirty="0" err="1">
                <a:effectLst/>
                <a:latin typeface="+mn-lt"/>
                <a:ea typeface="ＭＳ 明朝"/>
                <a:cs typeface="Times New Roman"/>
              </a:rPr>
              <a:t>iis</a:t>
            </a:r>
            <a:r>
              <a:rPr lang="en-US" sz="3600" dirty="0">
                <a:effectLst/>
                <a:latin typeface="+mn-lt"/>
                <a:ea typeface="ＭＳ 明朝"/>
                <a:cs typeface="Times New Roman"/>
              </a:rPr>
              <a:t> qui </a:t>
            </a:r>
            <a:r>
              <a:rPr lang="en-US" sz="3600" dirty="0" err="1">
                <a:effectLst/>
                <a:latin typeface="+mn-lt"/>
                <a:ea typeface="ＭＳ 明朝"/>
                <a:cs typeface="Times New Roman"/>
              </a:rPr>
              <a:t>facit</a:t>
            </a:r>
            <a:r>
              <a:rPr lang="en-US" sz="3600" dirty="0">
                <a:effectLst/>
                <a:latin typeface="+mn-lt"/>
                <a:ea typeface="ＭＳ 明朝"/>
                <a:cs typeface="Times New Roman"/>
              </a:rPr>
              <a:t> </a:t>
            </a:r>
            <a:r>
              <a:rPr lang="en-US" sz="3600" dirty="0" err="1">
                <a:effectLst/>
                <a:latin typeface="+mn-lt"/>
                <a:ea typeface="ＭＳ 明朝"/>
                <a:cs typeface="Times New Roman"/>
              </a:rPr>
              <a:t>eorum</a:t>
            </a:r>
            <a:r>
              <a:rPr lang="en-US" sz="3600" dirty="0">
                <a:effectLst/>
                <a:latin typeface="+mn-lt"/>
                <a:ea typeface="ＭＳ 明朝"/>
                <a:cs typeface="Times New Roman"/>
              </a:rPr>
              <a:t> </a:t>
            </a:r>
            <a:r>
              <a:rPr lang="en-US" sz="3600" dirty="0" err="1">
                <a:effectLst/>
                <a:latin typeface="+mn-lt"/>
                <a:ea typeface="ＭＳ 明朝"/>
                <a:cs typeface="Times New Roman"/>
              </a:rPr>
              <a:t>claritatem</a:t>
            </a:r>
            <a:r>
              <a:rPr lang="en-US" sz="3600" dirty="0">
                <a:effectLst/>
                <a:latin typeface="+mn-lt"/>
                <a:ea typeface="ＭＳ 明朝"/>
                <a:cs typeface="Times New Roman"/>
              </a:rPr>
              <a:t>. </a:t>
            </a:r>
            <a:r>
              <a:rPr lang="en-US" sz="3600" dirty="0" err="1">
                <a:effectLst/>
                <a:latin typeface="+mn-lt"/>
                <a:ea typeface="ＭＳ 明朝"/>
                <a:cs typeface="Times New Roman"/>
              </a:rPr>
              <a:t>Investigationes</a:t>
            </a:r>
            <a:r>
              <a:rPr lang="en-US" sz="3600" dirty="0">
                <a:effectLst/>
                <a:latin typeface="+mn-lt"/>
                <a:ea typeface="ＭＳ 明朝"/>
                <a:cs typeface="Times New Roman"/>
              </a:rPr>
              <a:t> </a:t>
            </a:r>
            <a:r>
              <a:rPr lang="en-US" sz="3600" dirty="0" err="1">
                <a:effectLst/>
                <a:latin typeface="+mn-lt"/>
                <a:ea typeface="ＭＳ 明朝"/>
                <a:cs typeface="Times New Roman"/>
              </a:rPr>
              <a:t>demonstraverunt</a:t>
            </a:r>
            <a:r>
              <a:rPr lang="en-US" sz="3600" dirty="0">
                <a:effectLst/>
                <a:latin typeface="+mn-lt"/>
                <a:ea typeface="ＭＳ 明朝"/>
                <a:cs typeface="Times New Roman"/>
              </a:rPr>
              <a:t> </a:t>
            </a:r>
            <a:r>
              <a:rPr lang="en-US" sz="3600" dirty="0" err="1">
                <a:effectLst/>
                <a:latin typeface="+mn-lt"/>
                <a:ea typeface="ＭＳ 明朝"/>
                <a:cs typeface="Times New Roman"/>
              </a:rPr>
              <a:t>lectores</a:t>
            </a:r>
            <a:r>
              <a:rPr lang="en-US" sz="3600" dirty="0">
                <a:effectLst/>
                <a:latin typeface="+mn-lt"/>
                <a:ea typeface="ＭＳ 明朝"/>
                <a:cs typeface="Times New Roman"/>
              </a:rPr>
              <a:t> </a:t>
            </a:r>
            <a:r>
              <a:rPr lang="en-US" sz="3600" dirty="0" err="1">
                <a:effectLst/>
                <a:latin typeface="+mn-lt"/>
                <a:ea typeface="ＭＳ 明朝"/>
                <a:cs typeface="Times New Roman"/>
              </a:rPr>
              <a:t>legere</a:t>
            </a:r>
            <a:r>
              <a:rPr lang="en-US" sz="3600" dirty="0">
                <a:effectLst/>
                <a:latin typeface="+mn-lt"/>
                <a:ea typeface="ＭＳ 明朝"/>
                <a:cs typeface="Times New Roman"/>
              </a:rPr>
              <a:t> me </a:t>
            </a:r>
            <a:r>
              <a:rPr lang="en-US" sz="3600" dirty="0" err="1">
                <a:effectLst/>
                <a:latin typeface="+mn-lt"/>
                <a:ea typeface="ＭＳ 明朝"/>
                <a:cs typeface="Times New Roman"/>
              </a:rPr>
              <a:t>lius</a:t>
            </a:r>
            <a:r>
              <a:rPr lang="en-US" sz="3600" dirty="0">
                <a:effectLst/>
                <a:latin typeface="+mn-lt"/>
                <a:ea typeface="ＭＳ 明朝"/>
                <a:cs typeface="Times New Roman"/>
              </a:rPr>
              <a:t> quod ii </a:t>
            </a:r>
            <a:r>
              <a:rPr lang="en-US" sz="3600" dirty="0" err="1">
                <a:effectLst/>
                <a:latin typeface="+mn-lt"/>
                <a:ea typeface="ＭＳ 明朝"/>
                <a:cs typeface="Times New Roman"/>
              </a:rPr>
              <a:t>legunt</a:t>
            </a:r>
            <a:r>
              <a:rPr lang="en-US" sz="3600" dirty="0">
                <a:effectLst/>
                <a:latin typeface="+mn-lt"/>
                <a:ea typeface="ＭＳ 明朝"/>
                <a:cs typeface="Times New Roman"/>
              </a:rPr>
              <a:t> </a:t>
            </a:r>
            <a:r>
              <a:rPr lang="en-US" sz="3600" dirty="0" err="1">
                <a:effectLst/>
                <a:latin typeface="+mn-lt"/>
                <a:ea typeface="ＭＳ 明朝"/>
                <a:cs typeface="Times New Roman"/>
              </a:rPr>
              <a:t>saepius</a:t>
            </a:r>
            <a:r>
              <a:rPr lang="en-US" sz="3600" dirty="0">
                <a:effectLst/>
                <a:latin typeface="+mn-lt"/>
                <a:ea typeface="ＭＳ 明朝"/>
                <a:cs typeface="Times New Roman"/>
              </a:rPr>
              <a:t>. </a:t>
            </a:r>
            <a:r>
              <a:rPr lang="en-US" sz="3600" dirty="0" err="1">
                <a:effectLst/>
                <a:latin typeface="+mn-lt"/>
                <a:ea typeface="ＭＳ 明朝"/>
                <a:cs typeface="Times New Roman"/>
              </a:rPr>
              <a:t>Claritas</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etiam</a:t>
            </a:r>
            <a:r>
              <a:rPr lang="en-US" sz="3600" dirty="0">
                <a:effectLst/>
                <a:latin typeface="+mn-lt"/>
                <a:ea typeface="ＭＳ 明朝"/>
                <a:cs typeface="Times New Roman"/>
              </a:rPr>
              <a:t> </a:t>
            </a:r>
            <a:r>
              <a:rPr lang="en-US" sz="3600" dirty="0" err="1">
                <a:effectLst/>
                <a:latin typeface="+mn-lt"/>
                <a:ea typeface="ＭＳ 明朝"/>
                <a:cs typeface="Times New Roman"/>
              </a:rPr>
              <a:t>processus</a:t>
            </a:r>
            <a:r>
              <a:rPr lang="en-US" sz="3600" dirty="0">
                <a:effectLst/>
                <a:latin typeface="+mn-lt"/>
                <a:ea typeface="ＭＳ 明朝"/>
                <a:cs typeface="Times New Roman"/>
              </a:rPr>
              <a:t> </a:t>
            </a:r>
            <a:r>
              <a:rPr lang="en-US" sz="3600" dirty="0" err="1">
                <a:effectLst/>
                <a:latin typeface="+mn-lt"/>
                <a:ea typeface="ＭＳ 明朝"/>
                <a:cs typeface="Times New Roman"/>
              </a:rPr>
              <a:t>dynamicus</a:t>
            </a:r>
            <a:r>
              <a:rPr lang="en-US" sz="3600" dirty="0">
                <a:effectLst/>
                <a:latin typeface="+mn-lt"/>
                <a:ea typeface="ＭＳ 明朝"/>
                <a:cs typeface="Times New Roman"/>
              </a:rPr>
              <a:t>, qui sequitur </a:t>
            </a:r>
            <a:r>
              <a:rPr lang="en-US" sz="3600" dirty="0" err="1">
                <a:effectLst/>
                <a:latin typeface="+mn-lt"/>
                <a:ea typeface="ＭＳ 明朝"/>
                <a:cs typeface="Times New Roman"/>
              </a:rPr>
              <a:t>mutationem</a:t>
            </a:r>
            <a:r>
              <a:rPr lang="en-US" sz="3600" dirty="0">
                <a:effectLst/>
                <a:latin typeface="+mn-lt"/>
                <a:ea typeface="ＭＳ 明朝"/>
                <a:cs typeface="Times New Roman"/>
              </a:rPr>
              <a:t> </a:t>
            </a:r>
            <a:r>
              <a:rPr lang="en-US" sz="3600" dirty="0" err="1">
                <a:effectLst/>
                <a:latin typeface="+mn-lt"/>
                <a:ea typeface="ＭＳ 明朝"/>
                <a:cs typeface="Times New Roman"/>
              </a:rPr>
              <a:t>consuetudium</a:t>
            </a:r>
            <a:r>
              <a:rPr lang="en-US" sz="3600" dirty="0">
                <a:effectLst/>
                <a:latin typeface="+mn-lt"/>
                <a:ea typeface="ＭＳ 明朝"/>
                <a:cs typeface="Times New Roman"/>
              </a:rPr>
              <a:t> </a:t>
            </a:r>
            <a:r>
              <a:rPr lang="en-US" sz="3600" dirty="0" err="1">
                <a:effectLst/>
                <a:latin typeface="+mn-lt"/>
                <a:ea typeface="ＭＳ 明朝"/>
                <a:cs typeface="Times New Roman"/>
              </a:rPr>
              <a:t>lectorum</a:t>
            </a:r>
            <a:r>
              <a:rPr lang="en-US" sz="3600" dirty="0">
                <a:effectLst/>
                <a:latin typeface="+mn-lt"/>
                <a:ea typeface="ＭＳ 明朝"/>
                <a:cs typeface="Times New Roman"/>
              </a:rPr>
              <a:t>. </a:t>
            </a:r>
          </a:p>
          <a:p>
            <a:r>
              <a:rPr lang="en-US" sz="3600" dirty="0" err="1">
                <a:effectLst/>
                <a:latin typeface="+mn-lt"/>
                <a:ea typeface="ＭＳ 明朝"/>
                <a:cs typeface="Times New Roman"/>
              </a:rPr>
              <a:t>Mirum</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notare</a:t>
            </a:r>
            <a:r>
              <a:rPr lang="en-US" sz="3600" dirty="0">
                <a:effectLst/>
                <a:latin typeface="+mn-lt"/>
                <a:ea typeface="ＭＳ 明朝"/>
                <a:cs typeface="Times New Roman"/>
              </a:rPr>
              <a:t> quam </a:t>
            </a:r>
            <a:r>
              <a:rPr lang="en-US" sz="3600" dirty="0" err="1">
                <a:effectLst/>
                <a:latin typeface="+mn-lt"/>
                <a:ea typeface="ＭＳ 明朝"/>
                <a:cs typeface="Times New Roman"/>
              </a:rPr>
              <a:t>littera</a:t>
            </a:r>
            <a:r>
              <a:rPr lang="en-US" sz="3600" dirty="0">
                <a:effectLst/>
                <a:latin typeface="+mn-lt"/>
                <a:ea typeface="ＭＳ 明朝"/>
                <a:cs typeface="Times New Roman"/>
              </a:rPr>
              <a:t> </a:t>
            </a:r>
            <a:r>
              <a:rPr lang="en-US" sz="3600" dirty="0" err="1">
                <a:effectLst/>
                <a:latin typeface="+mn-lt"/>
                <a:ea typeface="ＭＳ 明朝"/>
                <a:cs typeface="Times New Roman"/>
              </a:rPr>
              <a:t>gothica</a:t>
            </a:r>
            <a:r>
              <a:rPr lang="en-US" sz="3600" dirty="0">
                <a:effectLst/>
                <a:latin typeface="+mn-lt"/>
                <a:ea typeface="ＭＳ 明朝"/>
                <a:cs typeface="Times New Roman"/>
              </a:rPr>
              <a:t>, quam </a:t>
            </a:r>
            <a:r>
              <a:rPr lang="en-US" sz="3600" dirty="0" err="1">
                <a:effectLst/>
                <a:latin typeface="+mn-lt"/>
                <a:ea typeface="ＭＳ 明朝"/>
                <a:cs typeface="Times New Roman"/>
              </a:rPr>
              <a:t>nunc</a:t>
            </a:r>
            <a:r>
              <a:rPr lang="en-US" sz="3600" dirty="0">
                <a:effectLst/>
                <a:latin typeface="+mn-lt"/>
                <a:ea typeface="ＭＳ 明朝"/>
                <a:cs typeface="Times New Roman"/>
              </a:rPr>
              <a:t> </a:t>
            </a:r>
            <a:r>
              <a:rPr lang="en-US" sz="3600" dirty="0" err="1">
                <a:effectLst/>
                <a:latin typeface="+mn-lt"/>
                <a:ea typeface="ＭＳ 明朝"/>
                <a:cs typeface="Times New Roman"/>
              </a:rPr>
              <a:t>putamus</a:t>
            </a:r>
            <a:r>
              <a:rPr lang="en-US" sz="3600" dirty="0">
                <a:effectLst/>
                <a:latin typeface="+mn-lt"/>
                <a:ea typeface="ＭＳ 明朝"/>
                <a:cs typeface="Times New Roman"/>
              </a:rPr>
              <a:t> </a:t>
            </a:r>
            <a:r>
              <a:rPr lang="en-US" sz="3600" dirty="0" err="1">
                <a:effectLst/>
                <a:latin typeface="+mn-lt"/>
                <a:ea typeface="ＭＳ 明朝"/>
                <a:cs typeface="Times New Roman"/>
              </a:rPr>
              <a:t>parum</a:t>
            </a:r>
            <a:r>
              <a:rPr lang="en-US" sz="3600" dirty="0">
                <a:effectLst/>
                <a:latin typeface="+mn-lt"/>
                <a:ea typeface="ＭＳ 明朝"/>
                <a:cs typeface="Times New Roman"/>
              </a:rPr>
              <a:t> </a:t>
            </a:r>
            <a:r>
              <a:rPr lang="en-US" sz="3600" dirty="0" err="1">
                <a:effectLst/>
                <a:latin typeface="+mn-lt"/>
                <a:ea typeface="ＭＳ 明朝"/>
                <a:cs typeface="Times New Roman"/>
              </a:rPr>
              <a:t>claram</a:t>
            </a:r>
            <a:r>
              <a:rPr lang="en-US" sz="3600" dirty="0">
                <a:effectLst/>
                <a:latin typeface="+mn-lt"/>
                <a:ea typeface="ＭＳ 明朝"/>
                <a:cs typeface="Times New Roman"/>
              </a:rPr>
              <a:t>, </a:t>
            </a:r>
            <a:r>
              <a:rPr lang="en-US" sz="3600" dirty="0" err="1">
                <a:effectLst/>
                <a:latin typeface="+mn-lt"/>
                <a:ea typeface="ＭＳ 明朝"/>
                <a:cs typeface="Times New Roman"/>
              </a:rPr>
              <a:t>anteposuerit</a:t>
            </a:r>
            <a:r>
              <a:rPr lang="en-US" sz="3600" dirty="0">
                <a:effectLst/>
                <a:latin typeface="+mn-lt"/>
                <a:ea typeface="ＭＳ 明朝"/>
                <a:cs typeface="Times New Roman"/>
              </a:rPr>
              <a:t> </a:t>
            </a:r>
            <a:r>
              <a:rPr lang="en-US" sz="3600" dirty="0" err="1">
                <a:effectLst/>
                <a:latin typeface="+mn-lt"/>
                <a:ea typeface="ＭＳ 明朝"/>
                <a:cs typeface="Times New Roman"/>
              </a:rPr>
              <a:t>litterarum</a:t>
            </a:r>
            <a:r>
              <a:rPr lang="en-US" sz="3600" dirty="0">
                <a:effectLst/>
                <a:latin typeface="+mn-lt"/>
                <a:ea typeface="ＭＳ 明朝"/>
                <a:cs typeface="Times New Roman"/>
              </a:rPr>
              <a:t> </a:t>
            </a:r>
            <a:r>
              <a:rPr lang="en-US" sz="3600" dirty="0" err="1">
                <a:effectLst/>
                <a:latin typeface="+mn-lt"/>
                <a:ea typeface="ＭＳ 明朝"/>
                <a:cs typeface="Times New Roman"/>
              </a:rPr>
              <a:t>formas</a:t>
            </a:r>
            <a:r>
              <a:rPr lang="en-US" sz="3600" dirty="0">
                <a:effectLst/>
                <a:latin typeface="+mn-lt"/>
                <a:ea typeface="ＭＳ 明朝"/>
                <a:cs typeface="Times New Roman"/>
              </a:rPr>
              <a:t> </a:t>
            </a:r>
            <a:r>
              <a:rPr lang="en-US" sz="3600" dirty="0" err="1">
                <a:effectLst/>
                <a:latin typeface="+mn-lt"/>
                <a:ea typeface="ＭＳ 明朝"/>
                <a:cs typeface="Times New Roman"/>
              </a:rPr>
              <a:t>humanitatis</a:t>
            </a:r>
            <a:r>
              <a:rPr lang="en-US" sz="3600" dirty="0">
                <a:effectLst/>
                <a:latin typeface="+mn-lt"/>
                <a:ea typeface="ＭＳ 明朝"/>
                <a:cs typeface="Times New Roman"/>
              </a:rPr>
              <a:t> per </a:t>
            </a:r>
            <a:r>
              <a:rPr lang="en-US" sz="3600" dirty="0" err="1">
                <a:effectLst/>
                <a:latin typeface="+mn-lt"/>
                <a:ea typeface="ＭＳ 明朝"/>
                <a:cs typeface="Times New Roman"/>
              </a:rPr>
              <a:t>seacula</a:t>
            </a:r>
            <a:r>
              <a:rPr lang="en-US" sz="3600" dirty="0">
                <a:effectLst/>
                <a:latin typeface="+mn-lt"/>
                <a:ea typeface="ＭＳ 明朝"/>
                <a:cs typeface="Times New Roman"/>
              </a:rPr>
              <a:t> </a:t>
            </a:r>
            <a:r>
              <a:rPr lang="en-US" sz="3600" dirty="0" err="1">
                <a:effectLst/>
                <a:latin typeface="+mn-lt"/>
                <a:ea typeface="ＭＳ 明朝"/>
                <a:cs typeface="Times New Roman"/>
              </a:rPr>
              <a:t>quarta</a:t>
            </a:r>
            <a:r>
              <a:rPr lang="en-US" sz="3600" dirty="0">
                <a:effectLst/>
                <a:latin typeface="+mn-lt"/>
                <a:ea typeface="ＭＳ 明朝"/>
                <a:cs typeface="Times New Roman"/>
              </a:rPr>
              <a:t> </a:t>
            </a:r>
            <a:r>
              <a:rPr lang="en-US" sz="3600" dirty="0" err="1">
                <a:effectLst/>
                <a:latin typeface="+mn-lt"/>
                <a:ea typeface="ＭＳ 明朝"/>
                <a:cs typeface="Times New Roman"/>
              </a:rPr>
              <a:t>decima</a:t>
            </a:r>
            <a:r>
              <a:rPr lang="en-US" sz="3600" dirty="0">
                <a:effectLst/>
                <a:latin typeface="+mn-lt"/>
                <a:ea typeface="ＭＳ 明朝"/>
                <a:cs typeface="Times New Roman"/>
              </a:rPr>
              <a:t> et </a:t>
            </a:r>
            <a:r>
              <a:rPr lang="en-US" sz="3600" dirty="0" err="1">
                <a:effectLst/>
                <a:latin typeface="+mn-lt"/>
                <a:ea typeface="ＭＳ 明朝"/>
                <a:cs typeface="Times New Roman"/>
              </a:rPr>
              <a:t>quinta</a:t>
            </a:r>
            <a:r>
              <a:rPr lang="en-US" sz="3600" dirty="0">
                <a:effectLst/>
                <a:latin typeface="+mn-lt"/>
                <a:ea typeface="ＭＳ 明朝"/>
                <a:cs typeface="Times New Roman"/>
              </a:rPr>
              <a:t> </a:t>
            </a:r>
            <a:r>
              <a:rPr lang="en-US" sz="3600" dirty="0" err="1">
                <a:effectLst/>
                <a:latin typeface="+mn-lt"/>
                <a:ea typeface="ＭＳ 明朝"/>
                <a:cs typeface="Times New Roman"/>
              </a:rPr>
              <a:t>decima</a:t>
            </a:r>
            <a:r>
              <a:rPr lang="en-US" sz="3600" dirty="0">
                <a:effectLst/>
                <a:latin typeface="+mn-lt"/>
                <a:ea typeface="ＭＳ 明朝"/>
                <a:cs typeface="Times New Roman"/>
              </a:rPr>
              <a:t>. </a:t>
            </a:r>
            <a:r>
              <a:rPr lang="en-US" sz="3600" dirty="0" err="1">
                <a:effectLst/>
                <a:latin typeface="+mn-lt"/>
                <a:ea typeface="ＭＳ 明朝"/>
                <a:cs typeface="Times New Roman"/>
              </a:rPr>
              <a:t>Eodem</a:t>
            </a:r>
            <a:r>
              <a:rPr lang="en-US" sz="3600" dirty="0">
                <a:effectLst/>
                <a:latin typeface="+mn-lt"/>
                <a:ea typeface="ＭＳ 明朝"/>
                <a:cs typeface="Times New Roman"/>
              </a:rPr>
              <a:t> </a:t>
            </a:r>
            <a:r>
              <a:rPr lang="en-US" sz="3600" dirty="0" err="1">
                <a:effectLst/>
                <a:latin typeface="+mn-lt"/>
                <a:ea typeface="ＭＳ 明朝"/>
                <a:cs typeface="Times New Roman"/>
              </a:rPr>
              <a:t>modo</a:t>
            </a:r>
            <a:r>
              <a:rPr lang="en-US" sz="3600" dirty="0">
                <a:effectLst/>
                <a:latin typeface="+mn-lt"/>
                <a:ea typeface="ＭＳ 明朝"/>
                <a:cs typeface="Times New Roman"/>
              </a:rPr>
              <a:t> </a:t>
            </a:r>
            <a:r>
              <a:rPr lang="en-US" sz="3600" dirty="0" err="1">
                <a:effectLst/>
                <a:latin typeface="+mn-lt"/>
                <a:ea typeface="ＭＳ 明朝"/>
                <a:cs typeface="Times New Roman"/>
              </a:rPr>
              <a:t>typi</a:t>
            </a:r>
            <a:r>
              <a:rPr lang="en-US" sz="3600" dirty="0">
                <a:effectLst/>
                <a:latin typeface="+mn-lt"/>
                <a:ea typeface="ＭＳ 明朝"/>
                <a:cs typeface="Times New Roman"/>
              </a:rPr>
              <a:t>, qui </a:t>
            </a:r>
            <a:r>
              <a:rPr lang="en-US" sz="3600" dirty="0" err="1">
                <a:effectLst/>
                <a:latin typeface="+mn-lt"/>
                <a:ea typeface="ＭＳ 明朝"/>
                <a:cs typeface="Times New Roman"/>
              </a:rPr>
              <a:t>nunc</a:t>
            </a:r>
            <a:r>
              <a:rPr lang="en-US" sz="3600" dirty="0">
                <a:effectLst/>
                <a:latin typeface="+mn-lt"/>
                <a:ea typeface="ＭＳ 明朝"/>
                <a:cs typeface="Times New Roman"/>
              </a:rPr>
              <a:t> </a:t>
            </a:r>
            <a:r>
              <a:rPr lang="en-US" sz="3600" dirty="0" err="1">
                <a:effectLst/>
                <a:latin typeface="+mn-lt"/>
                <a:ea typeface="ＭＳ 明朝"/>
                <a:cs typeface="Times New Roman"/>
              </a:rPr>
              <a:t>nobis</a:t>
            </a:r>
            <a:r>
              <a:rPr lang="en-US" sz="3600" dirty="0">
                <a:effectLst/>
                <a:latin typeface="+mn-lt"/>
                <a:ea typeface="ＭＳ 明朝"/>
                <a:cs typeface="Times New Roman"/>
              </a:rPr>
              <a:t> </a:t>
            </a:r>
            <a:r>
              <a:rPr lang="en-US" sz="3600" dirty="0" err="1">
                <a:effectLst/>
                <a:latin typeface="+mn-lt"/>
                <a:ea typeface="ＭＳ 明朝"/>
                <a:cs typeface="Times New Roman"/>
              </a:rPr>
              <a:t>videntur</a:t>
            </a:r>
            <a:r>
              <a:rPr lang="en-US" sz="3600" dirty="0">
                <a:effectLst/>
                <a:latin typeface="+mn-lt"/>
                <a:ea typeface="ＭＳ 明朝"/>
                <a:cs typeface="Times New Roman"/>
              </a:rPr>
              <a:t> </a:t>
            </a:r>
            <a:r>
              <a:rPr lang="en-US" sz="3600" dirty="0" err="1">
                <a:effectLst/>
                <a:latin typeface="+mn-lt"/>
                <a:ea typeface="ＭＳ 明朝"/>
                <a:cs typeface="Times New Roman"/>
              </a:rPr>
              <a:t>parum</a:t>
            </a:r>
            <a:r>
              <a:rPr lang="en-US" sz="3600" dirty="0">
                <a:effectLst/>
                <a:latin typeface="+mn-lt"/>
                <a:ea typeface="ＭＳ 明朝"/>
                <a:cs typeface="Times New Roman"/>
              </a:rPr>
              <a:t> </a:t>
            </a:r>
            <a:r>
              <a:rPr lang="en-US" sz="3600" dirty="0" err="1">
                <a:effectLst/>
                <a:latin typeface="+mn-lt"/>
                <a:ea typeface="ＭＳ 明朝"/>
                <a:cs typeface="Times New Roman"/>
              </a:rPr>
              <a:t>clari</a:t>
            </a:r>
            <a:r>
              <a:rPr lang="en-US" sz="3600" dirty="0">
                <a:effectLst/>
                <a:latin typeface="+mn-lt"/>
                <a:ea typeface="ＭＳ 明朝"/>
                <a:cs typeface="Times New Roman"/>
              </a:rPr>
              <a:t>, </a:t>
            </a:r>
            <a:r>
              <a:rPr lang="en-US" sz="3600" dirty="0" err="1">
                <a:effectLst/>
                <a:latin typeface="+mn-lt"/>
                <a:ea typeface="ＭＳ 明朝"/>
                <a:cs typeface="Times New Roman"/>
              </a:rPr>
              <a:t>fiant</a:t>
            </a:r>
            <a:r>
              <a:rPr lang="en-US" sz="3600" dirty="0">
                <a:effectLst/>
                <a:latin typeface="+mn-lt"/>
                <a:ea typeface="ＭＳ 明朝"/>
                <a:cs typeface="Times New Roman"/>
              </a:rPr>
              <a:t> </a:t>
            </a:r>
            <a:r>
              <a:rPr lang="en-US" sz="3600" dirty="0" err="1">
                <a:effectLst/>
                <a:latin typeface="+mn-lt"/>
                <a:ea typeface="ＭＳ 明朝"/>
                <a:cs typeface="Times New Roman"/>
              </a:rPr>
              <a:t>sollemnes</a:t>
            </a:r>
            <a:r>
              <a:rPr lang="en-US" sz="3600" dirty="0">
                <a:effectLst/>
                <a:latin typeface="+mn-lt"/>
                <a:ea typeface="ＭＳ 明朝"/>
                <a:cs typeface="Times New Roman"/>
              </a:rPr>
              <a:t> in </a:t>
            </a:r>
            <a:r>
              <a:rPr lang="en-US" sz="3600" dirty="0" err="1">
                <a:effectLst/>
                <a:latin typeface="+mn-lt"/>
                <a:ea typeface="ＭＳ 明朝"/>
                <a:cs typeface="Times New Roman"/>
              </a:rPr>
              <a:t>futurum</a:t>
            </a:r>
            <a:r>
              <a:rPr lang="en-US" sz="3600" dirty="0">
                <a:effectLst/>
                <a:latin typeface="+mn-lt"/>
                <a:ea typeface="ＭＳ 明朝"/>
                <a:cs typeface="Times New Roman"/>
              </a:rPr>
              <a:t>.</a:t>
            </a:r>
            <a:endParaRPr lang="en-US" sz="2400" dirty="0">
              <a:effectLst/>
              <a:latin typeface="Cambria"/>
              <a:ea typeface="ＭＳ 明朝"/>
              <a:cs typeface="Times New Roman"/>
            </a:endParaRPr>
          </a:p>
        </p:txBody>
      </p:sp>
    </p:spTree>
    <p:extLst>
      <p:ext uri="{BB962C8B-B14F-4D97-AF65-F5344CB8AC3E}">
        <p14:creationId xmlns:p14="http://schemas.microsoft.com/office/powerpoint/2010/main" val="21507785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rgbClr val="655A5B"/>
                </a:solidFill>
              </a:defRPr>
            </a:lvl1pPr>
          </a:lstStyle>
          <a:p>
            <a:fld id="{CD911897-AAF5-9F48-8CFE-C7A0C3E8F556}" type="datetime1">
              <a:rPr lang="en-US" smtClean="0"/>
              <a:pPr/>
              <a:t>8/2/17</a:t>
            </a:fld>
            <a:endParaRPr lang="en-US" dirty="0"/>
          </a:p>
        </p:txBody>
      </p:sp>
      <p:sp>
        <p:nvSpPr>
          <p:cNvPr id="10" name="Text Placeholder 15"/>
          <p:cNvSpPr>
            <a:spLocks noGrp="1"/>
          </p:cNvSpPr>
          <p:nvPr>
            <p:ph type="body" sz="quarter" idx="11" hasCustomPrompt="1"/>
          </p:nvPr>
        </p:nvSpPr>
        <p:spPr>
          <a:xfrm>
            <a:off x="540044" y="775804"/>
            <a:ext cx="10054040" cy="1877084"/>
          </a:xfrm>
        </p:spPr>
        <p:txBody>
          <a:bodyPr>
            <a:noAutofit/>
          </a:bodyPr>
          <a:lstStyle>
            <a:lvl1pPr marL="0" indent="0" fontAlgn="t">
              <a:buFontTx/>
              <a:buNone/>
              <a:defRPr sz="600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533402" y="3071730"/>
            <a:ext cx="21818600" cy="8612716"/>
          </a:xfrm>
        </p:spPr>
        <p:txBody>
          <a:bodyPr numCol="2" spcCol="822960"/>
          <a:lstStyle>
            <a:lvl1pPr marL="0" marR="0" indent="0" algn="l" defTabSz="1828800" rtl="0" eaLnBrk="1" fontAlgn="auto" latinLnBrk="0" hangingPunct="1">
              <a:lnSpc>
                <a:spcPct val="95000"/>
              </a:lnSpc>
              <a:spcBef>
                <a:spcPts val="0"/>
              </a:spcBef>
              <a:spcAft>
                <a:spcPts val="2400"/>
              </a:spcAft>
              <a:buClrTx/>
              <a:buSzTx/>
              <a:buFont typeface="Arial"/>
              <a:buNone/>
              <a:tabLst/>
              <a:defRPr lang="en-US" sz="3600" kern="1200" baseline="0">
                <a:effectLst/>
                <a:latin typeface="+mn-lt"/>
              </a:defRPr>
            </a:lvl1pPr>
            <a:lvl2pPr marL="914400" indent="0">
              <a:buNone/>
              <a:defRPr/>
            </a:lvl2pPr>
            <a:lvl3pPr marL="1828800" indent="0">
              <a:buNone/>
              <a:defRPr/>
            </a:lvl3pPr>
            <a:lvl4pPr marL="2743200" indent="0">
              <a:buNone/>
              <a:defRPr/>
            </a:lvl4pPr>
            <a:lvl5pPr marL="3657600" indent="0">
              <a:buNone/>
              <a:defRPr/>
            </a:lvl5pPr>
          </a:lstStyle>
          <a:p>
            <a:r>
              <a:rPr lang="en-US" sz="3600" dirty="0">
                <a:effectLst/>
                <a:latin typeface="+mn-lt"/>
                <a:ea typeface="ＭＳ 明朝"/>
                <a:cs typeface="Times New Roman"/>
              </a:rPr>
              <a:t>Copy goes here for two column </a:t>
            </a:r>
            <a:r>
              <a:rPr lang="en-US" sz="3600" dirty="0" err="1">
                <a:effectLst/>
                <a:latin typeface="+mn-lt"/>
                <a:ea typeface="ＭＳ 明朝"/>
                <a:cs typeface="Times New Roman"/>
              </a:rPr>
              <a:t>lorem</a:t>
            </a:r>
            <a:r>
              <a:rPr lang="en-US" sz="3600" dirty="0">
                <a:effectLst/>
                <a:latin typeface="+mn-lt"/>
                <a:ea typeface="ＭＳ 明朝"/>
                <a:cs typeface="Times New Roman"/>
              </a:rPr>
              <a:t> </a:t>
            </a:r>
            <a:r>
              <a:rPr lang="en-US" sz="3600" dirty="0" err="1">
                <a:effectLst/>
                <a:latin typeface="+mn-lt"/>
                <a:ea typeface="ＭＳ 明朝"/>
                <a:cs typeface="Times New Roman"/>
              </a:rPr>
              <a:t>ipsum</a:t>
            </a:r>
            <a:r>
              <a:rPr lang="en-US" sz="3600" dirty="0">
                <a:effectLst/>
                <a:latin typeface="+mn-lt"/>
                <a:ea typeface="ＭＳ 明朝"/>
                <a:cs typeface="Times New Roman"/>
              </a:rPr>
              <a:t> </a:t>
            </a:r>
            <a:r>
              <a:rPr lang="en-US" sz="3600" dirty="0" err="1">
                <a:effectLst/>
                <a:latin typeface="+mn-lt"/>
                <a:ea typeface="ＭＳ 明朝"/>
                <a:cs typeface="Times New Roman"/>
              </a:rPr>
              <a:t>dolar</a:t>
            </a:r>
            <a:r>
              <a:rPr lang="en-US" sz="3600" dirty="0">
                <a:effectLst/>
                <a:latin typeface="+mn-lt"/>
                <a:ea typeface="ＭＳ 明朝"/>
                <a:cs typeface="Times New Roman"/>
              </a:rPr>
              <a:t> sit </a:t>
            </a:r>
            <a:r>
              <a:rPr lang="en-US" sz="3600" dirty="0" err="1">
                <a:effectLst/>
                <a:latin typeface="+mn-lt"/>
                <a:ea typeface="ＭＳ 明朝"/>
                <a:cs typeface="Times New Roman"/>
              </a:rPr>
              <a:t>amet</a:t>
            </a:r>
            <a:r>
              <a:rPr lang="en-US" sz="3600" dirty="0">
                <a:effectLst/>
                <a:latin typeface="+mn-lt"/>
                <a:ea typeface="ＭＳ 明朝"/>
                <a:cs typeface="Times New Roman"/>
              </a:rPr>
              <a:t>, </a:t>
            </a:r>
            <a:r>
              <a:rPr lang="en-US" sz="3600" dirty="0" err="1">
                <a:effectLst/>
                <a:latin typeface="+mn-lt"/>
                <a:ea typeface="ＭＳ 明朝"/>
                <a:cs typeface="Times New Roman"/>
              </a:rPr>
              <a:t>consectetur</a:t>
            </a:r>
            <a:r>
              <a:rPr lang="en-US" sz="3600" dirty="0">
                <a:effectLst/>
                <a:latin typeface="+mn-lt"/>
                <a:ea typeface="ＭＳ 明朝"/>
                <a:cs typeface="Times New Roman"/>
              </a:rPr>
              <a:t> </a:t>
            </a:r>
            <a:r>
              <a:rPr lang="en-US" sz="3600" dirty="0" err="1">
                <a:effectLst/>
                <a:latin typeface="+mn-lt"/>
                <a:ea typeface="ＭＳ 明朝"/>
                <a:cs typeface="Times New Roman"/>
              </a:rPr>
              <a:t>adipiscing</a:t>
            </a:r>
            <a:r>
              <a:rPr lang="en-US" sz="3600" dirty="0">
                <a:effectLst/>
                <a:latin typeface="+mn-lt"/>
                <a:ea typeface="ＭＳ 明朝"/>
                <a:cs typeface="Times New Roman"/>
              </a:rPr>
              <a:t> </a:t>
            </a:r>
            <a:r>
              <a:rPr lang="en-US" sz="3600" dirty="0" err="1">
                <a:effectLst/>
                <a:latin typeface="+mn-lt"/>
                <a:ea typeface="ＭＳ 明朝"/>
                <a:cs typeface="Times New Roman"/>
              </a:rPr>
              <a:t>elit</a:t>
            </a:r>
            <a:r>
              <a:rPr lang="en-US" sz="3600" dirty="0">
                <a:effectLst/>
                <a:latin typeface="+mn-lt"/>
                <a:ea typeface="ＭＳ 明朝"/>
                <a:cs typeface="Times New Roman"/>
              </a:rPr>
              <a:t>. </a:t>
            </a:r>
            <a:r>
              <a:rPr lang="en-US" sz="3600" dirty="0" err="1">
                <a:effectLst/>
                <a:latin typeface="+mn-lt"/>
                <a:ea typeface="ＭＳ 明朝"/>
                <a:cs typeface="Times New Roman"/>
              </a:rPr>
              <a:t>Donec</a:t>
            </a:r>
            <a:r>
              <a:rPr lang="en-US" sz="3600" dirty="0">
                <a:effectLst/>
                <a:latin typeface="+mn-lt"/>
                <a:ea typeface="ＭＳ 明朝"/>
                <a:cs typeface="Times New Roman"/>
              </a:rPr>
              <a:t> </a:t>
            </a:r>
            <a:r>
              <a:rPr lang="en-US" sz="3600" dirty="0" err="1">
                <a:effectLst/>
                <a:latin typeface="+mn-lt"/>
                <a:ea typeface="ＭＳ 明朝"/>
                <a:cs typeface="Times New Roman"/>
              </a:rPr>
              <a:t>vehicula</a:t>
            </a:r>
            <a:r>
              <a:rPr lang="en-US" sz="3600" dirty="0">
                <a:effectLst/>
                <a:latin typeface="+mn-lt"/>
                <a:ea typeface="ＭＳ 明朝"/>
                <a:cs typeface="Times New Roman"/>
              </a:rPr>
              <a:t> </a:t>
            </a:r>
            <a:r>
              <a:rPr lang="en-US" sz="3600" dirty="0" err="1">
                <a:effectLst/>
                <a:latin typeface="+mn-lt"/>
                <a:ea typeface="ＭＳ 明朝"/>
                <a:cs typeface="Times New Roman"/>
              </a:rPr>
              <a:t>lorem</a:t>
            </a:r>
            <a:r>
              <a:rPr lang="en-US" sz="3600" dirty="0">
                <a:effectLst/>
                <a:latin typeface="+mn-lt"/>
                <a:ea typeface="ＭＳ 明朝"/>
                <a:cs typeface="Times New Roman"/>
              </a:rPr>
              <a:t> </a:t>
            </a:r>
            <a:r>
              <a:rPr lang="en-US" sz="3600" dirty="0" err="1">
                <a:effectLst/>
                <a:latin typeface="+mn-lt"/>
                <a:ea typeface="ＭＳ 明朝"/>
                <a:cs typeface="Times New Roman"/>
              </a:rPr>
              <a:t>enim</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convallis</a:t>
            </a:r>
            <a:r>
              <a:rPr lang="en-US" sz="3600" dirty="0">
                <a:effectLst/>
                <a:latin typeface="+mn-lt"/>
                <a:ea typeface="ＭＳ 明朝"/>
                <a:cs typeface="Times New Roman"/>
              </a:rPr>
              <a:t> lacus </a:t>
            </a:r>
            <a:r>
              <a:rPr lang="en-US" sz="3600" dirty="0" err="1">
                <a:effectLst/>
                <a:latin typeface="+mn-lt"/>
                <a:ea typeface="ＭＳ 明朝"/>
                <a:cs typeface="Times New Roman"/>
              </a:rPr>
              <a:t>sodales</a:t>
            </a:r>
            <a:r>
              <a:rPr lang="en-US" sz="3600" dirty="0">
                <a:effectLst/>
                <a:latin typeface="+mn-lt"/>
                <a:ea typeface="ＭＳ 明朝"/>
                <a:cs typeface="Times New Roman"/>
              </a:rPr>
              <a:t> in.</a:t>
            </a:r>
            <a:endParaRPr lang="en-US" sz="2400" dirty="0">
              <a:effectLst/>
              <a:latin typeface="Cambria"/>
              <a:ea typeface="ＭＳ 明朝"/>
              <a:cs typeface="Times New Roman"/>
            </a:endParaRPr>
          </a:p>
          <a:p>
            <a:r>
              <a:rPr lang="en-US" sz="3600" dirty="0">
                <a:effectLst/>
                <a:latin typeface="+mn-lt"/>
                <a:ea typeface="ＭＳ 明朝"/>
                <a:cs typeface="Times New Roman"/>
              </a:rPr>
              <a:t>In </a:t>
            </a:r>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neque</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velit</a:t>
            </a:r>
            <a:r>
              <a:rPr lang="en-US" sz="3600" dirty="0">
                <a:effectLst/>
                <a:latin typeface="+mn-lt"/>
                <a:ea typeface="ＭＳ 明朝"/>
                <a:cs typeface="Times New Roman"/>
              </a:rPr>
              <a:t>. </a:t>
            </a:r>
            <a:r>
              <a:rPr lang="en-US" sz="3600" dirty="0" err="1">
                <a:effectLst/>
                <a:latin typeface="+mn-lt"/>
                <a:ea typeface="ＭＳ 明朝"/>
                <a:cs typeface="Times New Roman"/>
              </a:rPr>
              <a:t>Praesent</a:t>
            </a:r>
            <a:r>
              <a:rPr lang="en-US" sz="3600" dirty="0">
                <a:effectLst/>
                <a:latin typeface="+mn-lt"/>
                <a:ea typeface="ＭＳ 明朝"/>
                <a:cs typeface="Times New Roman"/>
              </a:rPr>
              <a:t> non </a:t>
            </a:r>
            <a:r>
              <a:rPr lang="en-US" sz="3600" dirty="0" err="1">
                <a:effectLst/>
                <a:latin typeface="+mn-lt"/>
                <a:ea typeface="ＭＳ 明朝"/>
                <a:cs typeface="Times New Roman"/>
              </a:rPr>
              <a:t>feugiat</a:t>
            </a:r>
            <a:r>
              <a:rPr lang="en-US" sz="3600" dirty="0">
                <a:effectLst/>
                <a:latin typeface="+mn-lt"/>
                <a:ea typeface="ＭＳ 明朝"/>
                <a:cs typeface="Times New Roman"/>
              </a:rPr>
              <a:t> </a:t>
            </a:r>
            <a:r>
              <a:rPr lang="en-US" sz="3600" dirty="0" err="1">
                <a:effectLst/>
                <a:latin typeface="+mn-lt"/>
                <a:ea typeface="ＭＳ 明朝"/>
                <a:cs typeface="Times New Roman"/>
              </a:rPr>
              <a:t>sapien</a:t>
            </a:r>
            <a:r>
              <a:rPr lang="en-US" sz="3600" dirty="0">
                <a:effectLst/>
                <a:latin typeface="+mn-lt"/>
                <a:ea typeface="ＭＳ 明朝"/>
                <a:cs typeface="Times New Roman"/>
              </a:rPr>
              <a:t>, </a:t>
            </a:r>
            <a:r>
              <a:rPr lang="en-US" sz="3600" dirty="0" err="1">
                <a:effectLst/>
                <a:latin typeface="+mn-lt"/>
                <a:ea typeface="ＭＳ 明朝"/>
                <a:cs typeface="Times New Roman"/>
              </a:rPr>
              <a:t>sed</a:t>
            </a:r>
            <a:r>
              <a:rPr lang="en-US" sz="3600" dirty="0">
                <a:effectLst/>
                <a:latin typeface="+mn-lt"/>
                <a:ea typeface="ＭＳ 明朝"/>
                <a:cs typeface="Times New Roman"/>
              </a:rPr>
              <a:t> </a:t>
            </a:r>
            <a:r>
              <a:rPr lang="en-US" sz="3600" dirty="0" err="1">
                <a:effectLst/>
                <a:latin typeface="+mn-lt"/>
                <a:ea typeface="ＭＳ 明朝"/>
                <a:cs typeface="Times New Roman"/>
              </a:rPr>
              <a:t>rhoncus</a:t>
            </a:r>
            <a:r>
              <a:rPr lang="en-US" sz="3600" dirty="0">
                <a:effectLst/>
                <a:latin typeface="+mn-lt"/>
                <a:ea typeface="ＭＳ 明朝"/>
                <a:cs typeface="Times New Roman"/>
              </a:rPr>
              <a:t>.</a:t>
            </a:r>
            <a:endParaRPr lang="en-US" sz="2400" dirty="0">
              <a:effectLst/>
              <a:latin typeface="Cambria"/>
              <a:ea typeface="ＭＳ 明朝"/>
              <a:cs typeface="Times New Roman"/>
            </a:endParaRPr>
          </a:p>
          <a:p>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wisi</a:t>
            </a:r>
            <a:r>
              <a:rPr lang="en-US" sz="3600" dirty="0">
                <a:effectLst/>
                <a:latin typeface="+mn-lt"/>
                <a:ea typeface="ＭＳ 明朝"/>
                <a:cs typeface="Times New Roman"/>
              </a:rPr>
              <a:t> </a:t>
            </a:r>
            <a:r>
              <a:rPr lang="en-US" sz="3600" dirty="0" err="1">
                <a:effectLst/>
                <a:latin typeface="+mn-lt"/>
                <a:ea typeface="ＭＳ 明朝"/>
                <a:cs typeface="Times New Roman"/>
              </a:rPr>
              <a:t>enim</a:t>
            </a:r>
            <a:r>
              <a:rPr lang="en-US" sz="3600" dirty="0">
                <a:effectLst/>
                <a:latin typeface="+mn-lt"/>
                <a:ea typeface="ＭＳ 明朝"/>
                <a:cs typeface="Times New Roman"/>
              </a:rPr>
              <a:t> ad minim </a:t>
            </a:r>
            <a:r>
              <a:rPr lang="en-US" sz="3600" dirty="0" err="1">
                <a:effectLst/>
                <a:latin typeface="+mn-lt"/>
                <a:ea typeface="ＭＳ 明朝"/>
                <a:cs typeface="Times New Roman"/>
              </a:rPr>
              <a:t>veniam</a:t>
            </a:r>
            <a:r>
              <a:rPr lang="en-US" sz="3600" dirty="0">
                <a:effectLst/>
                <a:latin typeface="+mn-lt"/>
                <a:ea typeface="ＭＳ 明朝"/>
                <a:cs typeface="Times New Roman"/>
              </a:rPr>
              <a:t>, </a:t>
            </a:r>
            <a:r>
              <a:rPr lang="en-US" sz="3600" dirty="0" err="1">
                <a:effectLst/>
                <a:latin typeface="+mn-lt"/>
                <a:ea typeface="ＭＳ 明朝"/>
                <a:cs typeface="Times New Roman"/>
              </a:rPr>
              <a:t>quis</a:t>
            </a:r>
            <a:r>
              <a:rPr lang="en-US" sz="3600" dirty="0">
                <a:effectLst/>
                <a:latin typeface="+mn-lt"/>
                <a:ea typeface="ＭＳ 明朝"/>
                <a:cs typeface="Times New Roman"/>
              </a:rPr>
              <a:t> </a:t>
            </a:r>
            <a:r>
              <a:rPr lang="en-US" sz="3600" dirty="0" err="1">
                <a:effectLst/>
                <a:latin typeface="+mn-lt"/>
                <a:ea typeface="ＭＳ 明朝"/>
                <a:cs typeface="Times New Roman"/>
              </a:rPr>
              <a:t>nostrud</a:t>
            </a:r>
            <a:r>
              <a:rPr lang="en-US" sz="3600" dirty="0">
                <a:effectLst/>
                <a:latin typeface="+mn-lt"/>
                <a:ea typeface="ＭＳ 明朝"/>
                <a:cs typeface="Times New Roman"/>
              </a:rPr>
              <a:t> </a:t>
            </a:r>
            <a:r>
              <a:rPr lang="en-US" sz="3600" dirty="0" err="1">
                <a:effectLst/>
                <a:latin typeface="+mn-lt"/>
                <a:ea typeface="ＭＳ 明朝"/>
                <a:cs typeface="Times New Roman"/>
              </a:rPr>
              <a:t>exerci</a:t>
            </a:r>
            <a:r>
              <a:rPr lang="en-US" sz="3600" dirty="0">
                <a:effectLst/>
                <a:latin typeface="+mn-lt"/>
                <a:ea typeface="ＭＳ 明朝"/>
                <a:cs typeface="Times New Roman"/>
              </a:rPr>
              <a:t> </a:t>
            </a:r>
            <a:r>
              <a:rPr lang="en-US" sz="3600" dirty="0" err="1">
                <a:effectLst/>
                <a:latin typeface="+mn-lt"/>
                <a:ea typeface="ＭＳ 明朝"/>
                <a:cs typeface="Times New Roman"/>
              </a:rPr>
              <a:t>tation</a:t>
            </a:r>
            <a:r>
              <a:rPr lang="en-US" sz="3600" dirty="0">
                <a:effectLst/>
                <a:latin typeface="+mn-lt"/>
                <a:ea typeface="ＭＳ 明朝"/>
                <a:cs typeface="Times New Roman"/>
              </a:rPr>
              <a:t> </a:t>
            </a:r>
            <a:r>
              <a:rPr lang="en-US" sz="3600" dirty="0" err="1">
                <a:effectLst/>
                <a:latin typeface="+mn-lt"/>
                <a:ea typeface="ＭＳ 明朝"/>
                <a:cs typeface="Times New Roman"/>
              </a:rPr>
              <a:t>ullamcorper</a:t>
            </a:r>
            <a:r>
              <a:rPr lang="en-US" sz="3600" dirty="0">
                <a:effectLst/>
                <a:latin typeface="+mn-lt"/>
                <a:ea typeface="ＭＳ 明朝"/>
                <a:cs typeface="Times New Roman"/>
              </a:rPr>
              <a:t> </a:t>
            </a:r>
            <a:r>
              <a:rPr lang="en-US" sz="3600" dirty="0" err="1">
                <a:effectLst/>
                <a:latin typeface="+mn-lt"/>
                <a:ea typeface="ＭＳ 明朝"/>
                <a:cs typeface="Times New Roman"/>
              </a:rPr>
              <a:t>suscipit</a:t>
            </a:r>
            <a:r>
              <a:rPr lang="en-US" sz="3600" dirty="0">
                <a:effectLst/>
                <a:latin typeface="+mn-lt"/>
                <a:ea typeface="ＭＳ 明朝"/>
                <a:cs typeface="Times New Roman"/>
              </a:rPr>
              <a:t> </a:t>
            </a:r>
            <a:r>
              <a:rPr lang="en-US" sz="3600" dirty="0" err="1">
                <a:effectLst/>
                <a:latin typeface="+mn-lt"/>
                <a:ea typeface="ＭＳ 明朝"/>
                <a:cs typeface="Times New Roman"/>
              </a:rPr>
              <a:t>lobortis</a:t>
            </a:r>
            <a:r>
              <a:rPr lang="en-US" sz="3600" dirty="0">
                <a:effectLst/>
                <a:latin typeface="+mn-lt"/>
                <a:ea typeface="ＭＳ 明朝"/>
                <a:cs typeface="Times New Roman"/>
              </a:rPr>
              <a:t> </a:t>
            </a:r>
            <a:r>
              <a:rPr lang="en-US" sz="3600" dirty="0" err="1">
                <a:effectLst/>
                <a:latin typeface="+mn-lt"/>
                <a:ea typeface="ＭＳ 明朝"/>
                <a:cs typeface="Times New Roman"/>
              </a:rPr>
              <a:t>nisl</a:t>
            </a:r>
            <a:r>
              <a:rPr lang="en-US" sz="3600" dirty="0">
                <a:effectLst/>
                <a:latin typeface="+mn-lt"/>
                <a:ea typeface="ＭＳ 明朝"/>
                <a:cs typeface="Times New Roman"/>
              </a:rPr>
              <a:t> </a:t>
            </a:r>
            <a:r>
              <a:rPr lang="en-US" sz="3600" dirty="0" err="1">
                <a:effectLst/>
                <a:latin typeface="+mn-lt"/>
                <a:ea typeface="ＭＳ 明朝"/>
                <a:cs typeface="Times New Roman"/>
              </a:rPr>
              <a:t>ut</a:t>
            </a:r>
            <a:r>
              <a:rPr lang="en-US" sz="3600" dirty="0">
                <a:effectLst/>
                <a:latin typeface="+mn-lt"/>
                <a:ea typeface="ＭＳ 明朝"/>
                <a:cs typeface="Times New Roman"/>
              </a:rPr>
              <a:t> </a:t>
            </a:r>
            <a:r>
              <a:rPr lang="en-US" sz="3600" dirty="0" err="1">
                <a:effectLst/>
                <a:latin typeface="+mn-lt"/>
                <a:ea typeface="ＭＳ 明朝"/>
                <a:cs typeface="Times New Roman"/>
              </a:rPr>
              <a:t>aliquip</a:t>
            </a:r>
            <a:r>
              <a:rPr lang="en-US" sz="3600" dirty="0">
                <a:effectLst/>
                <a:latin typeface="+mn-lt"/>
                <a:ea typeface="ＭＳ 明朝"/>
                <a:cs typeface="Times New Roman"/>
              </a:rPr>
              <a:t> ex </a:t>
            </a:r>
            <a:r>
              <a:rPr lang="en-US" sz="3600" dirty="0" err="1">
                <a:effectLst/>
                <a:latin typeface="+mn-lt"/>
                <a:ea typeface="ＭＳ 明朝"/>
                <a:cs typeface="Times New Roman"/>
              </a:rPr>
              <a:t>ea</a:t>
            </a:r>
            <a:r>
              <a:rPr lang="en-US" sz="3600" dirty="0">
                <a:effectLst/>
                <a:latin typeface="+mn-lt"/>
                <a:ea typeface="ＭＳ 明朝"/>
                <a:cs typeface="Times New Roman"/>
              </a:rPr>
              <a:t> </a:t>
            </a:r>
            <a:r>
              <a:rPr lang="en-US" sz="3600" dirty="0" err="1">
                <a:effectLst/>
                <a:latin typeface="+mn-lt"/>
                <a:ea typeface="ＭＳ 明朝"/>
                <a:cs typeface="Times New Roman"/>
              </a:rPr>
              <a:t>commodo</a:t>
            </a:r>
            <a:r>
              <a:rPr lang="en-US" sz="3600" dirty="0">
                <a:effectLst/>
                <a:latin typeface="+mn-lt"/>
                <a:ea typeface="ＭＳ 明朝"/>
                <a:cs typeface="Times New Roman"/>
              </a:rPr>
              <a:t> </a:t>
            </a:r>
            <a:r>
              <a:rPr lang="en-US" sz="3600" dirty="0" err="1">
                <a:effectLst/>
                <a:latin typeface="+mn-lt"/>
                <a:ea typeface="ＭＳ 明朝"/>
                <a:cs typeface="Times New Roman"/>
              </a:rPr>
              <a:t>consequat</a:t>
            </a:r>
            <a:r>
              <a:rPr lang="en-US" sz="3600" dirty="0">
                <a:effectLst/>
                <a:latin typeface="+mn-lt"/>
                <a:ea typeface="ＭＳ 明朝"/>
                <a:cs typeface="Times New Roman"/>
              </a:rPr>
              <a:t>. </a:t>
            </a:r>
            <a:r>
              <a:rPr lang="en-US" sz="3600" dirty="0" err="1">
                <a:effectLst/>
                <a:latin typeface="+mn-lt"/>
                <a:ea typeface="ＭＳ 明朝"/>
                <a:cs typeface="Times New Roman"/>
              </a:rPr>
              <a:t>Duis</a:t>
            </a:r>
            <a:r>
              <a:rPr lang="en-US" sz="3600" dirty="0">
                <a:effectLst/>
                <a:latin typeface="+mn-lt"/>
                <a:ea typeface="ＭＳ 明朝"/>
                <a:cs typeface="Times New Roman"/>
              </a:rPr>
              <a:t> </a:t>
            </a:r>
            <a:r>
              <a:rPr lang="en-US" sz="3600" dirty="0" err="1">
                <a:effectLst/>
                <a:latin typeface="+mn-lt"/>
                <a:ea typeface="ＭＳ 明朝"/>
                <a:cs typeface="Times New Roman"/>
              </a:rPr>
              <a:t>autem</a:t>
            </a:r>
            <a:r>
              <a:rPr lang="en-US" sz="3600" dirty="0">
                <a:effectLst/>
                <a:latin typeface="+mn-lt"/>
                <a:ea typeface="ＭＳ 明朝"/>
                <a:cs typeface="Times New Roman"/>
              </a:rPr>
              <a:t> </a:t>
            </a:r>
            <a:r>
              <a:rPr lang="en-US" sz="3600" dirty="0" err="1">
                <a:effectLst/>
                <a:latin typeface="+mn-lt"/>
                <a:ea typeface="ＭＳ 明朝"/>
                <a:cs typeface="Times New Roman"/>
              </a:rPr>
              <a:t>vel</a:t>
            </a:r>
            <a:r>
              <a:rPr lang="en-US" sz="3600" dirty="0">
                <a:effectLst/>
                <a:latin typeface="+mn-lt"/>
                <a:ea typeface="ＭＳ 明朝"/>
                <a:cs typeface="Times New Roman"/>
              </a:rPr>
              <a:t> </a:t>
            </a:r>
            <a:r>
              <a:rPr lang="en-US" sz="3600" dirty="0" err="1">
                <a:effectLst/>
                <a:latin typeface="+mn-lt"/>
                <a:ea typeface="ＭＳ 明朝"/>
                <a:cs typeface="Times New Roman"/>
              </a:rPr>
              <a:t>eum</a:t>
            </a:r>
            <a:r>
              <a:rPr lang="en-US" sz="3600" dirty="0">
                <a:effectLst/>
                <a:latin typeface="+mn-lt"/>
                <a:ea typeface="ＭＳ 明朝"/>
                <a:cs typeface="Times New Roman"/>
              </a:rPr>
              <a:t> </a:t>
            </a:r>
            <a:r>
              <a:rPr lang="en-US" sz="3600" dirty="0" err="1">
                <a:effectLst/>
                <a:latin typeface="+mn-lt"/>
                <a:ea typeface="ＭＳ 明朝"/>
                <a:cs typeface="Times New Roman"/>
              </a:rPr>
              <a:t>iriure</a:t>
            </a:r>
            <a:r>
              <a:rPr lang="en-US" sz="3600" dirty="0">
                <a:effectLst/>
                <a:latin typeface="+mn-lt"/>
                <a:ea typeface="ＭＳ 明朝"/>
                <a:cs typeface="Times New Roman"/>
              </a:rPr>
              <a:t> dolor in </a:t>
            </a:r>
            <a:r>
              <a:rPr lang="en-US" sz="3600" dirty="0" err="1">
                <a:effectLst/>
                <a:latin typeface="+mn-lt"/>
                <a:ea typeface="ＭＳ 明朝"/>
                <a:cs typeface="Times New Roman"/>
              </a:rPr>
              <a:t>hendrerit</a:t>
            </a:r>
            <a:r>
              <a:rPr lang="en-US" sz="3600" dirty="0">
                <a:effectLst/>
                <a:latin typeface="+mn-lt"/>
                <a:ea typeface="ＭＳ 明朝"/>
                <a:cs typeface="Times New Roman"/>
              </a:rPr>
              <a:t> in </a:t>
            </a:r>
            <a:r>
              <a:rPr lang="en-US" sz="3600" dirty="0" err="1">
                <a:effectLst/>
                <a:latin typeface="+mn-lt"/>
                <a:ea typeface="ＭＳ 明朝"/>
                <a:cs typeface="Times New Roman"/>
              </a:rPr>
              <a:t>vulputate</a:t>
            </a:r>
            <a:r>
              <a:rPr lang="en-US" sz="3600" dirty="0">
                <a:effectLst/>
                <a:latin typeface="+mn-lt"/>
                <a:ea typeface="ＭＳ 明朝"/>
                <a:cs typeface="Times New Roman"/>
              </a:rPr>
              <a:t> </a:t>
            </a:r>
            <a:r>
              <a:rPr lang="en-US" sz="3600" dirty="0" err="1">
                <a:effectLst/>
                <a:latin typeface="+mn-lt"/>
                <a:ea typeface="ＭＳ 明朝"/>
                <a:cs typeface="Times New Roman"/>
              </a:rPr>
              <a:t>velit</a:t>
            </a:r>
            <a:r>
              <a:rPr lang="en-US" sz="3600" dirty="0">
                <a:effectLst/>
                <a:latin typeface="+mn-lt"/>
                <a:ea typeface="ＭＳ 明朝"/>
                <a:cs typeface="Times New Roman"/>
              </a:rPr>
              <a:t> </a:t>
            </a:r>
            <a:r>
              <a:rPr lang="en-US" sz="3600" dirty="0" err="1">
                <a:effectLst/>
                <a:latin typeface="+mn-lt"/>
                <a:ea typeface="ＭＳ 明朝"/>
                <a:cs typeface="Times New Roman"/>
              </a:rPr>
              <a:t>esse</a:t>
            </a:r>
            <a:r>
              <a:rPr lang="en-US" sz="3600" dirty="0">
                <a:effectLst/>
                <a:latin typeface="+mn-lt"/>
                <a:ea typeface="ＭＳ 明朝"/>
                <a:cs typeface="Times New Roman"/>
              </a:rPr>
              <a:t> </a:t>
            </a:r>
            <a:r>
              <a:rPr lang="en-US" sz="3600" dirty="0" err="1">
                <a:effectLst/>
                <a:latin typeface="+mn-lt"/>
                <a:ea typeface="ＭＳ 明朝"/>
                <a:cs typeface="Times New Roman"/>
              </a:rPr>
              <a:t>molestie</a:t>
            </a:r>
            <a:r>
              <a:rPr lang="en-US" sz="3600" dirty="0">
                <a:effectLst/>
                <a:latin typeface="+mn-lt"/>
                <a:ea typeface="ＭＳ 明朝"/>
                <a:cs typeface="Times New Roman"/>
              </a:rPr>
              <a:t> </a:t>
            </a:r>
            <a:r>
              <a:rPr lang="en-US" sz="3600" dirty="0" err="1">
                <a:effectLst/>
                <a:latin typeface="+mn-lt"/>
                <a:ea typeface="ＭＳ 明朝"/>
                <a:cs typeface="Times New Roman"/>
              </a:rPr>
              <a:t>consequat</a:t>
            </a:r>
            <a:r>
              <a:rPr lang="en-US" sz="3600" dirty="0">
                <a:effectLst/>
                <a:latin typeface="+mn-lt"/>
                <a:ea typeface="ＭＳ 明朝"/>
                <a:cs typeface="Times New Roman"/>
              </a:rPr>
              <a:t>, </a:t>
            </a:r>
            <a:r>
              <a:rPr lang="en-US" sz="3600" dirty="0" err="1">
                <a:effectLst/>
                <a:latin typeface="+mn-lt"/>
                <a:ea typeface="ＭＳ 明朝"/>
                <a:cs typeface="Times New Roman"/>
              </a:rPr>
              <a:t>vel</a:t>
            </a:r>
            <a:r>
              <a:rPr lang="en-US" sz="3600" dirty="0">
                <a:effectLst/>
                <a:latin typeface="+mn-lt"/>
                <a:ea typeface="ＭＳ 明朝"/>
                <a:cs typeface="Times New Roman"/>
              </a:rPr>
              <a:t> </a:t>
            </a:r>
            <a:r>
              <a:rPr lang="en-US" sz="3600" dirty="0" err="1">
                <a:effectLst/>
                <a:latin typeface="+mn-lt"/>
                <a:ea typeface="ＭＳ 明朝"/>
                <a:cs typeface="Times New Roman"/>
              </a:rPr>
              <a:t>illum</a:t>
            </a:r>
            <a:r>
              <a:rPr lang="en-US" sz="3600" dirty="0">
                <a:effectLst/>
                <a:latin typeface="+mn-lt"/>
                <a:ea typeface="ＭＳ 明朝"/>
                <a:cs typeface="Times New Roman"/>
              </a:rPr>
              <a:t> </a:t>
            </a:r>
            <a:r>
              <a:rPr lang="en-US" sz="3600" dirty="0" err="1">
                <a:effectLst/>
                <a:latin typeface="+mn-lt"/>
                <a:ea typeface="ＭＳ 明朝"/>
                <a:cs typeface="Times New Roman"/>
              </a:rPr>
              <a:t>dolore</a:t>
            </a:r>
            <a:r>
              <a:rPr lang="en-US" sz="3600" dirty="0">
                <a:effectLst/>
                <a:latin typeface="+mn-lt"/>
                <a:ea typeface="ＭＳ 明朝"/>
                <a:cs typeface="Times New Roman"/>
              </a:rPr>
              <a:t> </a:t>
            </a:r>
            <a:r>
              <a:rPr lang="en-US" sz="3600" dirty="0" err="1">
                <a:effectLst/>
                <a:latin typeface="+mn-lt"/>
                <a:ea typeface="ＭＳ 明朝"/>
                <a:cs typeface="Times New Roman"/>
              </a:rPr>
              <a:t>eu</a:t>
            </a:r>
            <a:r>
              <a:rPr lang="en-US" sz="3600" dirty="0">
                <a:effectLst/>
                <a:latin typeface="+mn-lt"/>
                <a:ea typeface="ＭＳ 明朝"/>
                <a:cs typeface="Times New Roman"/>
              </a:rPr>
              <a:t> </a:t>
            </a:r>
            <a:r>
              <a:rPr lang="en-US" sz="3600" dirty="0" err="1">
                <a:effectLst/>
                <a:latin typeface="+mn-lt"/>
                <a:ea typeface="ＭＳ 明朝"/>
                <a:cs typeface="Times New Roman"/>
              </a:rPr>
              <a:t>feugiat</a:t>
            </a:r>
            <a:r>
              <a:rPr lang="en-US" sz="3600" dirty="0">
                <a:effectLst/>
                <a:latin typeface="+mn-lt"/>
                <a:ea typeface="ＭＳ 明朝"/>
                <a:cs typeface="Times New Roman"/>
              </a:rPr>
              <a:t> </a:t>
            </a:r>
            <a:r>
              <a:rPr lang="en-US" sz="3600" dirty="0" err="1">
                <a:effectLst/>
                <a:latin typeface="+mn-lt"/>
                <a:ea typeface="ＭＳ 明朝"/>
                <a:cs typeface="Times New Roman"/>
              </a:rPr>
              <a:t>nulla</a:t>
            </a:r>
            <a:r>
              <a:rPr lang="en-US" sz="3600" dirty="0">
                <a:effectLst/>
                <a:latin typeface="+mn-lt"/>
                <a:ea typeface="ＭＳ 明朝"/>
                <a:cs typeface="Times New Roman"/>
              </a:rPr>
              <a:t> </a:t>
            </a:r>
            <a:r>
              <a:rPr lang="en-US" sz="3600" dirty="0" err="1">
                <a:effectLst/>
                <a:latin typeface="+mn-lt"/>
                <a:ea typeface="ＭＳ 明朝"/>
                <a:cs typeface="Times New Roman"/>
              </a:rPr>
              <a:t>facilisis</a:t>
            </a:r>
            <a:r>
              <a:rPr lang="en-US" sz="3600" dirty="0">
                <a:effectLst/>
                <a:latin typeface="+mn-lt"/>
                <a:ea typeface="ＭＳ 明朝"/>
                <a:cs typeface="Times New Roman"/>
              </a:rPr>
              <a:t> at </a:t>
            </a:r>
            <a:r>
              <a:rPr lang="en-US" sz="3600" dirty="0" err="1">
                <a:effectLst/>
                <a:latin typeface="+mn-lt"/>
                <a:ea typeface="ＭＳ 明朝"/>
                <a:cs typeface="Times New Roman"/>
              </a:rPr>
              <a:t>vero</a:t>
            </a:r>
            <a:r>
              <a:rPr lang="en-US" sz="3600" dirty="0">
                <a:effectLst/>
                <a:latin typeface="+mn-lt"/>
                <a:ea typeface="ＭＳ 明朝"/>
                <a:cs typeface="Times New Roman"/>
              </a:rPr>
              <a:t> </a:t>
            </a:r>
            <a:r>
              <a:rPr lang="en-US" sz="3600" dirty="0" err="1">
                <a:effectLst/>
                <a:latin typeface="+mn-lt"/>
                <a:ea typeface="ＭＳ 明朝"/>
                <a:cs typeface="Times New Roman"/>
              </a:rPr>
              <a:t>eros</a:t>
            </a:r>
            <a:r>
              <a:rPr lang="en-US" sz="3600" dirty="0">
                <a:effectLst/>
                <a:latin typeface="+mn-lt"/>
                <a:ea typeface="ＭＳ 明朝"/>
                <a:cs typeface="Times New Roman"/>
              </a:rPr>
              <a:t> et </a:t>
            </a:r>
            <a:r>
              <a:rPr lang="en-US" sz="3600" dirty="0" err="1">
                <a:effectLst/>
                <a:latin typeface="+mn-lt"/>
                <a:ea typeface="ＭＳ 明朝"/>
                <a:cs typeface="Times New Roman"/>
              </a:rPr>
              <a:t>accumsan</a:t>
            </a:r>
            <a:r>
              <a:rPr lang="en-US" sz="3600" dirty="0">
                <a:effectLst/>
                <a:latin typeface="+mn-lt"/>
                <a:ea typeface="ＭＳ 明朝"/>
                <a:cs typeface="Times New Roman"/>
              </a:rPr>
              <a:t> et </a:t>
            </a:r>
            <a:r>
              <a:rPr lang="en-US" sz="3600" dirty="0" err="1">
                <a:effectLst/>
                <a:latin typeface="+mn-lt"/>
                <a:ea typeface="ＭＳ 明朝"/>
                <a:cs typeface="Times New Roman"/>
              </a:rPr>
              <a:t>iusto</a:t>
            </a:r>
            <a:r>
              <a:rPr lang="en-US" sz="3600" dirty="0">
                <a:effectLst/>
                <a:latin typeface="+mn-lt"/>
                <a:ea typeface="ＭＳ 明朝"/>
                <a:cs typeface="Times New Roman"/>
              </a:rPr>
              <a:t> </a:t>
            </a:r>
            <a:r>
              <a:rPr lang="en-US" sz="3600" dirty="0" err="1">
                <a:effectLst/>
                <a:latin typeface="+mn-lt"/>
                <a:ea typeface="ＭＳ 明朝"/>
                <a:cs typeface="Times New Roman"/>
              </a:rPr>
              <a:t>odio</a:t>
            </a:r>
            <a:r>
              <a:rPr lang="en-US" sz="3600" dirty="0">
                <a:effectLst/>
                <a:latin typeface="+mn-lt"/>
                <a:ea typeface="ＭＳ 明朝"/>
                <a:cs typeface="Times New Roman"/>
              </a:rPr>
              <a:t> </a:t>
            </a:r>
            <a:r>
              <a:rPr lang="en-US" sz="3600" dirty="0" err="1">
                <a:effectLst/>
                <a:latin typeface="+mn-lt"/>
                <a:ea typeface="ＭＳ 明朝"/>
                <a:cs typeface="Times New Roman"/>
              </a:rPr>
              <a:t>dignissim</a:t>
            </a:r>
            <a:r>
              <a:rPr lang="en-US" sz="3600" dirty="0">
                <a:effectLst/>
                <a:latin typeface="+mn-lt"/>
                <a:ea typeface="ＭＳ 明朝"/>
                <a:cs typeface="Times New Roman"/>
              </a:rPr>
              <a:t> qui </a:t>
            </a:r>
            <a:r>
              <a:rPr lang="en-US" sz="3600" dirty="0" err="1">
                <a:effectLst/>
                <a:latin typeface="+mn-lt"/>
                <a:ea typeface="ＭＳ 明朝"/>
                <a:cs typeface="Times New Roman"/>
              </a:rPr>
              <a:t>blandit</a:t>
            </a:r>
            <a:r>
              <a:rPr lang="en-US" sz="3600" dirty="0">
                <a:effectLst/>
                <a:latin typeface="+mn-lt"/>
                <a:ea typeface="ＭＳ 明朝"/>
                <a:cs typeface="Times New Roman"/>
              </a:rPr>
              <a:t> </a:t>
            </a:r>
            <a:r>
              <a:rPr lang="en-US" sz="3600" dirty="0" err="1">
                <a:effectLst/>
                <a:latin typeface="+mn-lt"/>
                <a:ea typeface="ＭＳ 明朝"/>
                <a:cs typeface="Times New Roman"/>
              </a:rPr>
              <a:t>praesent</a:t>
            </a:r>
            <a:r>
              <a:rPr lang="en-US" sz="3600" dirty="0">
                <a:effectLst/>
                <a:latin typeface="+mn-lt"/>
                <a:ea typeface="ＭＳ 明朝"/>
                <a:cs typeface="Times New Roman"/>
              </a:rPr>
              <a:t> </a:t>
            </a:r>
            <a:r>
              <a:rPr lang="en-US" sz="3600" dirty="0" err="1">
                <a:effectLst/>
                <a:latin typeface="+mn-lt"/>
                <a:ea typeface="ＭＳ 明朝"/>
                <a:cs typeface="Times New Roman"/>
              </a:rPr>
              <a:t>luptatum</a:t>
            </a:r>
            <a:r>
              <a:rPr lang="en-US" sz="3600" dirty="0">
                <a:effectLst/>
                <a:latin typeface="+mn-lt"/>
                <a:ea typeface="ＭＳ 明朝"/>
                <a:cs typeface="Times New Roman"/>
              </a:rPr>
              <a:t> </a:t>
            </a:r>
            <a:r>
              <a:rPr lang="en-US" sz="3600" dirty="0" err="1">
                <a:effectLst/>
                <a:latin typeface="+mn-lt"/>
                <a:ea typeface="ＭＳ 明朝"/>
                <a:cs typeface="Times New Roman"/>
              </a:rPr>
              <a:t>zzril</a:t>
            </a:r>
            <a:r>
              <a:rPr lang="en-US" sz="3600" dirty="0">
                <a:effectLst/>
                <a:latin typeface="+mn-lt"/>
                <a:ea typeface="ＭＳ 明朝"/>
                <a:cs typeface="Times New Roman"/>
              </a:rPr>
              <a:t> </a:t>
            </a:r>
            <a:r>
              <a:rPr lang="en-US" sz="3600" dirty="0" err="1">
                <a:effectLst/>
                <a:latin typeface="+mn-lt"/>
                <a:ea typeface="ＭＳ 明朝"/>
                <a:cs typeface="Times New Roman"/>
              </a:rPr>
              <a:t>delenit</a:t>
            </a:r>
            <a:r>
              <a:rPr lang="en-US" sz="3600" dirty="0">
                <a:effectLst/>
                <a:latin typeface="+mn-lt"/>
                <a:ea typeface="ＭＳ 明朝"/>
                <a:cs typeface="Times New Roman"/>
              </a:rPr>
              <a:t> </a:t>
            </a:r>
            <a:r>
              <a:rPr lang="en-US" sz="3600" dirty="0" err="1">
                <a:effectLst/>
                <a:latin typeface="+mn-lt"/>
                <a:ea typeface="ＭＳ 明朝"/>
                <a:cs typeface="Times New Roman"/>
              </a:rPr>
              <a:t>augue</a:t>
            </a:r>
            <a:r>
              <a:rPr lang="en-US" sz="3600" dirty="0">
                <a:effectLst/>
                <a:latin typeface="+mn-lt"/>
                <a:ea typeface="ＭＳ 明朝"/>
                <a:cs typeface="Times New Roman"/>
              </a:rPr>
              <a:t> </a:t>
            </a:r>
            <a:r>
              <a:rPr lang="en-US" sz="3600" dirty="0" err="1">
                <a:effectLst/>
                <a:latin typeface="+mn-lt"/>
                <a:ea typeface="ＭＳ 明朝"/>
                <a:cs typeface="Times New Roman"/>
              </a:rPr>
              <a:t>duis</a:t>
            </a:r>
            <a:r>
              <a:rPr lang="en-US" sz="3600" dirty="0">
                <a:effectLst/>
                <a:latin typeface="+mn-lt"/>
                <a:ea typeface="ＭＳ 明朝"/>
                <a:cs typeface="Times New Roman"/>
              </a:rPr>
              <a:t> </a:t>
            </a:r>
            <a:r>
              <a:rPr lang="en-US" sz="3600" dirty="0" err="1">
                <a:effectLst/>
                <a:latin typeface="+mn-lt"/>
                <a:ea typeface="ＭＳ 明朝"/>
                <a:cs typeface="Times New Roman"/>
              </a:rPr>
              <a:t>dolore</a:t>
            </a:r>
            <a:r>
              <a:rPr lang="en-US" sz="3600" dirty="0">
                <a:effectLst/>
                <a:latin typeface="+mn-lt"/>
                <a:ea typeface="ＭＳ 明朝"/>
                <a:cs typeface="Times New Roman"/>
              </a:rPr>
              <a:t> </a:t>
            </a:r>
            <a:r>
              <a:rPr lang="en-US" sz="3600" dirty="0" err="1">
                <a:effectLst/>
                <a:latin typeface="+mn-lt"/>
                <a:ea typeface="ＭＳ 明朝"/>
                <a:cs typeface="Times New Roman"/>
              </a:rPr>
              <a:t>te</a:t>
            </a:r>
            <a:r>
              <a:rPr lang="en-US" sz="3600" dirty="0">
                <a:effectLst/>
                <a:latin typeface="+mn-lt"/>
                <a:ea typeface="ＭＳ 明朝"/>
                <a:cs typeface="Times New Roman"/>
              </a:rPr>
              <a:t> </a:t>
            </a:r>
            <a:r>
              <a:rPr lang="en-US" sz="3600" dirty="0" err="1">
                <a:effectLst/>
                <a:latin typeface="+mn-lt"/>
                <a:ea typeface="ＭＳ 明朝"/>
                <a:cs typeface="Times New Roman"/>
              </a:rPr>
              <a:t>feugait</a:t>
            </a:r>
            <a:r>
              <a:rPr lang="en-US" sz="3600" dirty="0">
                <a:effectLst/>
                <a:latin typeface="+mn-lt"/>
                <a:ea typeface="ＭＳ 明朝"/>
                <a:cs typeface="Times New Roman"/>
              </a:rPr>
              <a:t> </a:t>
            </a:r>
            <a:r>
              <a:rPr lang="en-US" sz="3600" dirty="0" err="1">
                <a:effectLst/>
                <a:latin typeface="+mn-lt"/>
                <a:ea typeface="ＭＳ 明朝"/>
                <a:cs typeface="Times New Roman"/>
              </a:rPr>
              <a:t>nulla</a:t>
            </a:r>
            <a:r>
              <a:rPr lang="en-US" sz="3600" dirty="0">
                <a:effectLst/>
                <a:latin typeface="+mn-lt"/>
                <a:ea typeface="ＭＳ 明朝"/>
                <a:cs typeface="Times New Roman"/>
              </a:rPr>
              <a:t> </a:t>
            </a:r>
            <a:r>
              <a:rPr lang="en-US" sz="3600" dirty="0" err="1">
                <a:effectLst/>
                <a:latin typeface="+mn-lt"/>
                <a:ea typeface="ＭＳ 明朝"/>
                <a:cs typeface="Times New Roman"/>
              </a:rPr>
              <a:t>facilisi</a:t>
            </a:r>
            <a:r>
              <a:rPr lang="en-US" sz="3600" dirty="0">
                <a:effectLst/>
                <a:latin typeface="+mn-lt"/>
                <a:ea typeface="ＭＳ 明朝"/>
                <a:cs typeface="Times New Roman"/>
              </a:rPr>
              <a:t>. </a:t>
            </a:r>
          </a:p>
          <a:p>
            <a:r>
              <a:rPr lang="en-US" sz="3600" dirty="0">
                <a:effectLst/>
                <a:latin typeface="+mn-lt"/>
                <a:ea typeface="ＭＳ 明朝"/>
                <a:cs typeface="Times New Roman"/>
              </a:rPr>
              <a:t>Nam liber </a:t>
            </a:r>
            <a:r>
              <a:rPr lang="en-US" sz="3600" dirty="0" err="1">
                <a:effectLst/>
                <a:latin typeface="+mn-lt"/>
                <a:ea typeface="ＭＳ 明朝"/>
                <a:cs typeface="Times New Roman"/>
              </a:rPr>
              <a:t>tempor</a:t>
            </a:r>
            <a:r>
              <a:rPr lang="en-US" sz="3600" dirty="0">
                <a:effectLst/>
                <a:latin typeface="+mn-lt"/>
                <a:ea typeface="ＭＳ 明朝"/>
                <a:cs typeface="Times New Roman"/>
              </a:rPr>
              <a:t> cum </a:t>
            </a:r>
            <a:r>
              <a:rPr lang="en-US" sz="3600" dirty="0" err="1">
                <a:effectLst/>
                <a:latin typeface="+mn-lt"/>
                <a:ea typeface="ＭＳ 明朝"/>
                <a:cs typeface="Times New Roman"/>
              </a:rPr>
              <a:t>soluta</a:t>
            </a:r>
            <a:r>
              <a:rPr lang="en-US" sz="3600" dirty="0">
                <a:effectLst/>
                <a:latin typeface="+mn-lt"/>
                <a:ea typeface="ＭＳ 明朝"/>
                <a:cs typeface="Times New Roman"/>
              </a:rPr>
              <a:t> </a:t>
            </a:r>
            <a:r>
              <a:rPr lang="en-US" sz="3600" dirty="0" err="1">
                <a:effectLst/>
                <a:latin typeface="+mn-lt"/>
                <a:ea typeface="ＭＳ 明朝"/>
                <a:cs typeface="Times New Roman"/>
              </a:rPr>
              <a:t>nobis</a:t>
            </a:r>
            <a:r>
              <a:rPr lang="en-US" sz="3600" dirty="0">
                <a:effectLst/>
                <a:latin typeface="+mn-lt"/>
                <a:ea typeface="ＭＳ 明朝"/>
                <a:cs typeface="Times New Roman"/>
              </a:rPr>
              <a:t> </a:t>
            </a:r>
            <a:r>
              <a:rPr lang="en-US" sz="3600" dirty="0" err="1">
                <a:effectLst/>
                <a:latin typeface="+mn-lt"/>
                <a:ea typeface="ＭＳ 明朝"/>
                <a:cs typeface="Times New Roman"/>
              </a:rPr>
              <a:t>eleifend</a:t>
            </a:r>
            <a:r>
              <a:rPr lang="en-US" sz="3600" dirty="0">
                <a:effectLst/>
                <a:latin typeface="+mn-lt"/>
                <a:ea typeface="ＭＳ 明朝"/>
                <a:cs typeface="Times New Roman"/>
              </a:rPr>
              <a:t> option </a:t>
            </a:r>
            <a:r>
              <a:rPr lang="en-US" sz="3600" dirty="0" err="1">
                <a:effectLst/>
                <a:latin typeface="+mn-lt"/>
                <a:ea typeface="ＭＳ 明朝"/>
                <a:cs typeface="Times New Roman"/>
              </a:rPr>
              <a:t>congue</a:t>
            </a:r>
            <a:r>
              <a:rPr lang="en-US" sz="3600" dirty="0">
                <a:effectLst/>
                <a:latin typeface="+mn-lt"/>
                <a:ea typeface="ＭＳ 明朝"/>
                <a:cs typeface="Times New Roman"/>
              </a:rPr>
              <a:t> </a:t>
            </a:r>
            <a:r>
              <a:rPr lang="en-US" sz="3600" dirty="0" err="1">
                <a:effectLst/>
                <a:latin typeface="+mn-lt"/>
                <a:ea typeface="ＭＳ 明朝"/>
                <a:cs typeface="Times New Roman"/>
              </a:rPr>
              <a:t>nihil</a:t>
            </a:r>
            <a:r>
              <a:rPr lang="en-US" sz="3600" dirty="0">
                <a:effectLst/>
                <a:latin typeface="+mn-lt"/>
                <a:ea typeface="ＭＳ 明朝"/>
                <a:cs typeface="Times New Roman"/>
              </a:rPr>
              <a:t> </a:t>
            </a:r>
            <a:r>
              <a:rPr lang="en-US" sz="3600" dirty="0" err="1">
                <a:effectLst/>
                <a:latin typeface="+mn-lt"/>
                <a:ea typeface="ＭＳ 明朝"/>
                <a:cs typeface="Times New Roman"/>
              </a:rPr>
              <a:t>imperdiet</a:t>
            </a:r>
            <a:r>
              <a:rPr lang="en-US" sz="3600" dirty="0">
                <a:effectLst/>
                <a:latin typeface="+mn-lt"/>
                <a:ea typeface="ＭＳ 明朝"/>
                <a:cs typeface="Times New Roman"/>
              </a:rPr>
              <a:t> doming id quod </a:t>
            </a:r>
            <a:r>
              <a:rPr lang="en-US" sz="3600" dirty="0" err="1">
                <a:effectLst/>
                <a:latin typeface="+mn-lt"/>
                <a:ea typeface="ＭＳ 明朝"/>
                <a:cs typeface="Times New Roman"/>
              </a:rPr>
              <a:t>mazim</a:t>
            </a:r>
            <a:r>
              <a:rPr lang="en-US" sz="3600" dirty="0">
                <a:effectLst/>
                <a:latin typeface="+mn-lt"/>
                <a:ea typeface="ＭＳ 明朝"/>
                <a:cs typeface="Times New Roman"/>
              </a:rPr>
              <a:t> </a:t>
            </a:r>
            <a:r>
              <a:rPr lang="en-US" sz="3600" dirty="0" err="1">
                <a:effectLst/>
                <a:latin typeface="+mn-lt"/>
                <a:ea typeface="ＭＳ 明朝"/>
                <a:cs typeface="Times New Roman"/>
              </a:rPr>
              <a:t>placerat</a:t>
            </a:r>
            <a:r>
              <a:rPr lang="en-US" sz="3600" dirty="0">
                <a:effectLst/>
                <a:latin typeface="+mn-lt"/>
                <a:ea typeface="ＭＳ 明朝"/>
                <a:cs typeface="Times New Roman"/>
              </a:rPr>
              <a:t> facer </a:t>
            </a:r>
            <a:r>
              <a:rPr lang="en-US" sz="3600" dirty="0" err="1">
                <a:effectLst/>
                <a:latin typeface="+mn-lt"/>
                <a:ea typeface="ＭＳ 明朝"/>
                <a:cs typeface="Times New Roman"/>
              </a:rPr>
              <a:t>possim</a:t>
            </a:r>
            <a:r>
              <a:rPr lang="en-US" sz="3600" dirty="0">
                <a:effectLst/>
                <a:latin typeface="+mn-lt"/>
                <a:ea typeface="ＭＳ 明朝"/>
                <a:cs typeface="Times New Roman"/>
              </a:rPr>
              <a:t> </a:t>
            </a:r>
            <a:r>
              <a:rPr lang="en-US" sz="3600" dirty="0" err="1">
                <a:effectLst/>
                <a:latin typeface="+mn-lt"/>
                <a:ea typeface="ＭＳ 明朝"/>
                <a:cs typeface="Times New Roman"/>
              </a:rPr>
              <a:t>assum</a:t>
            </a:r>
            <a:r>
              <a:rPr lang="en-US" sz="3600" dirty="0">
                <a:effectLst/>
                <a:latin typeface="+mn-lt"/>
                <a:ea typeface="ＭＳ 明朝"/>
                <a:cs typeface="Times New Roman"/>
              </a:rPr>
              <a:t>. </a:t>
            </a:r>
          </a:p>
          <a:p>
            <a:r>
              <a:rPr lang="en-US" sz="3600" dirty="0" err="1">
                <a:effectLst/>
                <a:latin typeface="+mn-lt"/>
                <a:ea typeface="ＭＳ 明朝"/>
                <a:cs typeface="Times New Roman"/>
              </a:rPr>
              <a:t>Typi</a:t>
            </a:r>
            <a:r>
              <a:rPr lang="en-US" sz="3600" dirty="0">
                <a:effectLst/>
                <a:latin typeface="+mn-lt"/>
                <a:ea typeface="ＭＳ 明朝"/>
                <a:cs typeface="Times New Roman"/>
              </a:rPr>
              <a:t> non </a:t>
            </a:r>
            <a:r>
              <a:rPr lang="en-US" sz="3600" dirty="0" err="1">
                <a:effectLst/>
                <a:latin typeface="+mn-lt"/>
                <a:ea typeface="ＭＳ 明朝"/>
                <a:cs typeface="Times New Roman"/>
              </a:rPr>
              <a:t>habent</a:t>
            </a:r>
            <a:r>
              <a:rPr lang="en-US" sz="3600" dirty="0">
                <a:effectLst/>
                <a:latin typeface="+mn-lt"/>
                <a:ea typeface="ＭＳ 明朝"/>
                <a:cs typeface="Times New Roman"/>
              </a:rPr>
              <a:t> </a:t>
            </a:r>
            <a:r>
              <a:rPr lang="en-US" sz="3600" dirty="0" err="1">
                <a:effectLst/>
                <a:latin typeface="+mn-lt"/>
                <a:ea typeface="ＭＳ 明朝"/>
                <a:cs typeface="Times New Roman"/>
              </a:rPr>
              <a:t>claritatem</a:t>
            </a:r>
            <a:r>
              <a:rPr lang="en-US" sz="3600" dirty="0">
                <a:effectLst/>
                <a:latin typeface="+mn-lt"/>
                <a:ea typeface="ＭＳ 明朝"/>
                <a:cs typeface="Times New Roman"/>
              </a:rPr>
              <a:t> </a:t>
            </a:r>
            <a:r>
              <a:rPr lang="en-US" sz="3600" dirty="0" err="1">
                <a:effectLst/>
                <a:latin typeface="+mn-lt"/>
                <a:ea typeface="ＭＳ 明朝"/>
                <a:cs typeface="Times New Roman"/>
              </a:rPr>
              <a:t>insitam</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usus</a:t>
            </a:r>
            <a:r>
              <a:rPr lang="en-US" sz="3600" dirty="0">
                <a:effectLst/>
                <a:latin typeface="+mn-lt"/>
                <a:ea typeface="ＭＳ 明朝"/>
                <a:cs typeface="Times New Roman"/>
              </a:rPr>
              <a:t> </a:t>
            </a:r>
            <a:r>
              <a:rPr lang="en-US" sz="3600" dirty="0" err="1">
                <a:effectLst/>
                <a:latin typeface="+mn-lt"/>
                <a:ea typeface="ＭＳ 明朝"/>
                <a:cs typeface="Times New Roman"/>
              </a:rPr>
              <a:t>legentis</a:t>
            </a:r>
            <a:r>
              <a:rPr lang="en-US" sz="3600" dirty="0">
                <a:effectLst/>
                <a:latin typeface="+mn-lt"/>
                <a:ea typeface="ＭＳ 明朝"/>
                <a:cs typeface="Times New Roman"/>
              </a:rPr>
              <a:t> in </a:t>
            </a:r>
            <a:r>
              <a:rPr lang="en-US" sz="3600" dirty="0" err="1">
                <a:effectLst/>
                <a:latin typeface="+mn-lt"/>
                <a:ea typeface="ＭＳ 明朝"/>
                <a:cs typeface="Times New Roman"/>
              </a:rPr>
              <a:t>iis</a:t>
            </a:r>
            <a:r>
              <a:rPr lang="en-US" sz="3600" dirty="0">
                <a:effectLst/>
                <a:latin typeface="+mn-lt"/>
                <a:ea typeface="ＭＳ 明朝"/>
                <a:cs typeface="Times New Roman"/>
              </a:rPr>
              <a:t> qui </a:t>
            </a:r>
            <a:r>
              <a:rPr lang="en-US" sz="3600" dirty="0" err="1">
                <a:effectLst/>
                <a:latin typeface="+mn-lt"/>
                <a:ea typeface="ＭＳ 明朝"/>
                <a:cs typeface="Times New Roman"/>
              </a:rPr>
              <a:t>facit</a:t>
            </a:r>
            <a:r>
              <a:rPr lang="en-US" sz="3600" dirty="0">
                <a:effectLst/>
                <a:latin typeface="+mn-lt"/>
                <a:ea typeface="ＭＳ 明朝"/>
                <a:cs typeface="Times New Roman"/>
              </a:rPr>
              <a:t> </a:t>
            </a:r>
            <a:r>
              <a:rPr lang="en-US" sz="3600" dirty="0" err="1">
                <a:effectLst/>
                <a:latin typeface="+mn-lt"/>
                <a:ea typeface="ＭＳ 明朝"/>
                <a:cs typeface="Times New Roman"/>
              </a:rPr>
              <a:t>eorum</a:t>
            </a:r>
            <a:r>
              <a:rPr lang="en-US" sz="3600" dirty="0">
                <a:effectLst/>
                <a:latin typeface="+mn-lt"/>
                <a:ea typeface="ＭＳ 明朝"/>
                <a:cs typeface="Times New Roman"/>
              </a:rPr>
              <a:t> </a:t>
            </a:r>
            <a:r>
              <a:rPr lang="en-US" sz="3600" dirty="0" err="1">
                <a:effectLst/>
                <a:latin typeface="+mn-lt"/>
                <a:ea typeface="ＭＳ 明朝"/>
                <a:cs typeface="Times New Roman"/>
              </a:rPr>
              <a:t>claritatem</a:t>
            </a:r>
            <a:r>
              <a:rPr lang="en-US" sz="3600" dirty="0">
                <a:effectLst/>
                <a:latin typeface="+mn-lt"/>
                <a:ea typeface="ＭＳ 明朝"/>
                <a:cs typeface="Times New Roman"/>
              </a:rPr>
              <a:t>. </a:t>
            </a:r>
            <a:r>
              <a:rPr lang="en-US" sz="3600" dirty="0" err="1">
                <a:effectLst/>
                <a:latin typeface="+mn-lt"/>
                <a:ea typeface="ＭＳ 明朝"/>
                <a:cs typeface="Times New Roman"/>
              </a:rPr>
              <a:t>Investigationes</a:t>
            </a:r>
            <a:r>
              <a:rPr lang="en-US" sz="3600" dirty="0">
                <a:effectLst/>
                <a:latin typeface="+mn-lt"/>
                <a:ea typeface="ＭＳ 明朝"/>
                <a:cs typeface="Times New Roman"/>
              </a:rPr>
              <a:t> </a:t>
            </a:r>
            <a:r>
              <a:rPr lang="en-US" sz="3600" dirty="0" err="1">
                <a:effectLst/>
                <a:latin typeface="+mn-lt"/>
                <a:ea typeface="ＭＳ 明朝"/>
                <a:cs typeface="Times New Roman"/>
              </a:rPr>
              <a:t>demonstraverunt</a:t>
            </a:r>
            <a:r>
              <a:rPr lang="en-US" sz="3600" dirty="0">
                <a:effectLst/>
                <a:latin typeface="+mn-lt"/>
                <a:ea typeface="ＭＳ 明朝"/>
                <a:cs typeface="Times New Roman"/>
              </a:rPr>
              <a:t> </a:t>
            </a:r>
            <a:r>
              <a:rPr lang="en-US" sz="3600" dirty="0" err="1">
                <a:effectLst/>
                <a:latin typeface="+mn-lt"/>
                <a:ea typeface="ＭＳ 明朝"/>
                <a:cs typeface="Times New Roman"/>
              </a:rPr>
              <a:t>lectores</a:t>
            </a:r>
            <a:r>
              <a:rPr lang="en-US" sz="3600" dirty="0">
                <a:effectLst/>
                <a:latin typeface="+mn-lt"/>
                <a:ea typeface="ＭＳ 明朝"/>
                <a:cs typeface="Times New Roman"/>
              </a:rPr>
              <a:t> </a:t>
            </a:r>
            <a:r>
              <a:rPr lang="en-US" sz="3600" dirty="0" err="1">
                <a:effectLst/>
                <a:latin typeface="+mn-lt"/>
                <a:ea typeface="ＭＳ 明朝"/>
                <a:cs typeface="Times New Roman"/>
              </a:rPr>
              <a:t>legere</a:t>
            </a:r>
            <a:r>
              <a:rPr lang="en-US" sz="3600" dirty="0">
                <a:effectLst/>
                <a:latin typeface="+mn-lt"/>
                <a:ea typeface="ＭＳ 明朝"/>
                <a:cs typeface="Times New Roman"/>
              </a:rPr>
              <a:t> me </a:t>
            </a:r>
            <a:r>
              <a:rPr lang="en-US" sz="3600" dirty="0" err="1">
                <a:effectLst/>
                <a:latin typeface="+mn-lt"/>
                <a:ea typeface="ＭＳ 明朝"/>
                <a:cs typeface="Times New Roman"/>
              </a:rPr>
              <a:t>lius</a:t>
            </a:r>
            <a:r>
              <a:rPr lang="en-US" sz="3600" dirty="0">
                <a:effectLst/>
                <a:latin typeface="+mn-lt"/>
                <a:ea typeface="ＭＳ 明朝"/>
                <a:cs typeface="Times New Roman"/>
              </a:rPr>
              <a:t> quod ii </a:t>
            </a:r>
            <a:r>
              <a:rPr lang="en-US" sz="3600" dirty="0" err="1">
                <a:effectLst/>
                <a:latin typeface="+mn-lt"/>
                <a:ea typeface="ＭＳ 明朝"/>
                <a:cs typeface="Times New Roman"/>
              </a:rPr>
              <a:t>legunt</a:t>
            </a:r>
            <a:r>
              <a:rPr lang="en-US" sz="3600" dirty="0">
                <a:effectLst/>
                <a:latin typeface="+mn-lt"/>
                <a:ea typeface="ＭＳ 明朝"/>
                <a:cs typeface="Times New Roman"/>
              </a:rPr>
              <a:t> </a:t>
            </a:r>
            <a:r>
              <a:rPr lang="en-US" sz="3600" dirty="0" err="1">
                <a:effectLst/>
                <a:latin typeface="+mn-lt"/>
                <a:ea typeface="ＭＳ 明朝"/>
                <a:cs typeface="Times New Roman"/>
              </a:rPr>
              <a:t>saepius</a:t>
            </a:r>
            <a:r>
              <a:rPr lang="en-US" sz="3600" dirty="0">
                <a:effectLst/>
                <a:latin typeface="+mn-lt"/>
                <a:ea typeface="ＭＳ 明朝"/>
                <a:cs typeface="Times New Roman"/>
              </a:rPr>
              <a:t>. </a:t>
            </a:r>
            <a:r>
              <a:rPr lang="en-US" sz="3600" dirty="0" err="1">
                <a:effectLst/>
                <a:latin typeface="+mn-lt"/>
                <a:ea typeface="ＭＳ 明朝"/>
                <a:cs typeface="Times New Roman"/>
              </a:rPr>
              <a:t>Claritas</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etiam</a:t>
            </a:r>
            <a:r>
              <a:rPr lang="en-US" sz="3600" dirty="0">
                <a:effectLst/>
                <a:latin typeface="+mn-lt"/>
                <a:ea typeface="ＭＳ 明朝"/>
                <a:cs typeface="Times New Roman"/>
              </a:rPr>
              <a:t> </a:t>
            </a:r>
            <a:r>
              <a:rPr lang="en-US" sz="3600" dirty="0" err="1">
                <a:effectLst/>
                <a:latin typeface="+mn-lt"/>
                <a:ea typeface="ＭＳ 明朝"/>
                <a:cs typeface="Times New Roman"/>
              </a:rPr>
              <a:t>processus</a:t>
            </a:r>
            <a:r>
              <a:rPr lang="en-US" sz="3600" dirty="0">
                <a:effectLst/>
                <a:latin typeface="+mn-lt"/>
                <a:ea typeface="ＭＳ 明朝"/>
                <a:cs typeface="Times New Roman"/>
              </a:rPr>
              <a:t> </a:t>
            </a:r>
            <a:r>
              <a:rPr lang="en-US" sz="3600" dirty="0" err="1">
                <a:effectLst/>
                <a:latin typeface="+mn-lt"/>
                <a:ea typeface="ＭＳ 明朝"/>
                <a:cs typeface="Times New Roman"/>
              </a:rPr>
              <a:t>dynamicus</a:t>
            </a:r>
            <a:r>
              <a:rPr lang="en-US" sz="3600" dirty="0">
                <a:effectLst/>
                <a:latin typeface="+mn-lt"/>
                <a:ea typeface="ＭＳ 明朝"/>
                <a:cs typeface="Times New Roman"/>
              </a:rPr>
              <a:t>, qui sequitur </a:t>
            </a:r>
            <a:r>
              <a:rPr lang="en-US" sz="3600" dirty="0" err="1">
                <a:effectLst/>
                <a:latin typeface="+mn-lt"/>
                <a:ea typeface="ＭＳ 明朝"/>
                <a:cs typeface="Times New Roman"/>
              </a:rPr>
              <a:t>mutationem</a:t>
            </a:r>
            <a:r>
              <a:rPr lang="en-US" sz="3600" dirty="0">
                <a:effectLst/>
                <a:latin typeface="+mn-lt"/>
                <a:ea typeface="ＭＳ 明朝"/>
                <a:cs typeface="Times New Roman"/>
              </a:rPr>
              <a:t> </a:t>
            </a:r>
            <a:r>
              <a:rPr lang="en-US" sz="3600" dirty="0" err="1">
                <a:effectLst/>
                <a:latin typeface="+mn-lt"/>
                <a:ea typeface="ＭＳ 明朝"/>
                <a:cs typeface="Times New Roman"/>
              </a:rPr>
              <a:t>consuetudium</a:t>
            </a:r>
            <a:r>
              <a:rPr lang="en-US" sz="3600" dirty="0">
                <a:effectLst/>
                <a:latin typeface="+mn-lt"/>
                <a:ea typeface="ＭＳ 明朝"/>
                <a:cs typeface="Times New Roman"/>
              </a:rPr>
              <a:t> </a:t>
            </a:r>
            <a:r>
              <a:rPr lang="en-US" sz="3600" dirty="0" err="1">
                <a:effectLst/>
                <a:latin typeface="+mn-lt"/>
                <a:ea typeface="ＭＳ 明朝"/>
                <a:cs typeface="Times New Roman"/>
              </a:rPr>
              <a:t>lectorum</a:t>
            </a:r>
            <a:r>
              <a:rPr lang="en-US" sz="3600" dirty="0">
                <a:effectLst/>
                <a:latin typeface="+mn-lt"/>
                <a:ea typeface="ＭＳ 明朝"/>
                <a:cs typeface="Times New Roman"/>
              </a:rPr>
              <a:t>. </a:t>
            </a:r>
          </a:p>
          <a:p>
            <a:r>
              <a:rPr lang="en-US" sz="3600" dirty="0" err="1">
                <a:effectLst/>
                <a:latin typeface="+mn-lt"/>
                <a:ea typeface="ＭＳ 明朝"/>
                <a:cs typeface="Times New Roman"/>
              </a:rPr>
              <a:t>Mirum</a:t>
            </a:r>
            <a:r>
              <a:rPr lang="en-US" sz="3600" dirty="0">
                <a:effectLst/>
                <a:latin typeface="+mn-lt"/>
                <a:ea typeface="ＭＳ 明朝"/>
                <a:cs typeface="Times New Roman"/>
              </a:rPr>
              <a:t> </a:t>
            </a:r>
            <a:r>
              <a:rPr lang="en-US" sz="3600" dirty="0" err="1">
                <a:effectLst/>
                <a:latin typeface="+mn-lt"/>
                <a:ea typeface="ＭＳ 明朝"/>
                <a:cs typeface="Times New Roman"/>
              </a:rPr>
              <a:t>est</a:t>
            </a:r>
            <a:r>
              <a:rPr lang="en-US" sz="3600" dirty="0">
                <a:effectLst/>
                <a:latin typeface="+mn-lt"/>
                <a:ea typeface="ＭＳ 明朝"/>
                <a:cs typeface="Times New Roman"/>
              </a:rPr>
              <a:t> </a:t>
            </a:r>
            <a:r>
              <a:rPr lang="en-US" sz="3600" dirty="0" err="1">
                <a:effectLst/>
                <a:latin typeface="+mn-lt"/>
                <a:ea typeface="ＭＳ 明朝"/>
                <a:cs typeface="Times New Roman"/>
              </a:rPr>
              <a:t>notare</a:t>
            </a:r>
            <a:r>
              <a:rPr lang="en-US" sz="3600" dirty="0">
                <a:effectLst/>
                <a:latin typeface="+mn-lt"/>
                <a:ea typeface="ＭＳ 明朝"/>
                <a:cs typeface="Times New Roman"/>
              </a:rPr>
              <a:t> quam </a:t>
            </a:r>
            <a:r>
              <a:rPr lang="en-US" sz="3600" dirty="0" err="1">
                <a:effectLst/>
                <a:latin typeface="+mn-lt"/>
                <a:ea typeface="ＭＳ 明朝"/>
                <a:cs typeface="Times New Roman"/>
              </a:rPr>
              <a:t>littera</a:t>
            </a:r>
            <a:r>
              <a:rPr lang="en-US" sz="3600" dirty="0">
                <a:effectLst/>
                <a:latin typeface="+mn-lt"/>
                <a:ea typeface="ＭＳ 明朝"/>
                <a:cs typeface="Times New Roman"/>
              </a:rPr>
              <a:t> </a:t>
            </a:r>
            <a:r>
              <a:rPr lang="en-US" sz="3600" dirty="0" err="1">
                <a:effectLst/>
                <a:latin typeface="+mn-lt"/>
                <a:ea typeface="ＭＳ 明朝"/>
                <a:cs typeface="Times New Roman"/>
              </a:rPr>
              <a:t>gothica</a:t>
            </a:r>
            <a:r>
              <a:rPr lang="en-US" sz="3600" dirty="0">
                <a:effectLst/>
                <a:latin typeface="+mn-lt"/>
                <a:ea typeface="ＭＳ 明朝"/>
                <a:cs typeface="Times New Roman"/>
              </a:rPr>
              <a:t>, quam </a:t>
            </a:r>
            <a:r>
              <a:rPr lang="en-US" sz="3600" dirty="0" err="1">
                <a:effectLst/>
                <a:latin typeface="+mn-lt"/>
                <a:ea typeface="ＭＳ 明朝"/>
                <a:cs typeface="Times New Roman"/>
              </a:rPr>
              <a:t>nunc</a:t>
            </a:r>
            <a:r>
              <a:rPr lang="en-US" sz="3600" dirty="0">
                <a:effectLst/>
                <a:latin typeface="+mn-lt"/>
                <a:ea typeface="ＭＳ 明朝"/>
                <a:cs typeface="Times New Roman"/>
              </a:rPr>
              <a:t> </a:t>
            </a:r>
            <a:r>
              <a:rPr lang="en-US" sz="3600" dirty="0" err="1">
                <a:effectLst/>
                <a:latin typeface="+mn-lt"/>
                <a:ea typeface="ＭＳ 明朝"/>
                <a:cs typeface="Times New Roman"/>
              </a:rPr>
              <a:t>putamus</a:t>
            </a:r>
            <a:r>
              <a:rPr lang="en-US" sz="3600" dirty="0">
                <a:effectLst/>
                <a:latin typeface="+mn-lt"/>
                <a:ea typeface="ＭＳ 明朝"/>
                <a:cs typeface="Times New Roman"/>
              </a:rPr>
              <a:t> </a:t>
            </a:r>
            <a:r>
              <a:rPr lang="en-US" sz="3600" dirty="0" err="1">
                <a:effectLst/>
                <a:latin typeface="+mn-lt"/>
                <a:ea typeface="ＭＳ 明朝"/>
                <a:cs typeface="Times New Roman"/>
              </a:rPr>
              <a:t>parum</a:t>
            </a:r>
            <a:r>
              <a:rPr lang="en-US" sz="3600" dirty="0">
                <a:effectLst/>
                <a:latin typeface="+mn-lt"/>
                <a:ea typeface="ＭＳ 明朝"/>
                <a:cs typeface="Times New Roman"/>
              </a:rPr>
              <a:t> </a:t>
            </a:r>
            <a:r>
              <a:rPr lang="en-US" sz="3600" dirty="0" err="1">
                <a:effectLst/>
                <a:latin typeface="+mn-lt"/>
                <a:ea typeface="ＭＳ 明朝"/>
                <a:cs typeface="Times New Roman"/>
              </a:rPr>
              <a:t>claram</a:t>
            </a:r>
            <a:r>
              <a:rPr lang="en-US" sz="3600" dirty="0">
                <a:effectLst/>
                <a:latin typeface="+mn-lt"/>
                <a:ea typeface="ＭＳ 明朝"/>
                <a:cs typeface="Times New Roman"/>
              </a:rPr>
              <a:t>, </a:t>
            </a:r>
            <a:r>
              <a:rPr lang="en-US" sz="3600" dirty="0" err="1">
                <a:effectLst/>
                <a:latin typeface="+mn-lt"/>
                <a:ea typeface="ＭＳ 明朝"/>
                <a:cs typeface="Times New Roman"/>
              </a:rPr>
              <a:t>anteposuerit</a:t>
            </a:r>
            <a:r>
              <a:rPr lang="en-US" sz="3600" dirty="0">
                <a:effectLst/>
                <a:latin typeface="+mn-lt"/>
                <a:ea typeface="ＭＳ 明朝"/>
                <a:cs typeface="Times New Roman"/>
              </a:rPr>
              <a:t> </a:t>
            </a:r>
            <a:r>
              <a:rPr lang="en-US" sz="3600" dirty="0" err="1">
                <a:effectLst/>
                <a:latin typeface="+mn-lt"/>
                <a:ea typeface="ＭＳ 明朝"/>
                <a:cs typeface="Times New Roman"/>
              </a:rPr>
              <a:t>litterarum</a:t>
            </a:r>
            <a:r>
              <a:rPr lang="en-US" sz="3600" dirty="0">
                <a:effectLst/>
                <a:latin typeface="+mn-lt"/>
                <a:ea typeface="ＭＳ 明朝"/>
                <a:cs typeface="Times New Roman"/>
              </a:rPr>
              <a:t> </a:t>
            </a:r>
            <a:r>
              <a:rPr lang="en-US" sz="3600" dirty="0" err="1">
                <a:effectLst/>
                <a:latin typeface="+mn-lt"/>
                <a:ea typeface="ＭＳ 明朝"/>
                <a:cs typeface="Times New Roman"/>
              </a:rPr>
              <a:t>formas</a:t>
            </a:r>
            <a:r>
              <a:rPr lang="en-US" sz="3600" dirty="0">
                <a:effectLst/>
                <a:latin typeface="+mn-lt"/>
                <a:ea typeface="ＭＳ 明朝"/>
                <a:cs typeface="Times New Roman"/>
              </a:rPr>
              <a:t> </a:t>
            </a:r>
            <a:r>
              <a:rPr lang="en-US" sz="3600" dirty="0" err="1">
                <a:effectLst/>
                <a:latin typeface="+mn-lt"/>
                <a:ea typeface="ＭＳ 明朝"/>
                <a:cs typeface="Times New Roman"/>
              </a:rPr>
              <a:t>humanitatis</a:t>
            </a:r>
            <a:r>
              <a:rPr lang="en-US" sz="3600" dirty="0">
                <a:effectLst/>
                <a:latin typeface="+mn-lt"/>
                <a:ea typeface="ＭＳ 明朝"/>
                <a:cs typeface="Times New Roman"/>
              </a:rPr>
              <a:t> per </a:t>
            </a:r>
            <a:r>
              <a:rPr lang="en-US" sz="3600" dirty="0" err="1">
                <a:effectLst/>
                <a:latin typeface="+mn-lt"/>
                <a:ea typeface="ＭＳ 明朝"/>
                <a:cs typeface="Times New Roman"/>
              </a:rPr>
              <a:t>seacula</a:t>
            </a:r>
            <a:r>
              <a:rPr lang="en-US" sz="3600" dirty="0">
                <a:effectLst/>
                <a:latin typeface="+mn-lt"/>
                <a:ea typeface="ＭＳ 明朝"/>
                <a:cs typeface="Times New Roman"/>
              </a:rPr>
              <a:t> </a:t>
            </a:r>
            <a:r>
              <a:rPr lang="en-US" sz="3600" dirty="0" err="1">
                <a:effectLst/>
                <a:latin typeface="+mn-lt"/>
                <a:ea typeface="ＭＳ 明朝"/>
                <a:cs typeface="Times New Roman"/>
              </a:rPr>
              <a:t>quarta</a:t>
            </a:r>
            <a:r>
              <a:rPr lang="en-US" sz="3600" dirty="0">
                <a:effectLst/>
                <a:latin typeface="+mn-lt"/>
                <a:ea typeface="ＭＳ 明朝"/>
                <a:cs typeface="Times New Roman"/>
              </a:rPr>
              <a:t> </a:t>
            </a:r>
            <a:r>
              <a:rPr lang="en-US" sz="3600" dirty="0" err="1">
                <a:effectLst/>
                <a:latin typeface="+mn-lt"/>
                <a:ea typeface="ＭＳ 明朝"/>
                <a:cs typeface="Times New Roman"/>
              </a:rPr>
              <a:t>decima</a:t>
            </a:r>
            <a:r>
              <a:rPr lang="en-US" sz="3600" dirty="0">
                <a:effectLst/>
                <a:latin typeface="+mn-lt"/>
                <a:ea typeface="ＭＳ 明朝"/>
                <a:cs typeface="Times New Roman"/>
              </a:rPr>
              <a:t> et </a:t>
            </a:r>
            <a:r>
              <a:rPr lang="en-US" sz="3600" dirty="0" err="1">
                <a:effectLst/>
                <a:latin typeface="+mn-lt"/>
                <a:ea typeface="ＭＳ 明朝"/>
                <a:cs typeface="Times New Roman"/>
              </a:rPr>
              <a:t>quinta</a:t>
            </a:r>
            <a:r>
              <a:rPr lang="en-US" sz="3600" dirty="0">
                <a:effectLst/>
                <a:latin typeface="+mn-lt"/>
                <a:ea typeface="ＭＳ 明朝"/>
                <a:cs typeface="Times New Roman"/>
              </a:rPr>
              <a:t> </a:t>
            </a:r>
            <a:r>
              <a:rPr lang="en-US" sz="3600" dirty="0" err="1">
                <a:effectLst/>
                <a:latin typeface="+mn-lt"/>
                <a:ea typeface="ＭＳ 明朝"/>
                <a:cs typeface="Times New Roman"/>
              </a:rPr>
              <a:t>decima</a:t>
            </a:r>
            <a:r>
              <a:rPr lang="en-US" sz="3600" dirty="0">
                <a:effectLst/>
                <a:latin typeface="+mn-lt"/>
                <a:ea typeface="ＭＳ 明朝"/>
                <a:cs typeface="Times New Roman"/>
              </a:rPr>
              <a:t>. </a:t>
            </a:r>
            <a:r>
              <a:rPr lang="en-US" sz="3600" dirty="0" err="1">
                <a:effectLst/>
                <a:latin typeface="+mn-lt"/>
                <a:ea typeface="ＭＳ 明朝"/>
                <a:cs typeface="Times New Roman"/>
              </a:rPr>
              <a:t>Eodem</a:t>
            </a:r>
            <a:r>
              <a:rPr lang="en-US" sz="3600" dirty="0">
                <a:effectLst/>
                <a:latin typeface="+mn-lt"/>
                <a:ea typeface="ＭＳ 明朝"/>
                <a:cs typeface="Times New Roman"/>
              </a:rPr>
              <a:t> </a:t>
            </a:r>
            <a:r>
              <a:rPr lang="en-US" sz="3600" dirty="0" err="1">
                <a:effectLst/>
                <a:latin typeface="+mn-lt"/>
                <a:ea typeface="ＭＳ 明朝"/>
                <a:cs typeface="Times New Roman"/>
              </a:rPr>
              <a:t>modo</a:t>
            </a:r>
            <a:r>
              <a:rPr lang="en-US" sz="3600" dirty="0">
                <a:effectLst/>
                <a:latin typeface="+mn-lt"/>
                <a:ea typeface="ＭＳ 明朝"/>
                <a:cs typeface="Times New Roman"/>
              </a:rPr>
              <a:t> </a:t>
            </a:r>
            <a:r>
              <a:rPr lang="en-US" sz="3600" dirty="0" err="1">
                <a:effectLst/>
                <a:latin typeface="+mn-lt"/>
                <a:ea typeface="ＭＳ 明朝"/>
                <a:cs typeface="Times New Roman"/>
              </a:rPr>
              <a:t>typi</a:t>
            </a:r>
            <a:r>
              <a:rPr lang="en-US" sz="3600" dirty="0">
                <a:effectLst/>
                <a:latin typeface="+mn-lt"/>
                <a:ea typeface="ＭＳ 明朝"/>
                <a:cs typeface="Times New Roman"/>
              </a:rPr>
              <a:t>, qui </a:t>
            </a:r>
            <a:r>
              <a:rPr lang="en-US" sz="3600" dirty="0" err="1">
                <a:effectLst/>
                <a:latin typeface="+mn-lt"/>
                <a:ea typeface="ＭＳ 明朝"/>
                <a:cs typeface="Times New Roman"/>
              </a:rPr>
              <a:t>nunc</a:t>
            </a:r>
            <a:r>
              <a:rPr lang="en-US" sz="3600" dirty="0">
                <a:effectLst/>
                <a:latin typeface="+mn-lt"/>
                <a:ea typeface="ＭＳ 明朝"/>
                <a:cs typeface="Times New Roman"/>
              </a:rPr>
              <a:t> </a:t>
            </a:r>
            <a:r>
              <a:rPr lang="en-US" sz="3600" dirty="0" err="1">
                <a:effectLst/>
                <a:latin typeface="+mn-lt"/>
                <a:ea typeface="ＭＳ 明朝"/>
                <a:cs typeface="Times New Roman"/>
              </a:rPr>
              <a:t>nobis</a:t>
            </a:r>
            <a:r>
              <a:rPr lang="en-US" sz="3600" dirty="0">
                <a:effectLst/>
                <a:latin typeface="+mn-lt"/>
                <a:ea typeface="ＭＳ 明朝"/>
                <a:cs typeface="Times New Roman"/>
              </a:rPr>
              <a:t> </a:t>
            </a:r>
            <a:r>
              <a:rPr lang="en-US" sz="3600" dirty="0" err="1">
                <a:effectLst/>
                <a:latin typeface="+mn-lt"/>
                <a:ea typeface="ＭＳ 明朝"/>
                <a:cs typeface="Times New Roman"/>
              </a:rPr>
              <a:t>videntur</a:t>
            </a:r>
            <a:r>
              <a:rPr lang="en-US" sz="3600" dirty="0">
                <a:effectLst/>
                <a:latin typeface="+mn-lt"/>
                <a:ea typeface="ＭＳ 明朝"/>
                <a:cs typeface="Times New Roman"/>
              </a:rPr>
              <a:t> </a:t>
            </a:r>
            <a:r>
              <a:rPr lang="en-US" sz="3600" dirty="0" err="1">
                <a:effectLst/>
                <a:latin typeface="+mn-lt"/>
                <a:ea typeface="ＭＳ 明朝"/>
                <a:cs typeface="Times New Roman"/>
              </a:rPr>
              <a:t>parum</a:t>
            </a:r>
            <a:r>
              <a:rPr lang="en-US" sz="3600" dirty="0">
                <a:effectLst/>
                <a:latin typeface="+mn-lt"/>
                <a:ea typeface="ＭＳ 明朝"/>
                <a:cs typeface="Times New Roman"/>
              </a:rPr>
              <a:t> </a:t>
            </a:r>
            <a:r>
              <a:rPr lang="en-US" sz="3600" dirty="0" err="1">
                <a:effectLst/>
                <a:latin typeface="+mn-lt"/>
                <a:ea typeface="ＭＳ 明朝"/>
                <a:cs typeface="Times New Roman"/>
              </a:rPr>
              <a:t>clari</a:t>
            </a:r>
            <a:r>
              <a:rPr lang="en-US" sz="3600" dirty="0">
                <a:effectLst/>
                <a:latin typeface="+mn-lt"/>
                <a:ea typeface="ＭＳ 明朝"/>
                <a:cs typeface="Times New Roman"/>
              </a:rPr>
              <a:t>, </a:t>
            </a:r>
            <a:r>
              <a:rPr lang="en-US" sz="3600" dirty="0" err="1">
                <a:effectLst/>
                <a:latin typeface="+mn-lt"/>
                <a:ea typeface="ＭＳ 明朝"/>
                <a:cs typeface="Times New Roman"/>
              </a:rPr>
              <a:t>fiant</a:t>
            </a:r>
            <a:r>
              <a:rPr lang="en-US" sz="3600" dirty="0">
                <a:effectLst/>
                <a:latin typeface="+mn-lt"/>
                <a:ea typeface="ＭＳ 明朝"/>
                <a:cs typeface="Times New Roman"/>
              </a:rPr>
              <a:t> </a:t>
            </a:r>
            <a:r>
              <a:rPr lang="en-US" sz="3600" dirty="0" err="1">
                <a:effectLst/>
                <a:latin typeface="+mn-lt"/>
                <a:ea typeface="ＭＳ 明朝"/>
                <a:cs typeface="Times New Roman"/>
              </a:rPr>
              <a:t>sollemnes</a:t>
            </a:r>
            <a:r>
              <a:rPr lang="en-US" sz="3600" dirty="0">
                <a:effectLst/>
                <a:latin typeface="+mn-lt"/>
                <a:ea typeface="ＭＳ 明朝"/>
                <a:cs typeface="Times New Roman"/>
              </a:rPr>
              <a:t> in </a:t>
            </a:r>
            <a:r>
              <a:rPr lang="en-US" sz="3600" dirty="0" err="1">
                <a:effectLst/>
                <a:latin typeface="+mn-lt"/>
                <a:ea typeface="ＭＳ 明朝"/>
                <a:cs typeface="Times New Roman"/>
              </a:rPr>
              <a:t>futurum</a:t>
            </a:r>
            <a:r>
              <a:rPr lang="en-US" sz="3600" dirty="0">
                <a:effectLst/>
                <a:latin typeface="+mn-lt"/>
                <a:ea typeface="ＭＳ 明朝"/>
                <a:cs typeface="Times New Roman"/>
              </a:rPr>
              <a:t>.</a:t>
            </a:r>
            <a:endParaRPr lang="en-US" sz="2400" dirty="0">
              <a:effectLst/>
              <a:latin typeface="Cambria"/>
              <a:ea typeface="ＭＳ 明朝"/>
              <a:cs typeface="Times New Roman"/>
            </a:endParaRPr>
          </a:p>
        </p:txBody>
      </p:sp>
    </p:spTree>
    <p:extLst>
      <p:ext uri="{BB962C8B-B14F-4D97-AF65-F5344CB8AC3E}">
        <p14:creationId xmlns:p14="http://schemas.microsoft.com/office/powerpoint/2010/main" val="126347673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8" name="Picture Placeholder 2"/>
          <p:cNvSpPr>
            <a:spLocks noGrp="1"/>
          </p:cNvSpPr>
          <p:nvPr>
            <p:ph type="pic" sz="quarter" idx="13" hasCustomPrompt="1"/>
          </p:nvPr>
        </p:nvSpPr>
        <p:spPr>
          <a:xfrm>
            <a:off x="-21740" y="0"/>
            <a:ext cx="24405740" cy="13716000"/>
          </a:xfrm>
          <a:solidFill>
            <a:srgbClr val="F1EDED"/>
          </a:solidFill>
        </p:spPr>
        <p:txBody>
          <a:bodyPr anchor="ctr">
            <a:normAutofit/>
          </a:bodyPr>
          <a:lstStyle>
            <a:lvl1pPr marL="0" indent="0" algn="ctr" fontAlgn="ctr">
              <a:buNone/>
              <a:defRPr sz="4000">
                <a:solidFill>
                  <a:srgbClr val="A6A6A6"/>
                </a:solidFill>
              </a:defRPr>
            </a:lvl1pPr>
          </a:lstStyle>
          <a:p>
            <a:r>
              <a:rPr lang="en-US" dirty="0"/>
              <a:t>Your image goes here</a:t>
            </a:r>
          </a:p>
        </p:txBody>
      </p:sp>
      <p:sp>
        <p:nvSpPr>
          <p:cNvPr id="5"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6"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chemeClr val="bg1"/>
                </a:solidFill>
              </a:defRPr>
            </a:lvl1pPr>
          </a:lstStyle>
          <a:p>
            <a:fld id="{CD911897-AAF5-9F48-8CFE-C7A0C3E8F556}" type="datetime1">
              <a:rPr lang="en-US" smtClean="0">
                <a:solidFill>
                  <a:srgbClr val="FFFFFF"/>
                </a:solidFill>
              </a:rPr>
              <a:pPr/>
              <a:t>8/2/17</a:t>
            </a:fld>
            <a:endParaRPr lang="en-US" dirty="0">
              <a:solidFill>
                <a:srgbClr val="FFFFFF"/>
              </a:solidFill>
            </a:endParaRPr>
          </a:p>
        </p:txBody>
      </p:sp>
    </p:spTree>
    <p:extLst>
      <p:ext uri="{BB962C8B-B14F-4D97-AF65-F5344CB8AC3E}">
        <p14:creationId xmlns:p14="http://schemas.microsoft.com/office/powerpoint/2010/main" val="104552981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Header with 2 Images and Caption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783857" y="10135481"/>
            <a:ext cx="6268338" cy="2422950"/>
          </a:xfrm>
        </p:spPr>
        <p:txBody>
          <a:bodyPr lIns="0">
            <a:noAutofit/>
          </a:bodyPr>
          <a:lstStyle>
            <a:lvl1pPr marL="0" indent="0" fontAlgn="t">
              <a:lnSpc>
                <a:spcPts val="5400"/>
              </a:lnSpc>
              <a:buFontTx/>
              <a:buNone/>
              <a:defRPr sz="5000" baseline="0">
                <a:solidFill>
                  <a:srgbClr val="323232"/>
                </a:solidFill>
                <a:latin typeface="Arial" charset="0"/>
              </a:defRPr>
            </a:lvl1pPr>
          </a:lstStyle>
          <a:p>
            <a:r>
              <a:rPr lang="en-US" dirty="0"/>
              <a:t>Caption for image goes here</a:t>
            </a:r>
          </a:p>
        </p:txBody>
      </p:sp>
      <p:sp>
        <p:nvSpPr>
          <p:cNvPr id="13" name="Picture Placeholder 2"/>
          <p:cNvSpPr>
            <a:spLocks noGrp="1"/>
          </p:cNvSpPr>
          <p:nvPr>
            <p:ph type="pic" sz="quarter" idx="13" hasCustomPrompt="1"/>
          </p:nvPr>
        </p:nvSpPr>
        <p:spPr>
          <a:xfrm>
            <a:off x="783857" y="2641600"/>
            <a:ext cx="9870162" cy="6738728"/>
          </a:xfrm>
          <a:solidFill>
            <a:srgbClr val="F1EDED"/>
          </a:solidFill>
        </p:spPr>
        <p:txBody>
          <a:bodyPr anchor="ctr">
            <a:normAutofit/>
          </a:bodyPr>
          <a:lstStyle>
            <a:lvl1pPr marL="0" indent="0" algn="ctr">
              <a:buNone/>
              <a:defRPr sz="4000">
                <a:solidFill>
                  <a:schemeClr val="bg1">
                    <a:lumMod val="65000"/>
                  </a:schemeClr>
                </a:solidFill>
              </a:defRPr>
            </a:lvl1pPr>
          </a:lstStyle>
          <a:p>
            <a:r>
              <a:rPr lang="en-US" dirty="0"/>
              <a:t>Your image goes here</a:t>
            </a:r>
          </a:p>
        </p:txBody>
      </p:sp>
      <p:sp>
        <p:nvSpPr>
          <p:cNvPr id="16" name="Picture Placeholder 2"/>
          <p:cNvSpPr>
            <a:spLocks noGrp="1"/>
          </p:cNvSpPr>
          <p:nvPr>
            <p:ph type="pic" sz="quarter" idx="16" hasCustomPrompt="1"/>
          </p:nvPr>
        </p:nvSpPr>
        <p:spPr>
          <a:xfrm>
            <a:off x="13025551" y="2641600"/>
            <a:ext cx="9870162" cy="6738728"/>
          </a:xfrm>
          <a:solidFill>
            <a:srgbClr val="F1EDED"/>
          </a:solidFill>
        </p:spPr>
        <p:txBody>
          <a:bodyPr anchor="ctr">
            <a:normAutofit/>
          </a:bodyPr>
          <a:lstStyle>
            <a:lvl1pPr marL="0" indent="0" algn="ctr">
              <a:buNone/>
              <a:defRPr sz="4000">
                <a:solidFill>
                  <a:schemeClr val="bg1">
                    <a:lumMod val="65000"/>
                  </a:schemeClr>
                </a:solidFill>
              </a:defRPr>
            </a:lvl1pPr>
          </a:lstStyle>
          <a:p>
            <a:r>
              <a:rPr lang="en-US" dirty="0"/>
              <a:t>Your image goes here</a:t>
            </a:r>
          </a:p>
        </p:txBody>
      </p:sp>
      <p:sp>
        <p:nvSpPr>
          <p:cNvPr id="19" name="Text Placeholder 15"/>
          <p:cNvSpPr>
            <a:spLocks noGrp="1"/>
          </p:cNvSpPr>
          <p:nvPr>
            <p:ph type="body" sz="quarter" idx="17" hasCustomPrompt="1"/>
          </p:nvPr>
        </p:nvSpPr>
        <p:spPr>
          <a:xfrm>
            <a:off x="13025551" y="10135481"/>
            <a:ext cx="6268338" cy="2422950"/>
          </a:xfrm>
        </p:spPr>
        <p:txBody>
          <a:bodyPr lIns="0">
            <a:noAutofit/>
          </a:bodyPr>
          <a:lstStyle>
            <a:lvl1pPr marL="0" indent="0" fontAlgn="t">
              <a:lnSpc>
                <a:spcPts val="5400"/>
              </a:lnSpc>
              <a:buFontTx/>
              <a:buNone/>
              <a:defRPr sz="5000" baseline="0">
                <a:solidFill>
                  <a:srgbClr val="323232"/>
                </a:solidFill>
                <a:latin typeface="Arial" charset="0"/>
              </a:defRPr>
            </a:lvl1pPr>
          </a:lstStyle>
          <a:p>
            <a:r>
              <a:rPr lang="en-US" dirty="0"/>
              <a:t>Caption for image goes here</a:t>
            </a:r>
          </a:p>
        </p:txBody>
      </p:sp>
      <p:sp>
        <p:nvSpPr>
          <p:cNvPr id="20"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22"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rgbClr val="655A5B"/>
                </a:solidFill>
              </a:defRPr>
            </a:lvl1pPr>
          </a:lstStyle>
          <a:p>
            <a:fld id="{CD911897-AAF5-9F48-8CFE-C7A0C3E8F556}" type="datetime1">
              <a:rPr lang="en-US" smtClean="0"/>
              <a:pPr/>
              <a:t>8/2/17</a:t>
            </a:fld>
            <a:endParaRPr lang="en-US" dirty="0"/>
          </a:p>
        </p:txBody>
      </p:sp>
      <p:sp>
        <p:nvSpPr>
          <p:cNvPr id="23" name="Text Placeholder 15"/>
          <p:cNvSpPr>
            <a:spLocks noGrp="1"/>
          </p:cNvSpPr>
          <p:nvPr>
            <p:ph type="body" sz="quarter" idx="11" hasCustomPrompt="1"/>
          </p:nvPr>
        </p:nvSpPr>
        <p:spPr>
          <a:xfrm>
            <a:off x="540044" y="775804"/>
            <a:ext cx="10054040" cy="1042444"/>
          </a:xfrm>
        </p:spPr>
        <p:txBody>
          <a:bodyPr>
            <a:noAutofit/>
          </a:bodyPr>
          <a:lstStyle>
            <a:lvl1pPr marL="0" indent="0" fontAlgn="t">
              <a:buFontTx/>
              <a:buNone/>
              <a:defRPr sz="60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121528112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540043" y="2413211"/>
            <a:ext cx="10054042" cy="8497982"/>
          </a:xfrm>
        </p:spPr>
        <p:txBody>
          <a:bodyPr>
            <a:noAutofit/>
          </a:bodyPr>
          <a:lstStyle>
            <a:lvl1pPr marL="0" indent="0" fontAlgn="t">
              <a:lnSpc>
                <a:spcPts val="5400"/>
              </a:lnSpc>
              <a:spcBef>
                <a:spcPts val="0"/>
              </a:spcBef>
              <a:spcAft>
                <a:spcPts val="2400"/>
              </a:spcAft>
              <a:buFontTx/>
              <a:buNone/>
              <a:defRPr sz="50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12181668" y="0"/>
            <a:ext cx="12182612" cy="13716000"/>
          </a:xfrm>
          <a:solidFill>
            <a:srgbClr val="F1EDED"/>
          </a:solidFill>
          <a:ln>
            <a:noFill/>
          </a:ln>
        </p:spPr>
        <p:txBody>
          <a:bodyPr anchor="ctr">
            <a:normAutofit/>
          </a:bodyPr>
          <a:lstStyle>
            <a:lvl1pPr marL="0" indent="0" algn="ctr">
              <a:buNone/>
              <a:defRPr sz="4000">
                <a:ln>
                  <a:noFill/>
                </a:ln>
                <a:solidFill>
                  <a:srgbClr val="A6A6A6"/>
                </a:solidFill>
              </a:defRPr>
            </a:lvl1pPr>
          </a:lstStyle>
          <a:p>
            <a:r>
              <a:rPr lang="en-US" dirty="0"/>
              <a:t>Your image goes here</a:t>
            </a:r>
          </a:p>
        </p:txBody>
      </p:sp>
      <p:sp>
        <p:nvSpPr>
          <p:cNvPr id="9"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rgbClr val="655A5B"/>
                </a:solidFill>
              </a:defRPr>
            </a:lvl1pPr>
          </a:lstStyle>
          <a:p>
            <a:fld id="{CD911897-AAF5-9F48-8CFE-C7A0C3E8F556}" type="datetime1">
              <a:rPr lang="en-US" smtClean="0"/>
              <a:pPr/>
              <a:t>8/2/17</a:t>
            </a:fld>
            <a:endParaRPr lang="en-US" dirty="0"/>
          </a:p>
        </p:txBody>
      </p:sp>
      <p:sp>
        <p:nvSpPr>
          <p:cNvPr id="7" name="Text Placeholder 15"/>
          <p:cNvSpPr>
            <a:spLocks noGrp="1"/>
          </p:cNvSpPr>
          <p:nvPr>
            <p:ph type="body" sz="quarter" idx="11" hasCustomPrompt="1"/>
          </p:nvPr>
        </p:nvSpPr>
        <p:spPr>
          <a:xfrm>
            <a:off x="540044" y="775804"/>
            <a:ext cx="10054040" cy="1042444"/>
          </a:xfrm>
        </p:spPr>
        <p:txBody>
          <a:bodyPr>
            <a:noAutofit/>
          </a:bodyPr>
          <a:lstStyle>
            <a:lvl1pPr marL="0" indent="0" fontAlgn="t">
              <a:buFontTx/>
              <a:buNone/>
              <a:defRPr sz="60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106719155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8" name="Rectangle 7"/>
          <p:cNvSpPr/>
          <p:nvPr userDrawn="1"/>
        </p:nvSpPr>
        <p:spPr>
          <a:xfrm>
            <a:off x="-1" y="0"/>
            <a:ext cx="24384002" cy="13716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3600" kern="1200" dirty="0">
              <a:solidFill>
                <a:srgbClr val="FFFFFF"/>
              </a:solidFill>
            </a:endParaRPr>
          </a:p>
        </p:txBody>
      </p:sp>
      <p:sp>
        <p:nvSpPr>
          <p:cNvPr id="7" name="Chart Placeholder 14"/>
          <p:cNvSpPr>
            <a:spLocks noGrp="1"/>
          </p:cNvSpPr>
          <p:nvPr>
            <p:ph type="chart" sz="quarter" idx="13" hasCustomPrompt="1"/>
          </p:nvPr>
        </p:nvSpPr>
        <p:spPr>
          <a:xfrm>
            <a:off x="783857" y="2455606"/>
            <a:ext cx="22813970" cy="10487720"/>
          </a:xfrm>
        </p:spPr>
        <p:txBody>
          <a:bodyPr>
            <a:noAutofit/>
          </a:bodyPr>
          <a:lstStyle>
            <a:lvl1pPr marL="0" indent="0">
              <a:buNone/>
              <a:defRPr sz="4000" baseline="0">
                <a:solidFill>
                  <a:srgbClr val="A6A6A6"/>
                </a:solidFill>
              </a:defRPr>
            </a:lvl1pPr>
          </a:lstStyle>
          <a:p>
            <a:r>
              <a:rPr lang="en-US" dirty="0"/>
              <a:t>Click icon and choose templates to insert bar chart</a:t>
            </a:r>
          </a:p>
        </p:txBody>
      </p:sp>
      <p:sp>
        <p:nvSpPr>
          <p:cNvPr id="11"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12"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rgbClr val="655A5B"/>
                </a:solidFill>
              </a:defRPr>
            </a:lvl1pPr>
          </a:lstStyle>
          <a:p>
            <a:fld id="{CD911897-AAF5-9F48-8CFE-C7A0C3E8F556}" type="datetime1">
              <a:rPr lang="en-US" smtClean="0"/>
              <a:pPr/>
              <a:t>8/2/17</a:t>
            </a:fld>
            <a:endParaRPr lang="en-US" dirty="0"/>
          </a:p>
        </p:txBody>
      </p:sp>
      <p:sp>
        <p:nvSpPr>
          <p:cNvPr id="9" name="Text Placeholder 15"/>
          <p:cNvSpPr>
            <a:spLocks noGrp="1"/>
          </p:cNvSpPr>
          <p:nvPr>
            <p:ph type="body" sz="quarter" idx="11" hasCustomPrompt="1"/>
          </p:nvPr>
        </p:nvSpPr>
        <p:spPr>
          <a:xfrm>
            <a:off x="540044" y="775804"/>
            <a:ext cx="10054040" cy="1042444"/>
          </a:xfrm>
        </p:spPr>
        <p:txBody>
          <a:bodyPr>
            <a:noAutofit/>
          </a:bodyPr>
          <a:lstStyle>
            <a:lvl1pPr marL="0" indent="0" fontAlgn="t">
              <a:buFontTx/>
              <a:buNone/>
              <a:defRPr sz="60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25935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Background_2">
    <p:spTree>
      <p:nvGrpSpPr>
        <p:cNvPr id="1" name=""/>
        <p:cNvGrpSpPr/>
        <p:nvPr/>
      </p:nvGrpSpPr>
      <p:grpSpPr>
        <a:xfrm>
          <a:off x="0" y="0"/>
          <a:ext cx="0" cy="0"/>
          <a:chOff x="0" y="0"/>
          <a:chExt cx="0" cy="0"/>
        </a:xfrm>
      </p:grpSpPr>
      <p:sp>
        <p:nvSpPr>
          <p:cNvPr id="357" name="Shape 357"/>
          <p:cNvSpPr/>
          <p:nvPr/>
        </p:nvSpPr>
        <p:spPr>
          <a:xfrm>
            <a:off x="0" y="0"/>
            <a:ext cx="9486704" cy="13716000"/>
          </a:xfrm>
          <a:prstGeom prst="rect">
            <a:avLst/>
          </a:prstGeom>
          <a:solidFill>
            <a:srgbClr val="1173B9"/>
          </a:solidFill>
          <a:ln w="12700">
            <a:miter lim="400000"/>
          </a:ln>
        </p:spPr>
        <p:txBody>
          <a:bodyPr lIns="121918" rIns="121918" anchor="ctr"/>
          <a:lstStyle/>
          <a:p>
            <a:pPr algn="ctr" defTabSz="1219052" hangingPunct="1">
              <a:defRPr>
                <a:solidFill>
                  <a:srgbClr val="FFFFFF"/>
                </a:solidFill>
                <a:latin typeface="+mj-lt"/>
                <a:ea typeface="+mj-ea"/>
                <a:cs typeface="+mj-cs"/>
                <a:sym typeface="Calibri"/>
              </a:defRPr>
            </a:pPr>
            <a:endParaRPr sz="4800" kern="1200">
              <a:solidFill>
                <a:srgbClr val="FFFFFF"/>
              </a:solidFill>
              <a:latin typeface="Arial"/>
              <a:ea typeface=""/>
              <a:cs typeface=""/>
              <a:sym typeface="Calibri"/>
            </a:endParaRPr>
          </a:p>
        </p:txBody>
      </p:sp>
      <p:sp>
        <p:nvSpPr>
          <p:cNvPr id="358" name="Shape 358"/>
          <p:cNvSpPr>
            <a:spLocks noGrp="1"/>
          </p:cNvSpPr>
          <p:nvPr>
            <p:ph type="sldNum" sz="quarter" idx="2"/>
          </p:nvPr>
        </p:nvSpPr>
        <p:spPr>
          <a:xfrm>
            <a:off x="23657654" y="12785597"/>
            <a:ext cx="597392" cy="582510"/>
          </a:xfrm>
          <a:prstGeom prst="rect">
            <a:avLst/>
          </a:prstGeom>
        </p:spPr>
        <p:txBody>
          <a:bodyPr/>
          <a:lstStyle>
            <a:lvl1pPr>
              <a:defRPr sz="2400">
                <a:latin typeface="+mj-lt"/>
                <a:ea typeface="+mj-ea"/>
                <a:cs typeface="+mj-cs"/>
                <a:sym typeface="Calibri"/>
              </a:defRPr>
            </a:lvl1pPr>
          </a:lstStyle>
          <a:p>
            <a:pPr defTabSz="1828800" hangingPunct="1"/>
            <a:fld id="{86CB4B4D-7CA3-9044-876B-883B54F8677D}" type="slidenum">
              <a:rPr lang="uk-UA" kern="1200" smtClean="0">
                <a:solidFill>
                  <a:srgbClr val="6D7777"/>
                </a:solidFill>
              </a:rPr>
              <a:pPr defTabSz="1828800" hangingPunct="1"/>
              <a:t>‹#›</a:t>
            </a:fld>
            <a:endParaRPr lang="uk-UA" kern="1200">
              <a:solidFill>
                <a:srgbClr val="6D7777"/>
              </a:solidFill>
            </a:endParaRPr>
          </a:p>
        </p:txBody>
      </p:sp>
    </p:spTree>
    <p:extLst>
      <p:ext uri="{BB962C8B-B14F-4D97-AF65-F5344CB8AC3E}">
        <p14:creationId xmlns:p14="http://schemas.microsoft.com/office/powerpoint/2010/main" val="308693692"/>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Header with Copy and Donut Graph">
    <p:spTree>
      <p:nvGrpSpPr>
        <p:cNvPr id="1" name=""/>
        <p:cNvGrpSpPr/>
        <p:nvPr/>
      </p:nvGrpSpPr>
      <p:grpSpPr>
        <a:xfrm>
          <a:off x="0" y="0"/>
          <a:ext cx="0" cy="0"/>
          <a:chOff x="0" y="0"/>
          <a:chExt cx="0" cy="0"/>
        </a:xfrm>
      </p:grpSpPr>
      <p:sp>
        <p:nvSpPr>
          <p:cNvPr id="14" name="Rectangle 13"/>
          <p:cNvSpPr/>
          <p:nvPr userDrawn="1"/>
        </p:nvSpPr>
        <p:spPr>
          <a:xfrm>
            <a:off x="-1" y="0"/>
            <a:ext cx="24384002" cy="13716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3600" kern="1200" dirty="0">
              <a:solidFill>
                <a:srgbClr val="FFFFFF"/>
              </a:solidFill>
            </a:endParaRPr>
          </a:p>
        </p:txBody>
      </p:sp>
      <p:sp>
        <p:nvSpPr>
          <p:cNvPr id="15" name="Chart Placeholder 14"/>
          <p:cNvSpPr>
            <a:spLocks noGrp="1"/>
          </p:cNvSpPr>
          <p:nvPr>
            <p:ph type="chart" sz="quarter" idx="13" hasCustomPrompt="1"/>
          </p:nvPr>
        </p:nvSpPr>
        <p:spPr>
          <a:xfrm>
            <a:off x="12937908" y="690251"/>
            <a:ext cx="10636468" cy="12253074"/>
          </a:xfrm>
        </p:spPr>
        <p:txBody>
          <a:bodyPr>
            <a:noAutofit/>
          </a:bodyPr>
          <a:lstStyle>
            <a:lvl1pPr marL="0" marR="0" indent="0" algn="l" defTabSz="1828800" rtl="0" eaLnBrk="1" fontAlgn="auto" latinLnBrk="0" hangingPunct="1">
              <a:lnSpc>
                <a:spcPct val="90000"/>
              </a:lnSpc>
              <a:spcBef>
                <a:spcPts val="2000"/>
              </a:spcBef>
              <a:spcAft>
                <a:spcPts val="0"/>
              </a:spcAft>
              <a:buClrTx/>
              <a:buSzTx/>
              <a:buFont typeface="Arial"/>
              <a:buNone/>
              <a:tabLst/>
              <a:defRPr sz="4000">
                <a:solidFill>
                  <a:srgbClr val="A6A6A6"/>
                </a:solidFill>
              </a:defRPr>
            </a:lvl1pPr>
          </a:lstStyle>
          <a:p>
            <a:r>
              <a:rPr lang="en-US" dirty="0"/>
              <a:t>Click icon and choose templates to insert donut chart</a:t>
            </a:r>
          </a:p>
        </p:txBody>
      </p:sp>
      <p:sp>
        <p:nvSpPr>
          <p:cNvPr id="11" name="Text Placeholder 15"/>
          <p:cNvSpPr>
            <a:spLocks noGrp="1"/>
          </p:cNvSpPr>
          <p:nvPr>
            <p:ph type="body" sz="quarter" idx="12" hasCustomPrompt="1"/>
          </p:nvPr>
        </p:nvSpPr>
        <p:spPr>
          <a:xfrm>
            <a:off x="540045" y="2445870"/>
            <a:ext cx="6564506" cy="10026440"/>
          </a:xfrm>
        </p:spPr>
        <p:txBody>
          <a:bodyPr>
            <a:noAutofit/>
          </a:bodyPr>
          <a:lstStyle>
            <a:lvl1pPr marL="0" indent="0" fontAlgn="t">
              <a:lnSpc>
                <a:spcPts val="5400"/>
              </a:lnSpc>
              <a:spcBef>
                <a:spcPts val="0"/>
              </a:spcBef>
              <a:spcAft>
                <a:spcPts val="2400"/>
              </a:spcAft>
              <a:buFontTx/>
              <a:buNone/>
              <a:defRPr sz="50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16"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rgbClr val="655A5B"/>
                </a:solidFill>
              </a:defRPr>
            </a:lvl1pPr>
          </a:lstStyle>
          <a:p>
            <a:fld id="{64A8A213-8E92-D94A-82D7-8578C89CAF17}" type="slidenum">
              <a:rPr lang="en-US" smtClean="0"/>
              <a:pPr/>
              <a:t>‹#›</a:t>
            </a:fld>
            <a:endParaRPr lang="en-US" dirty="0"/>
          </a:p>
        </p:txBody>
      </p:sp>
      <p:sp>
        <p:nvSpPr>
          <p:cNvPr id="17"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rgbClr val="655A5B"/>
                </a:solidFill>
              </a:defRPr>
            </a:lvl1pPr>
          </a:lstStyle>
          <a:p>
            <a:fld id="{CD911897-AAF5-9F48-8CFE-C7A0C3E8F556}" type="datetime1">
              <a:rPr lang="en-US" smtClean="0"/>
              <a:pPr/>
              <a:t>8/2/17</a:t>
            </a:fld>
            <a:endParaRPr lang="en-US" dirty="0"/>
          </a:p>
        </p:txBody>
      </p:sp>
      <p:sp>
        <p:nvSpPr>
          <p:cNvPr id="8" name="Text Placeholder 15"/>
          <p:cNvSpPr>
            <a:spLocks noGrp="1"/>
          </p:cNvSpPr>
          <p:nvPr>
            <p:ph type="body" sz="quarter" idx="11" hasCustomPrompt="1"/>
          </p:nvPr>
        </p:nvSpPr>
        <p:spPr>
          <a:xfrm>
            <a:off x="540044" y="775804"/>
            <a:ext cx="10054040" cy="1042444"/>
          </a:xfrm>
        </p:spPr>
        <p:txBody>
          <a:bodyPr>
            <a:noAutofit/>
          </a:bodyPr>
          <a:lstStyle>
            <a:lvl1pPr marL="0" indent="0" fontAlgn="t">
              <a:buFontTx/>
              <a:buNone/>
              <a:defRPr sz="600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41895328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4" name="Rectangle 13"/>
          <p:cNvSpPr/>
          <p:nvPr userDrawn="1"/>
        </p:nvSpPr>
        <p:spPr>
          <a:xfrm>
            <a:off x="0" y="0"/>
            <a:ext cx="12192000" cy="13716000"/>
          </a:xfrm>
          <a:prstGeom prst="rect">
            <a:avLst/>
          </a:prstGeom>
          <a:solidFill>
            <a:srgbClr val="B8A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1828800" hangingPunct="1"/>
            <a:endParaRPr lang="en-US" sz="3600" kern="1200" dirty="0">
              <a:solidFill>
                <a:srgbClr val="FFFFFF"/>
              </a:solidFill>
            </a:endParaRPr>
          </a:p>
        </p:txBody>
      </p:sp>
      <p:sp>
        <p:nvSpPr>
          <p:cNvPr id="17" name="Rectangle 16"/>
          <p:cNvSpPr/>
          <p:nvPr userDrawn="1"/>
        </p:nvSpPr>
        <p:spPr>
          <a:xfrm>
            <a:off x="21310243" y="0"/>
            <a:ext cx="3073758" cy="13716000"/>
          </a:xfrm>
          <a:prstGeom prst="rect">
            <a:avLst/>
          </a:prstGeom>
          <a:solidFill>
            <a:srgbClr val="E4E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3600" kern="1200" dirty="0">
              <a:solidFill>
                <a:srgbClr val="FFFFFF"/>
              </a:solidFill>
            </a:endParaRPr>
          </a:p>
        </p:txBody>
      </p:sp>
      <p:sp>
        <p:nvSpPr>
          <p:cNvPr id="18" name="Rectangle 17"/>
          <p:cNvSpPr/>
          <p:nvPr userDrawn="1"/>
        </p:nvSpPr>
        <p:spPr>
          <a:xfrm>
            <a:off x="12191999" y="0"/>
            <a:ext cx="9098522" cy="13716000"/>
          </a:xfrm>
          <a:prstGeom prst="rect">
            <a:avLst/>
          </a:prstGeom>
          <a:solidFill>
            <a:srgbClr val="1C36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hangingPunct="1"/>
            <a:endParaRPr lang="en-US" sz="3600" kern="1200" dirty="0">
              <a:solidFill>
                <a:srgbClr val="FFFFFF"/>
              </a:solidFill>
            </a:endParaRPr>
          </a:p>
        </p:txBody>
      </p:sp>
      <p:sp>
        <p:nvSpPr>
          <p:cNvPr id="21" name="Text Placeholder 15"/>
          <p:cNvSpPr>
            <a:spLocks noGrp="1"/>
          </p:cNvSpPr>
          <p:nvPr>
            <p:ph type="body" sz="quarter" idx="11" hasCustomPrompt="1"/>
          </p:nvPr>
        </p:nvSpPr>
        <p:spPr>
          <a:xfrm>
            <a:off x="540042" y="793770"/>
            <a:ext cx="10305760" cy="1042444"/>
          </a:xfrm>
        </p:spPr>
        <p:txBody>
          <a:bodyPr>
            <a:noAutofit/>
          </a:bodyPr>
          <a:lstStyle>
            <a:lvl1pPr marL="0" indent="0" fontAlgn="t">
              <a:spcBef>
                <a:spcPts val="0"/>
              </a:spcBef>
              <a:buFontTx/>
              <a:buNone/>
              <a:defRPr sz="6000" baseline="0">
                <a:solidFill>
                  <a:schemeClr val="bg1"/>
                </a:solidFill>
                <a:latin typeface="Arial" charset="0"/>
              </a:defRPr>
            </a:lvl1pPr>
          </a:lstStyle>
          <a:p>
            <a:r>
              <a:rPr lang="en-US" dirty="0"/>
              <a:t>Thank you</a:t>
            </a:r>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49563" y="12480155"/>
            <a:ext cx="1351118" cy="547718"/>
          </a:xfrm>
          <a:prstGeom prst="rect">
            <a:avLst/>
          </a:prstGeom>
        </p:spPr>
      </p:pic>
      <p:sp>
        <p:nvSpPr>
          <p:cNvPr id="12" name="Slide Number Placeholder 3"/>
          <p:cNvSpPr>
            <a:spLocks noGrp="1"/>
          </p:cNvSpPr>
          <p:nvPr>
            <p:ph type="sldNum" sz="quarter" idx="4"/>
          </p:nvPr>
        </p:nvSpPr>
        <p:spPr>
          <a:xfrm>
            <a:off x="778219" y="12943326"/>
            <a:ext cx="1161330" cy="499624"/>
          </a:xfrm>
          <a:prstGeom prst="rect">
            <a:avLst/>
          </a:prstGeom>
        </p:spPr>
        <p:txBody>
          <a:bodyPr vert="horz" lIns="91440" tIns="45720" rIns="91440" bIns="45720" rtlCol="0" anchor="ctr"/>
          <a:lstStyle>
            <a:lvl1pPr algn="l">
              <a:defRPr sz="2400" baseline="0">
                <a:solidFill>
                  <a:schemeClr val="bg1"/>
                </a:solidFill>
              </a:defRPr>
            </a:lvl1pPr>
          </a:lstStyle>
          <a:p>
            <a:fld id="{64A8A213-8E92-D94A-82D7-8578C89CAF17}" type="slidenum">
              <a:rPr lang="en-US" smtClean="0">
                <a:solidFill>
                  <a:srgbClr val="FFFFFF"/>
                </a:solidFill>
              </a:rPr>
              <a:pPr/>
              <a:t>‹#›</a:t>
            </a:fld>
            <a:endParaRPr lang="en-US" dirty="0">
              <a:solidFill>
                <a:srgbClr val="FFFFFF"/>
              </a:solidFill>
            </a:endParaRPr>
          </a:p>
        </p:txBody>
      </p:sp>
      <p:sp>
        <p:nvSpPr>
          <p:cNvPr id="13" name="Date Placeholder 4"/>
          <p:cNvSpPr>
            <a:spLocks noGrp="1"/>
          </p:cNvSpPr>
          <p:nvPr>
            <p:ph type="dt" sz="half" idx="2"/>
          </p:nvPr>
        </p:nvSpPr>
        <p:spPr>
          <a:xfrm>
            <a:off x="1939308" y="12943326"/>
            <a:ext cx="5486400" cy="499624"/>
          </a:xfrm>
          <a:prstGeom prst="rect">
            <a:avLst/>
          </a:prstGeom>
        </p:spPr>
        <p:txBody>
          <a:bodyPr vert="horz" lIns="91440" tIns="45720" rIns="91440" bIns="45720" rtlCol="0" anchor="ctr"/>
          <a:lstStyle>
            <a:lvl1pPr algn="l">
              <a:defRPr sz="2400" baseline="0">
                <a:solidFill>
                  <a:schemeClr val="bg1"/>
                </a:solidFill>
              </a:defRPr>
            </a:lvl1pPr>
          </a:lstStyle>
          <a:p>
            <a:fld id="{CD911897-AAF5-9F48-8CFE-C7A0C3E8F556}" type="datetime1">
              <a:rPr lang="en-US" smtClean="0">
                <a:solidFill>
                  <a:srgbClr val="FFFFFF"/>
                </a:solidFill>
              </a:rPr>
              <a:pPr/>
              <a:t>8/2/17</a:t>
            </a:fld>
            <a:endParaRPr lang="en-US" dirty="0">
              <a:solidFill>
                <a:srgbClr val="FFFFFF"/>
              </a:solidFill>
            </a:endParaRPr>
          </a:p>
        </p:txBody>
      </p:sp>
      <p:sp>
        <p:nvSpPr>
          <p:cNvPr id="16" name="Subtitle 2"/>
          <p:cNvSpPr txBox="1">
            <a:spLocks/>
          </p:cNvSpPr>
          <p:nvPr userDrawn="1"/>
        </p:nvSpPr>
        <p:spPr>
          <a:xfrm>
            <a:off x="12708790" y="580741"/>
            <a:ext cx="5445612" cy="1035030"/>
          </a:xfrm>
          <a:prstGeom prst="rect">
            <a:avLst/>
          </a:prstGeom>
        </p:spPr>
        <p:txBody>
          <a:bodyPr vert="horz" lIns="182880" tIns="91440" rIns="182880" bIns="9144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6000" dirty="0">
                <a:solidFill>
                  <a:srgbClr val="FFFFFF"/>
                </a:solidFill>
              </a:rPr>
              <a:t>InterConnect</a:t>
            </a:r>
          </a:p>
        </p:txBody>
      </p:sp>
      <p:sp>
        <p:nvSpPr>
          <p:cNvPr id="19" name="Subtitle 2"/>
          <p:cNvSpPr txBox="1">
            <a:spLocks/>
          </p:cNvSpPr>
          <p:nvPr userDrawn="1"/>
        </p:nvSpPr>
        <p:spPr>
          <a:xfrm>
            <a:off x="12708790" y="1416479"/>
            <a:ext cx="5445612" cy="844938"/>
          </a:xfrm>
          <a:prstGeom prst="rect">
            <a:avLst/>
          </a:prstGeom>
        </p:spPr>
        <p:txBody>
          <a:bodyPr vert="horz" lIns="182880" tIns="91440" rIns="182880" bIns="91440" rtlCol="0">
            <a:noAutofit/>
          </a:bodyPr>
          <a:lstStyle>
            <a:lvl1pPr marL="0" indent="0" algn="l" defTabSz="914400" rtl="0" eaLnBrk="1" latinLnBrk="0" hangingPunct="1">
              <a:lnSpc>
                <a:spcPct val="90000"/>
              </a:lnSpc>
              <a:spcBef>
                <a:spcPts val="1000"/>
              </a:spcBef>
              <a:buFont typeface="Arial"/>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spcBef>
                <a:spcPts val="0"/>
              </a:spcBef>
            </a:pPr>
            <a:r>
              <a:rPr lang="en-US" sz="6000" spc="-60" dirty="0">
                <a:solidFill>
                  <a:srgbClr val="FFFFFF"/>
                </a:solidFill>
              </a:rPr>
              <a:t>2017</a:t>
            </a:r>
          </a:p>
        </p:txBody>
      </p:sp>
    </p:spTree>
    <p:extLst>
      <p:ext uri="{BB962C8B-B14F-4D97-AF65-F5344CB8AC3E}">
        <p14:creationId xmlns:p14="http://schemas.microsoft.com/office/powerpoint/2010/main" val="95394132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Rectangle 5"/>
          <p:cNvSpPr/>
          <p:nvPr userDrawn="1"/>
        </p:nvSpPr>
        <p:spPr>
          <a:xfrm>
            <a:off x="7446968" y="12980461"/>
            <a:ext cx="821500"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a:ea typeface=""/>
                <a:cs typeface="Arial" panose="020B0604020202020204" pitchFamily="34" charset="0"/>
              </a:rPr>
              <a:pPr defTabSz="2438430" hangingPunct="1"/>
              <a:t>‹#›</a:t>
            </a:fld>
            <a:endParaRPr lang="en-US" sz="1600" kern="1200" dirty="0">
              <a:solidFill>
                <a:srgbClr val="5A5A5A"/>
              </a:solidFill>
              <a:latin typeface="Arial"/>
              <a:ea typeface=""/>
              <a:cs typeface="Arial" panose="020B0604020202020204" pitchFamily="34" charset="0"/>
            </a:endParaRPr>
          </a:p>
        </p:txBody>
      </p:sp>
      <p:sp>
        <p:nvSpPr>
          <p:cNvPr id="7" name="Rectangle 6"/>
          <p:cNvSpPr/>
          <p:nvPr userDrawn="1"/>
        </p:nvSpPr>
        <p:spPr>
          <a:xfrm>
            <a:off x="6909861" y="12980461"/>
            <a:ext cx="523054" cy="246221"/>
          </a:xfrm>
          <a:prstGeom prst="rect">
            <a:avLst/>
          </a:prstGeom>
        </p:spPr>
        <p:txBody>
          <a:bodyPr wrap="square" lIns="0" tIns="0" rIns="0" bIns="0">
            <a:spAutoFit/>
          </a:bodyPr>
          <a:lstStyle/>
          <a:p>
            <a:pPr defTabSz="2438430" hangingPunct="1"/>
            <a:r>
              <a:rPr lang="en-US" sz="1600" kern="1200" dirty="0">
                <a:solidFill>
                  <a:srgbClr val="5A5A5A"/>
                </a:solidFill>
                <a:latin typeface="Arial"/>
                <a:ea typeface=""/>
                <a:cs typeface="Arial" panose="020B0604020202020204" pitchFamily="34" charset="0"/>
              </a:rPr>
              <a:t>Page</a:t>
            </a:r>
          </a:p>
        </p:txBody>
      </p:sp>
      <p:sp>
        <p:nvSpPr>
          <p:cNvPr id="8" name="Rectangle 7"/>
          <p:cNvSpPr/>
          <p:nvPr userDrawn="1"/>
        </p:nvSpPr>
        <p:spPr>
          <a:xfrm>
            <a:off x="1635128" y="12980461"/>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a:ea typeface=""/>
                <a:cs typeface="Arial" panose="020B0604020202020204" pitchFamily="34" charset="0"/>
              </a:rPr>
              <a:t>© </a:t>
            </a:r>
            <a:r>
              <a:rPr lang="en-US" sz="1600" kern="1200" dirty="0" smtClean="0">
                <a:solidFill>
                  <a:srgbClr val="5A5A5A"/>
                </a:solidFill>
                <a:latin typeface="Arial"/>
                <a:ea typeface=""/>
                <a:cs typeface="Arial" panose="020B0604020202020204" pitchFamily="34" charset="0"/>
              </a:rPr>
              <a:t>2017 </a:t>
            </a:r>
            <a:r>
              <a:rPr lang="en-US" sz="1600" kern="1200" dirty="0">
                <a:solidFill>
                  <a:srgbClr val="5A5A5A"/>
                </a:solidFill>
                <a:latin typeface="Arial"/>
                <a:ea typeface=""/>
                <a:cs typeface="Arial" panose="020B0604020202020204" pitchFamily="34" charset="0"/>
              </a:rPr>
              <a:t>IBM Corporation</a:t>
            </a:r>
          </a:p>
        </p:txBody>
      </p:sp>
    </p:spTree>
    <p:extLst>
      <p:ext uri="{BB962C8B-B14F-4D97-AF65-F5344CB8AC3E}">
        <p14:creationId xmlns:p14="http://schemas.microsoft.com/office/powerpoint/2010/main" val="934182117"/>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7446968" y="12980461"/>
            <a:ext cx="821500" cy="246221"/>
          </a:xfrm>
          <a:prstGeom prst="rect">
            <a:avLst/>
          </a:prstGeom>
        </p:spPr>
        <p:txBody>
          <a:bodyPr wrap="square" lIns="0" tIns="0" rIns="0" bIns="0">
            <a:spAutoFit/>
          </a:bodyPr>
          <a:lstStyle/>
          <a:p>
            <a:pPr defTabSz="2438430" hangingPunct="1"/>
            <a:fld id="{655362CE-4ABE-4CB4-8947-B1242CDD9D94}" type="slidenum">
              <a:rPr lang="en-US" sz="1600" kern="1200" smtClean="0">
                <a:solidFill>
                  <a:srgbClr val="5A5A5A"/>
                </a:solidFill>
                <a:latin typeface="Arial"/>
                <a:ea typeface=""/>
                <a:cs typeface="Arial" panose="020B0604020202020204" pitchFamily="34" charset="0"/>
              </a:rPr>
              <a:pPr defTabSz="2438430" hangingPunct="1"/>
              <a:t>‹#›</a:t>
            </a:fld>
            <a:endParaRPr lang="en-US" sz="1600" kern="1200" dirty="0">
              <a:solidFill>
                <a:srgbClr val="5A5A5A"/>
              </a:solidFill>
              <a:latin typeface="Arial"/>
              <a:ea typeface=""/>
              <a:cs typeface="Arial" panose="020B0604020202020204" pitchFamily="34" charset="0"/>
            </a:endParaRPr>
          </a:p>
        </p:txBody>
      </p:sp>
      <p:sp>
        <p:nvSpPr>
          <p:cNvPr id="8" name="Rectangle 7"/>
          <p:cNvSpPr/>
          <p:nvPr userDrawn="1"/>
        </p:nvSpPr>
        <p:spPr>
          <a:xfrm>
            <a:off x="6909861" y="12980461"/>
            <a:ext cx="523054" cy="246221"/>
          </a:xfrm>
          <a:prstGeom prst="rect">
            <a:avLst/>
          </a:prstGeom>
        </p:spPr>
        <p:txBody>
          <a:bodyPr wrap="square" lIns="0" tIns="0" rIns="0" bIns="0">
            <a:spAutoFit/>
          </a:bodyPr>
          <a:lstStyle/>
          <a:p>
            <a:pPr defTabSz="2438430" hangingPunct="1"/>
            <a:r>
              <a:rPr lang="en-US" sz="1600" kern="1200" dirty="0">
                <a:solidFill>
                  <a:srgbClr val="5A5A5A"/>
                </a:solidFill>
                <a:latin typeface="Arial"/>
                <a:ea typeface=""/>
                <a:cs typeface="Arial" panose="020B0604020202020204" pitchFamily="34" charset="0"/>
              </a:rPr>
              <a:t>Page</a:t>
            </a:r>
          </a:p>
        </p:txBody>
      </p:sp>
      <p:sp>
        <p:nvSpPr>
          <p:cNvPr id="9" name="Rectangle 8"/>
          <p:cNvSpPr/>
          <p:nvPr userDrawn="1"/>
        </p:nvSpPr>
        <p:spPr>
          <a:xfrm>
            <a:off x="1635128" y="12980461"/>
            <a:ext cx="3179232" cy="246221"/>
          </a:xfrm>
          <a:prstGeom prst="rect">
            <a:avLst/>
          </a:prstGeom>
        </p:spPr>
        <p:txBody>
          <a:bodyPr wrap="square" lIns="0" tIns="0" rIns="0" bIns="0">
            <a:spAutoFit/>
          </a:bodyPr>
          <a:lstStyle/>
          <a:p>
            <a:pPr defTabSz="2438430" hangingPunct="1"/>
            <a:r>
              <a:rPr lang="en-US" sz="1600" kern="1200" dirty="0">
                <a:solidFill>
                  <a:srgbClr val="5A5A5A"/>
                </a:solidFill>
                <a:latin typeface="Arial"/>
                <a:ea typeface=""/>
                <a:cs typeface="Arial" panose="020B0604020202020204" pitchFamily="34" charset="0"/>
              </a:rPr>
              <a:t>© 2016 IBM Corporation</a:t>
            </a:r>
          </a:p>
        </p:txBody>
      </p:sp>
    </p:spTree>
    <p:extLst>
      <p:ext uri="{BB962C8B-B14F-4D97-AF65-F5344CB8AC3E}">
        <p14:creationId xmlns:p14="http://schemas.microsoft.com/office/powerpoint/2010/main" val="844134030"/>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7467">
                <a:latin typeface="Arial"/>
                <a:cs typeface="Aria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5333">
                <a:latin typeface="Arial"/>
                <a:cs typeface="Arial"/>
              </a:defRPr>
            </a:lvl1pPr>
            <a:lvl2pPr>
              <a:defRPr sz="4800">
                <a:latin typeface="Arial"/>
                <a:cs typeface="Arial"/>
              </a:defRPr>
            </a:lvl2pPr>
            <a:lvl3pPr>
              <a:defRPr sz="4267">
                <a:latin typeface="Arial"/>
                <a:cs typeface="Arial"/>
              </a:defRPr>
            </a:lvl3pPr>
            <a:lvl4pPr>
              <a:defRPr sz="3733">
                <a:latin typeface="Arial"/>
                <a:cs typeface="Arial"/>
              </a:defRPr>
            </a:lvl4pPr>
            <a:lvl5pPr>
              <a:defRPr sz="3733">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8"/>
          <p:cNvSpPr>
            <a:spLocks noGrp="1" noChangeArrowheads="1"/>
          </p:cNvSpPr>
          <p:nvPr>
            <p:ph type="sldNum" sz="quarter" idx="10"/>
          </p:nvPr>
        </p:nvSpPr>
        <p:spPr>
          <a:ln/>
        </p:spPr>
        <p:txBody>
          <a:bodyPr/>
          <a:lstStyle>
            <a:lvl1pPr>
              <a:defRPr/>
            </a:lvl1pPr>
          </a:lstStyle>
          <a:p>
            <a:fld id="{2D4F3589-6827-4A35-B8F6-C292599C120A}" type="slidenum">
              <a:rPr lang="en-US" altLang="en-US"/>
              <a:pPr/>
              <a:t>‹#›</a:t>
            </a:fld>
            <a:endParaRPr lang="en-US" altLang="en-US"/>
          </a:p>
        </p:txBody>
      </p:sp>
    </p:spTree>
    <p:extLst>
      <p:ext uri="{BB962C8B-B14F-4D97-AF65-F5344CB8AC3E}">
        <p14:creationId xmlns:p14="http://schemas.microsoft.com/office/powerpoint/2010/main" val="130040484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3"/>
            <a:ext cx="20726400" cy="2724149"/>
          </a:xfrm>
        </p:spPr>
        <p:txBody>
          <a:bodyPr anchor="t"/>
          <a:lstStyle>
            <a:lvl1pPr algn="l">
              <a:defRPr sz="10667" b="1" cap="none"/>
            </a:lvl1pPr>
          </a:lstStyle>
          <a:p>
            <a:r>
              <a:rPr lang="en-US"/>
              <a:t>Click to edit Master title style</a:t>
            </a:r>
            <a:endParaRPr lang="en-US" dirty="0"/>
          </a:p>
        </p:txBody>
      </p:sp>
      <p:sp>
        <p:nvSpPr>
          <p:cNvPr id="3" name="Text Placeholder 2"/>
          <p:cNvSpPr>
            <a:spLocks noGrp="1"/>
          </p:cNvSpPr>
          <p:nvPr>
            <p:ph type="body" idx="1"/>
          </p:nvPr>
        </p:nvSpPr>
        <p:spPr>
          <a:xfrm>
            <a:off x="1926168" y="5813427"/>
            <a:ext cx="20726400" cy="3000373"/>
          </a:xfrm>
        </p:spPr>
        <p:txBody>
          <a:bodyPr anchor="b"/>
          <a:lstStyle>
            <a:lvl1pPr marL="0" indent="0">
              <a:buNone/>
              <a:defRPr sz="5333">
                <a:solidFill>
                  <a:schemeClr val="tx1">
                    <a:tint val="75000"/>
                  </a:schemeClr>
                </a:solidFill>
              </a:defRPr>
            </a:lvl1pPr>
            <a:lvl2pPr marL="1219215" indent="0">
              <a:buNone/>
              <a:defRPr sz="4800">
                <a:solidFill>
                  <a:schemeClr val="tx1">
                    <a:tint val="75000"/>
                  </a:schemeClr>
                </a:solidFill>
              </a:defRPr>
            </a:lvl2pPr>
            <a:lvl3pPr marL="2438430" indent="0">
              <a:buNone/>
              <a:defRPr sz="4267">
                <a:solidFill>
                  <a:schemeClr val="tx1">
                    <a:tint val="75000"/>
                  </a:schemeClr>
                </a:solidFill>
              </a:defRPr>
            </a:lvl3pPr>
            <a:lvl4pPr marL="3657646" indent="0">
              <a:buNone/>
              <a:defRPr sz="3733">
                <a:solidFill>
                  <a:schemeClr val="tx1">
                    <a:tint val="75000"/>
                  </a:schemeClr>
                </a:solidFill>
              </a:defRPr>
            </a:lvl4pPr>
            <a:lvl5pPr marL="4876861" indent="0">
              <a:buNone/>
              <a:defRPr sz="3733">
                <a:solidFill>
                  <a:schemeClr val="tx1">
                    <a:tint val="75000"/>
                  </a:schemeClr>
                </a:solidFill>
              </a:defRPr>
            </a:lvl5pPr>
            <a:lvl6pPr marL="6096076" indent="0">
              <a:buNone/>
              <a:defRPr sz="3733">
                <a:solidFill>
                  <a:schemeClr val="tx1">
                    <a:tint val="75000"/>
                  </a:schemeClr>
                </a:solidFill>
              </a:defRPr>
            </a:lvl6pPr>
            <a:lvl7pPr marL="7315291" indent="0">
              <a:buNone/>
              <a:defRPr sz="3733">
                <a:solidFill>
                  <a:schemeClr val="tx1">
                    <a:tint val="75000"/>
                  </a:schemeClr>
                </a:solidFill>
              </a:defRPr>
            </a:lvl7pPr>
            <a:lvl8pPr marL="8534507" indent="0">
              <a:buNone/>
              <a:defRPr sz="3733">
                <a:solidFill>
                  <a:schemeClr val="tx1">
                    <a:tint val="75000"/>
                  </a:schemeClr>
                </a:solidFill>
              </a:defRPr>
            </a:lvl8pPr>
            <a:lvl9pPr marL="9753722" indent="0">
              <a:buNone/>
              <a:defRPr sz="3733">
                <a:solidFill>
                  <a:schemeClr val="tx1">
                    <a:tint val="75000"/>
                  </a:schemeClr>
                </a:solidFill>
              </a:defRPr>
            </a:lvl9pPr>
          </a:lstStyle>
          <a:p>
            <a:pPr lvl="0"/>
            <a:r>
              <a:rPr lang="en-US"/>
              <a:t>Click to edit Master text styles</a:t>
            </a:r>
          </a:p>
        </p:txBody>
      </p:sp>
      <p:sp>
        <p:nvSpPr>
          <p:cNvPr id="4" name="Slide Number Placeholder 8"/>
          <p:cNvSpPr>
            <a:spLocks noGrp="1" noChangeArrowheads="1"/>
          </p:cNvSpPr>
          <p:nvPr>
            <p:ph type="sldNum" sz="quarter" idx="10"/>
          </p:nvPr>
        </p:nvSpPr>
        <p:spPr>
          <a:ln/>
        </p:spPr>
        <p:txBody>
          <a:bodyPr/>
          <a:lstStyle>
            <a:lvl1pPr>
              <a:defRPr/>
            </a:lvl1pPr>
          </a:lstStyle>
          <a:p>
            <a:fld id="{6FEA06B9-6400-4533-BFAD-CCA5183B2DE6}" type="slidenum">
              <a:rPr lang="en-US" altLang="en-US"/>
              <a:pPr/>
              <a:t>‹#›</a:t>
            </a:fld>
            <a:endParaRPr lang="en-US" altLang="en-US"/>
          </a:p>
        </p:txBody>
      </p:sp>
    </p:spTree>
    <p:extLst>
      <p:ext uri="{BB962C8B-B14F-4D97-AF65-F5344CB8AC3E}">
        <p14:creationId xmlns:p14="http://schemas.microsoft.com/office/powerpoint/2010/main" val="1021785137"/>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2400302"/>
            <a:ext cx="10769600" cy="6788149"/>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2400302"/>
            <a:ext cx="10769600" cy="6788149"/>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8"/>
          <p:cNvSpPr>
            <a:spLocks noGrp="1" noChangeArrowheads="1"/>
          </p:cNvSpPr>
          <p:nvPr>
            <p:ph type="sldNum" sz="quarter" idx="10"/>
          </p:nvPr>
        </p:nvSpPr>
        <p:spPr>
          <a:ln/>
        </p:spPr>
        <p:txBody>
          <a:bodyPr/>
          <a:lstStyle>
            <a:lvl1pPr>
              <a:defRPr/>
            </a:lvl1pPr>
          </a:lstStyle>
          <a:p>
            <a:fld id="{1FD73034-6090-43F5-A4FA-F6D1031C5D63}" type="slidenum">
              <a:rPr lang="en-US" altLang="en-US"/>
              <a:pPr/>
              <a:t>‹#›</a:t>
            </a:fld>
            <a:endParaRPr lang="en-US" altLang="en-US"/>
          </a:p>
        </p:txBody>
      </p:sp>
    </p:spTree>
    <p:extLst>
      <p:ext uri="{BB962C8B-B14F-4D97-AF65-F5344CB8AC3E}">
        <p14:creationId xmlns:p14="http://schemas.microsoft.com/office/powerpoint/2010/main" val="188665478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7"/>
            <a:ext cx="21945600" cy="228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7"/>
            <a:ext cx="10773835" cy="1279525"/>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4" name="Content Placeholder 3"/>
          <p:cNvSpPr>
            <a:spLocks noGrp="1"/>
          </p:cNvSpPr>
          <p:nvPr>
            <p:ph sz="half" idx="2"/>
          </p:nvPr>
        </p:nvSpPr>
        <p:spPr>
          <a:xfrm>
            <a:off x="1219200" y="4349749"/>
            <a:ext cx="10773835" cy="7902576"/>
          </a:xfrm>
        </p:spPr>
        <p:txBody>
          <a:bodyPr/>
          <a:lstStyle>
            <a:lvl1pPr>
              <a:defRPr sz="6400"/>
            </a:lvl1pPr>
            <a:lvl2pPr>
              <a:defRPr sz="5333"/>
            </a:lvl2pPr>
            <a:lvl3pPr>
              <a:defRPr sz="4800"/>
            </a:lvl3pPr>
            <a:lvl4pPr>
              <a:defRPr sz="4267"/>
            </a:lvl4pPr>
            <a:lvl5pPr>
              <a:defRPr sz="4267"/>
            </a:lvl5pPr>
            <a:lvl6pPr>
              <a:defRPr sz="4267"/>
            </a:lvl6pPr>
            <a:lvl7pPr>
              <a:defRPr sz="4267"/>
            </a:lvl7pPr>
            <a:lvl8pPr>
              <a:defRPr sz="4267"/>
            </a:lvl8pPr>
            <a:lvl9pPr>
              <a:defRPr sz="4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7" y="3070227"/>
            <a:ext cx="10778067" cy="1279525"/>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6" name="Content Placeholder 5"/>
          <p:cNvSpPr>
            <a:spLocks noGrp="1"/>
          </p:cNvSpPr>
          <p:nvPr>
            <p:ph sz="quarter" idx="4"/>
          </p:nvPr>
        </p:nvSpPr>
        <p:spPr>
          <a:xfrm>
            <a:off x="12386737" y="4349749"/>
            <a:ext cx="10778067" cy="7902576"/>
          </a:xfrm>
        </p:spPr>
        <p:txBody>
          <a:bodyPr/>
          <a:lstStyle>
            <a:lvl1pPr>
              <a:defRPr sz="6400"/>
            </a:lvl1pPr>
            <a:lvl2pPr>
              <a:defRPr sz="5333"/>
            </a:lvl2pPr>
            <a:lvl3pPr>
              <a:defRPr sz="4800"/>
            </a:lvl3pPr>
            <a:lvl4pPr>
              <a:defRPr sz="4267"/>
            </a:lvl4pPr>
            <a:lvl5pPr>
              <a:defRPr sz="4267"/>
            </a:lvl5pPr>
            <a:lvl6pPr>
              <a:defRPr sz="4267"/>
            </a:lvl6pPr>
            <a:lvl7pPr>
              <a:defRPr sz="4267"/>
            </a:lvl7pPr>
            <a:lvl8pPr>
              <a:defRPr sz="4267"/>
            </a:lvl8pPr>
            <a:lvl9pPr>
              <a:defRPr sz="4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8"/>
          <p:cNvSpPr>
            <a:spLocks noGrp="1" noChangeArrowheads="1"/>
          </p:cNvSpPr>
          <p:nvPr>
            <p:ph type="sldNum" sz="quarter" idx="10"/>
          </p:nvPr>
        </p:nvSpPr>
        <p:spPr>
          <a:ln/>
        </p:spPr>
        <p:txBody>
          <a:bodyPr/>
          <a:lstStyle>
            <a:lvl1pPr>
              <a:defRPr/>
            </a:lvl1pPr>
          </a:lstStyle>
          <a:p>
            <a:fld id="{45A36084-EF09-4DBC-8EEE-4616B0A49E80}" type="slidenum">
              <a:rPr lang="en-US" altLang="en-US"/>
              <a:pPr/>
              <a:t>‹#›</a:t>
            </a:fld>
            <a:endParaRPr lang="en-US" altLang="en-US"/>
          </a:p>
        </p:txBody>
      </p:sp>
    </p:spTree>
    <p:extLst>
      <p:ext uri="{BB962C8B-B14F-4D97-AF65-F5344CB8AC3E}">
        <p14:creationId xmlns:p14="http://schemas.microsoft.com/office/powerpoint/2010/main" val="189508925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8"/>
          <p:cNvSpPr>
            <a:spLocks noGrp="1" noChangeArrowheads="1"/>
          </p:cNvSpPr>
          <p:nvPr>
            <p:ph type="sldNum" sz="quarter" idx="10"/>
          </p:nvPr>
        </p:nvSpPr>
        <p:spPr>
          <a:ln/>
        </p:spPr>
        <p:txBody>
          <a:bodyPr/>
          <a:lstStyle>
            <a:lvl1pPr>
              <a:defRPr/>
            </a:lvl1pPr>
          </a:lstStyle>
          <a:p>
            <a:fld id="{47F6423D-6BAF-44A5-BFE8-C80963F3D975}" type="slidenum">
              <a:rPr lang="en-US" altLang="en-US"/>
              <a:pPr/>
              <a:t>‹#›</a:t>
            </a:fld>
            <a:endParaRPr lang="en-US" altLang="en-US"/>
          </a:p>
        </p:txBody>
      </p:sp>
    </p:spTree>
    <p:extLst>
      <p:ext uri="{BB962C8B-B14F-4D97-AF65-F5344CB8AC3E}">
        <p14:creationId xmlns:p14="http://schemas.microsoft.com/office/powerpoint/2010/main" val="42875869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8"/>
          <p:cNvSpPr>
            <a:spLocks noGrp="1" noChangeArrowheads="1"/>
          </p:cNvSpPr>
          <p:nvPr>
            <p:ph type="sldNum" sz="quarter" idx="10"/>
          </p:nvPr>
        </p:nvSpPr>
        <p:spPr>
          <a:ln/>
        </p:spPr>
        <p:txBody>
          <a:bodyPr/>
          <a:lstStyle>
            <a:lvl1pPr>
              <a:defRPr/>
            </a:lvl1pPr>
          </a:lstStyle>
          <a:p>
            <a:fld id="{A9470E99-938C-40A6-BD46-5A53CC403A6E}" type="slidenum">
              <a:rPr lang="en-US" altLang="en-US"/>
              <a:pPr/>
              <a:t>‹#›</a:t>
            </a:fld>
            <a:endParaRPr lang="en-US" altLang="en-US"/>
          </a:p>
        </p:txBody>
      </p:sp>
    </p:spTree>
    <p:extLst>
      <p:ext uri="{BB962C8B-B14F-4D97-AF65-F5344CB8AC3E}">
        <p14:creationId xmlns:p14="http://schemas.microsoft.com/office/powerpoint/2010/main" val="1567150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arge Type-Dar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1917" y="1562433"/>
            <a:ext cx="14535150" cy="1077218"/>
          </a:xfrm>
        </p:spPr>
        <p:txBody>
          <a:bodyPr>
            <a:spAutoFit/>
          </a:bodyPr>
          <a:lstStyle>
            <a:lvl1pPr algn="l" defTabSz="1828800" rtl="0" eaLnBrk="1" latinLnBrk="0" hangingPunct="1">
              <a:lnSpc>
                <a:spcPts val="8400"/>
              </a:lnSpc>
              <a:spcBef>
                <a:spcPct val="0"/>
              </a:spcBef>
              <a:buNone/>
              <a:defRPr lang="en-US" sz="8000" kern="1200" baseline="0" dirty="0">
                <a:solidFill>
                  <a:schemeClr val="accent5"/>
                </a:solidFill>
                <a:latin typeface="+mj-lt"/>
                <a:ea typeface="+mj-ea"/>
                <a:cs typeface="+mj-cs"/>
              </a:defRPr>
            </a:lvl1pPr>
          </a:lstStyle>
          <a:p>
            <a:r>
              <a:rPr lang="en-US" dirty="0" smtClean="0"/>
              <a:t>Click to edit Master title style</a:t>
            </a:r>
            <a:endParaRPr lang="en-US" dirty="0"/>
          </a:p>
        </p:txBody>
      </p:sp>
      <p:sp>
        <p:nvSpPr>
          <p:cNvPr id="10" name="Rectangle 9"/>
          <p:cNvSpPr/>
          <p:nvPr userDrawn="1"/>
        </p:nvSpPr>
        <p:spPr>
          <a:xfrm>
            <a:off x="1635128" y="12980464"/>
            <a:ext cx="3179232" cy="184666"/>
          </a:xfrm>
          <a:prstGeom prst="rect">
            <a:avLst/>
          </a:prstGeom>
        </p:spPr>
        <p:txBody>
          <a:bodyPr wrap="square" lIns="0" tIns="0" rIns="0" bIns="0">
            <a:spAutoFit/>
          </a:bodyPr>
          <a:lstStyle/>
          <a:p>
            <a:pPr defTabSz="1828800" hangingPunct="1"/>
            <a:r>
              <a:rPr lang="en-US" sz="1200" kern="1200" dirty="0" smtClean="0">
                <a:solidFill>
                  <a:srgbClr val="FFFFFF"/>
                </a:solidFill>
                <a:latin typeface="Arial"/>
                <a:ea typeface=""/>
                <a:cs typeface="Arial" panose="020B0604020202020204" pitchFamily="34" charset="0"/>
              </a:rPr>
              <a:t>© 2017 IBM Corporation</a:t>
            </a:r>
            <a:endParaRPr lang="en-US" sz="1200" kern="1200" dirty="0">
              <a:solidFill>
                <a:srgbClr val="FFFFFF"/>
              </a:solidFill>
              <a:latin typeface="Arial"/>
              <a:ea typeface=""/>
              <a:cs typeface="Arial" panose="020B0604020202020204" pitchFamily="34" charset="0"/>
            </a:endParaRPr>
          </a:p>
        </p:txBody>
      </p:sp>
    </p:spTree>
    <p:extLst>
      <p:ext uri="{BB962C8B-B14F-4D97-AF65-F5344CB8AC3E}">
        <p14:creationId xmlns:p14="http://schemas.microsoft.com/office/powerpoint/2010/main" val="986613713"/>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4" y="546099"/>
            <a:ext cx="8022168" cy="2324101"/>
          </a:xfrm>
        </p:spPr>
        <p:txBody>
          <a:bodyPr anchor="b"/>
          <a:lstStyle>
            <a:lvl1pPr algn="l">
              <a:defRPr sz="5333" b="1"/>
            </a:lvl1pPr>
          </a:lstStyle>
          <a:p>
            <a:r>
              <a:rPr lang="en-US"/>
              <a:t>Click to edit Master title style</a:t>
            </a:r>
          </a:p>
        </p:txBody>
      </p:sp>
      <p:sp>
        <p:nvSpPr>
          <p:cNvPr id="3" name="Content Placeholder 2"/>
          <p:cNvSpPr>
            <a:spLocks noGrp="1"/>
          </p:cNvSpPr>
          <p:nvPr>
            <p:ph idx="1"/>
          </p:nvPr>
        </p:nvSpPr>
        <p:spPr>
          <a:xfrm>
            <a:off x="9533467" y="546103"/>
            <a:ext cx="13631333" cy="11706227"/>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4" y="2870204"/>
            <a:ext cx="8022168" cy="9382125"/>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a:t>Click to edit Master text styles</a:t>
            </a:r>
          </a:p>
        </p:txBody>
      </p:sp>
      <p:sp>
        <p:nvSpPr>
          <p:cNvPr id="5" name="Slide Number Placeholder 8"/>
          <p:cNvSpPr>
            <a:spLocks noGrp="1" noChangeArrowheads="1"/>
          </p:cNvSpPr>
          <p:nvPr>
            <p:ph type="sldNum" sz="quarter" idx="10"/>
          </p:nvPr>
        </p:nvSpPr>
        <p:spPr>
          <a:ln/>
        </p:spPr>
        <p:txBody>
          <a:bodyPr/>
          <a:lstStyle>
            <a:lvl1pPr>
              <a:defRPr/>
            </a:lvl1pPr>
          </a:lstStyle>
          <a:p>
            <a:fld id="{8F01CC65-71D8-4AFB-AF42-EE527D5B4D5F}" type="slidenum">
              <a:rPr lang="en-US" altLang="en-US"/>
              <a:pPr/>
              <a:t>‹#›</a:t>
            </a:fld>
            <a:endParaRPr lang="en-US" altLang="en-US"/>
          </a:p>
        </p:txBody>
      </p:sp>
    </p:spTree>
    <p:extLst>
      <p:ext uri="{BB962C8B-B14F-4D97-AF65-F5344CB8AC3E}">
        <p14:creationId xmlns:p14="http://schemas.microsoft.com/office/powerpoint/2010/main" val="157158285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7"/>
          </a:xfrm>
        </p:spPr>
        <p:txBody>
          <a:bodyPr anchor="b"/>
          <a:lstStyle>
            <a:lvl1pPr algn="l">
              <a:defRPr sz="5333" b="1"/>
            </a:lvl1pPr>
          </a:lstStyle>
          <a:p>
            <a:r>
              <a:rPr lang="en-US"/>
              <a:t>Click to edit Master title style</a:t>
            </a:r>
          </a:p>
        </p:txBody>
      </p:sp>
      <p:sp>
        <p:nvSpPr>
          <p:cNvPr id="3" name="Picture Placeholder 2"/>
          <p:cNvSpPr>
            <a:spLocks noGrp="1"/>
          </p:cNvSpPr>
          <p:nvPr>
            <p:ph type="pic" idx="1"/>
          </p:nvPr>
        </p:nvSpPr>
        <p:spPr>
          <a:xfrm>
            <a:off x="4779435" y="1225549"/>
            <a:ext cx="14630400" cy="8229600"/>
          </a:xfrm>
        </p:spPr>
        <p:txBody>
          <a:bodyPr rtlCol="0">
            <a:normAutofit/>
          </a:bodyPr>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pPr lvl="0"/>
            <a:endParaRPr lang="en-US" noProof="0" dirty="0"/>
          </a:p>
        </p:txBody>
      </p:sp>
      <p:sp>
        <p:nvSpPr>
          <p:cNvPr id="4" name="Text Placeholder 3"/>
          <p:cNvSpPr>
            <a:spLocks noGrp="1"/>
          </p:cNvSpPr>
          <p:nvPr>
            <p:ph type="body" sz="half" idx="2"/>
          </p:nvPr>
        </p:nvSpPr>
        <p:spPr>
          <a:xfrm>
            <a:off x="4779435" y="10734676"/>
            <a:ext cx="14630400" cy="1609725"/>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a:t>Click to edit Master text styles</a:t>
            </a:r>
          </a:p>
        </p:txBody>
      </p:sp>
      <p:sp>
        <p:nvSpPr>
          <p:cNvPr id="5" name="Slide Number Placeholder 8"/>
          <p:cNvSpPr>
            <a:spLocks noGrp="1" noChangeArrowheads="1"/>
          </p:cNvSpPr>
          <p:nvPr>
            <p:ph type="sldNum" sz="quarter" idx="10"/>
          </p:nvPr>
        </p:nvSpPr>
        <p:spPr>
          <a:ln/>
        </p:spPr>
        <p:txBody>
          <a:bodyPr/>
          <a:lstStyle>
            <a:lvl1pPr>
              <a:defRPr/>
            </a:lvl1pPr>
          </a:lstStyle>
          <a:p>
            <a:fld id="{969498AC-16D8-4433-8C11-7CC18A84ADDD}" type="slidenum">
              <a:rPr lang="en-US" altLang="en-US"/>
              <a:pPr/>
              <a:t>‹#›</a:t>
            </a:fld>
            <a:endParaRPr lang="en-US" altLang="en-US"/>
          </a:p>
        </p:txBody>
      </p:sp>
    </p:spTree>
    <p:extLst>
      <p:ext uri="{BB962C8B-B14F-4D97-AF65-F5344CB8AC3E}">
        <p14:creationId xmlns:p14="http://schemas.microsoft.com/office/powerpoint/2010/main" val="191877218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8"/>
          <p:cNvSpPr>
            <a:spLocks noGrp="1" noChangeArrowheads="1"/>
          </p:cNvSpPr>
          <p:nvPr>
            <p:ph type="sldNum" sz="quarter" idx="10"/>
          </p:nvPr>
        </p:nvSpPr>
        <p:spPr>
          <a:ln/>
        </p:spPr>
        <p:txBody>
          <a:bodyPr/>
          <a:lstStyle>
            <a:lvl1pPr>
              <a:defRPr/>
            </a:lvl1pPr>
          </a:lstStyle>
          <a:p>
            <a:fld id="{320A0FCB-287E-4468-85C9-81F8E28CD91D}" type="slidenum">
              <a:rPr lang="en-US" altLang="en-US"/>
              <a:pPr/>
              <a:t>‹#›</a:t>
            </a:fld>
            <a:endParaRPr lang="en-US" altLang="en-US"/>
          </a:p>
        </p:txBody>
      </p:sp>
    </p:spTree>
    <p:extLst>
      <p:ext uri="{BB962C8B-B14F-4D97-AF65-F5344CB8AC3E}">
        <p14:creationId xmlns:p14="http://schemas.microsoft.com/office/powerpoint/2010/main" val="148537435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412750"/>
            <a:ext cx="5486400" cy="87757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412750"/>
            <a:ext cx="16052800" cy="87757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8"/>
          <p:cNvSpPr>
            <a:spLocks noGrp="1" noChangeArrowheads="1"/>
          </p:cNvSpPr>
          <p:nvPr>
            <p:ph type="sldNum" sz="quarter" idx="10"/>
          </p:nvPr>
        </p:nvSpPr>
        <p:spPr>
          <a:ln/>
        </p:spPr>
        <p:txBody>
          <a:bodyPr/>
          <a:lstStyle>
            <a:lvl1pPr>
              <a:defRPr/>
            </a:lvl1pPr>
          </a:lstStyle>
          <a:p>
            <a:fld id="{76A9767E-2024-43A5-8EE2-86D8966A137F}" type="slidenum">
              <a:rPr lang="en-US" altLang="en-US"/>
              <a:pPr/>
              <a:t>‹#›</a:t>
            </a:fld>
            <a:endParaRPr lang="en-US" altLang="en-US"/>
          </a:p>
        </p:txBody>
      </p:sp>
    </p:spTree>
    <p:extLst>
      <p:ext uri="{BB962C8B-B14F-4D97-AF65-F5344CB8AC3E}">
        <p14:creationId xmlns:p14="http://schemas.microsoft.com/office/powerpoint/2010/main" val="132262566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7467">
                <a:latin typeface="Arial"/>
                <a:cs typeface="Aria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5333">
                <a:latin typeface="Arial"/>
                <a:cs typeface="Arial"/>
              </a:defRPr>
            </a:lvl1pPr>
            <a:lvl2pPr>
              <a:defRPr sz="4800">
                <a:latin typeface="Arial"/>
                <a:cs typeface="Arial"/>
              </a:defRPr>
            </a:lvl2pPr>
            <a:lvl3pPr>
              <a:defRPr sz="4267">
                <a:latin typeface="Arial"/>
                <a:cs typeface="Arial"/>
              </a:defRPr>
            </a:lvl3pPr>
            <a:lvl4pPr>
              <a:defRPr sz="3733">
                <a:latin typeface="Arial"/>
                <a:cs typeface="Arial"/>
              </a:defRPr>
            </a:lvl4pPr>
            <a:lvl5pPr>
              <a:defRPr sz="3733">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8"/>
          <p:cNvSpPr>
            <a:spLocks noGrp="1" noChangeArrowheads="1"/>
          </p:cNvSpPr>
          <p:nvPr>
            <p:ph type="sldNum" sz="quarter" idx="10"/>
          </p:nvPr>
        </p:nvSpPr>
        <p:spPr>
          <a:ln/>
        </p:spPr>
        <p:txBody>
          <a:bodyPr/>
          <a:lstStyle>
            <a:lvl1pPr>
              <a:defRPr/>
            </a:lvl1pPr>
          </a:lstStyle>
          <a:p>
            <a:fld id="{2D4F3589-6827-4A35-B8F6-C292599C120A}" type="slidenum">
              <a:rPr lang="en-US" altLang="en-US"/>
              <a:pPr/>
              <a:t>‹#›</a:t>
            </a:fld>
            <a:endParaRPr lang="en-US" altLang="en-US"/>
          </a:p>
        </p:txBody>
      </p:sp>
    </p:spTree>
    <p:extLst>
      <p:ext uri="{BB962C8B-B14F-4D97-AF65-F5344CB8AC3E}">
        <p14:creationId xmlns:p14="http://schemas.microsoft.com/office/powerpoint/2010/main" val="161927328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3"/>
            <a:ext cx="20726400" cy="2724149"/>
          </a:xfrm>
        </p:spPr>
        <p:txBody>
          <a:bodyPr anchor="t"/>
          <a:lstStyle>
            <a:lvl1pPr algn="l">
              <a:defRPr sz="10667" b="1" cap="none"/>
            </a:lvl1pPr>
          </a:lstStyle>
          <a:p>
            <a:r>
              <a:rPr lang="en-US"/>
              <a:t>Click to edit Master title style</a:t>
            </a:r>
            <a:endParaRPr lang="en-US" dirty="0"/>
          </a:p>
        </p:txBody>
      </p:sp>
      <p:sp>
        <p:nvSpPr>
          <p:cNvPr id="3" name="Text Placeholder 2"/>
          <p:cNvSpPr>
            <a:spLocks noGrp="1"/>
          </p:cNvSpPr>
          <p:nvPr>
            <p:ph type="body" idx="1"/>
          </p:nvPr>
        </p:nvSpPr>
        <p:spPr>
          <a:xfrm>
            <a:off x="1926168" y="5813427"/>
            <a:ext cx="20726400" cy="3000373"/>
          </a:xfrm>
        </p:spPr>
        <p:txBody>
          <a:bodyPr anchor="b"/>
          <a:lstStyle>
            <a:lvl1pPr marL="0" indent="0">
              <a:buNone/>
              <a:defRPr sz="5333">
                <a:solidFill>
                  <a:schemeClr val="tx1">
                    <a:tint val="75000"/>
                  </a:schemeClr>
                </a:solidFill>
              </a:defRPr>
            </a:lvl1pPr>
            <a:lvl2pPr marL="1219215" indent="0">
              <a:buNone/>
              <a:defRPr sz="4800">
                <a:solidFill>
                  <a:schemeClr val="tx1">
                    <a:tint val="75000"/>
                  </a:schemeClr>
                </a:solidFill>
              </a:defRPr>
            </a:lvl2pPr>
            <a:lvl3pPr marL="2438430" indent="0">
              <a:buNone/>
              <a:defRPr sz="4267">
                <a:solidFill>
                  <a:schemeClr val="tx1">
                    <a:tint val="75000"/>
                  </a:schemeClr>
                </a:solidFill>
              </a:defRPr>
            </a:lvl3pPr>
            <a:lvl4pPr marL="3657646" indent="0">
              <a:buNone/>
              <a:defRPr sz="3733">
                <a:solidFill>
                  <a:schemeClr val="tx1">
                    <a:tint val="75000"/>
                  </a:schemeClr>
                </a:solidFill>
              </a:defRPr>
            </a:lvl4pPr>
            <a:lvl5pPr marL="4876861" indent="0">
              <a:buNone/>
              <a:defRPr sz="3733">
                <a:solidFill>
                  <a:schemeClr val="tx1">
                    <a:tint val="75000"/>
                  </a:schemeClr>
                </a:solidFill>
              </a:defRPr>
            </a:lvl5pPr>
            <a:lvl6pPr marL="6096076" indent="0">
              <a:buNone/>
              <a:defRPr sz="3733">
                <a:solidFill>
                  <a:schemeClr val="tx1">
                    <a:tint val="75000"/>
                  </a:schemeClr>
                </a:solidFill>
              </a:defRPr>
            </a:lvl6pPr>
            <a:lvl7pPr marL="7315291" indent="0">
              <a:buNone/>
              <a:defRPr sz="3733">
                <a:solidFill>
                  <a:schemeClr val="tx1">
                    <a:tint val="75000"/>
                  </a:schemeClr>
                </a:solidFill>
              </a:defRPr>
            </a:lvl7pPr>
            <a:lvl8pPr marL="8534507" indent="0">
              <a:buNone/>
              <a:defRPr sz="3733">
                <a:solidFill>
                  <a:schemeClr val="tx1">
                    <a:tint val="75000"/>
                  </a:schemeClr>
                </a:solidFill>
              </a:defRPr>
            </a:lvl8pPr>
            <a:lvl9pPr marL="9753722" indent="0">
              <a:buNone/>
              <a:defRPr sz="3733">
                <a:solidFill>
                  <a:schemeClr val="tx1">
                    <a:tint val="75000"/>
                  </a:schemeClr>
                </a:solidFill>
              </a:defRPr>
            </a:lvl9pPr>
          </a:lstStyle>
          <a:p>
            <a:pPr lvl="0"/>
            <a:r>
              <a:rPr lang="en-US"/>
              <a:t>Click to edit Master text styles</a:t>
            </a:r>
          </a:p>
        </p:txBody>
      </p:sp>
      <p:sp>
        <p:nvSpPr>
          <p:cNvPr id="4" name="Slide Number Placeholder 8"/>
          <p:cNvSpPr>
            <a:spLocks noGrp="1" noChangeArrowheads="1"/>
          </p:cNvSpPr>
          <p:nvPr>
            <p:ph type="sldNum" sz="quarter" idx="10"/>
          </p:nvPr>
        </p:nvSpPr>
        <p:spPr>
          <a:ln/>
        </p:spPr>
        <p:txBody>
          <a:bodyPr/>
          <a:lstStyle>
            <a:lvl1pPr>
              <a:defRPr/>
            </a:lvl1pPr>
          </a:lstStyle>
          <a:p>
            <a:fld id="{6FEA06B9-6400-4533-BFAD-CCA5183B2DE6}" type="slidenum">
              <a:rPr lang="en-US" altLang="en-US"/>
              <a:pPr/>
              <a:t>‹#›</a:t>
            </a:fld>
            <a:endParaRPr lang="en-US" altLang="en-US"/>
          </a:p>
        </p:txBody>
      </p:sp>
    </p:spTree>
    <p:extLst>
      <p:ext uri="{BB962C8B-B14F-4D97-AF65-F5344CB8AC3E}">
        <p14:creationId xmlns:p14="http://schemas.microsoft.com/office/powerpoint/2010/main" val="150932069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2400302"/>
            <a:ext cx="10769600" cy="6788149"/>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2400302"/>
            <a:ext cx="10769600" cy="6788149"/>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8"/>
          <p:cNvSpPr>
            <a:spLocks noGrp="1" noChangeArrowheads="1"/>
          </p:cNvSpPr>
          <p:nvPr>
            <p:ph type="sldNum" sz="quarter" idx="10"/>
          </p:nvPr>
        </p:nvSpPr>
        <p:spPr>
          <a:ln/>
        </p:spPr>
        <p:txBody>
          <a:bodyPr/>
          <a:lstStyle>
            <a:lvl1pPr>
              <a:defRPr/>
            </a:lvl1pPr>
          </a:lstStyle>
          <a:p>
            <a:fld id="{1FD73034-6090-43F5-A4FA-F6D1031C5D63}" type="slidenum">
              <a:rPr lang="en-US" altLang="en-US"/>
              <a:pPr/>
              <a:t>‹#›</a:t>
            </a:fld>
            <a:endParaRPr lang="en-US" altLang="en-US"/>
          </a:p>
        </p:txBody>
      </p:sp>
    </p:spTree>
    <p:extLst>
      <p:ext uri="{BB962C8B-B14F-4D97-AF65-F5344CB8AC3E}">
        <p14:creationId xmlns:p14="http://schemas.microsoft.com/office/powerpoint/2010/main" val="34642667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7"/>
            <a:ext cx="21945600" cy="228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7"/>
            <a:ext cx="10773835" cy="1279525"/>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4" name="Content Placeholder 3"/>
          <p:cNvSpPr>
            <a:spLocks noGrp="1"/>
          </p:cNvSpPr>
          <p:nvPr>
            <p:ph sz="half" idx="2"/>
          </p:nvPr>
        </p:nvSpPr>
        <p:spPr>
          <a:xfrm>
            <a:off x="1219200" y="4349749"/>
            <a:ext cx="10773835" cy="7902576"/>
          </a:xfrm>
        </p:spPr>
        <p:txBody>
          <a:bodyPr/>
          <a:lstStyle>
            <a:lvl1pPr>
              <a:defRPr sz="6400"/>
            </a:lvl1pPr>
            <a:lvl2pPr>
              <a:defRPr sz="5333"/>
            </a:lvl2pPr>
            <a:lvl3pPr>
              <a:defRPr sz="4800"/>
            </a:lvl3pPr>
            <a:lvl4pPr>
              <a:defRPr sz="4267"/>
            </a:lvl4pPr>
            <a:lvl5pPr>
              <a:defRPr sz="4267"/>
            </a:lvl5pPr>
            <a:lvl6pPr>
              <a:defRPr sz="4267"/>
            </a:lvl6pPr>
            <a:lvl7pPr>
              <a:defRPr sz="4267"/>
            </a:lvl7pPr>
            <a:lvl8pPr>
              <a:defRPr sz="4267"/>
            </a:lvl8pPr>
            <a:lvl9pPr>
              <a:defRPr sz="4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7" y="3070227"/>
            <a:ext cx="10778067" cy="1279525"/>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6" name="Content Placeholder 5"/>
          <p:cNvSpPr>
            <a:spLocks noGrp="1"/>
          </p:cNvSpPr>
          <p:nvPr>
            <p:ph sz="quarter" idx="4"/>
          </p:nvPr>
        </p:nvSpPr>
        <p:spPr>
          <a:xfrm>
            <a:off x="12386737" y="4349749"/>
            <a:ext cx="10778067" cy="7902576"/>
          </a:xfrm>
        </p:spPr>
        <p:txBody>
          <a:bodyPr/>
          <a:lstStyle>
            <a:lvl1pPr>
              <a:defRPr sz="6400"/>
            </a:lvl1pPr>
            <a:lvl2pPr>
              <a:defRPr sz="5333"/>
            </a:lvl2pPr>
            <a:lvl3pPr>
              <a:defRPr sz="4800"/>
            </a:lvl3pPr>
            <a:lvl4pPr>
              <a:defRPr sz="4267"/>
            </a:lvl4pPr>
            <a:lvl5pPr>
              <a:defRPr sz="4267"/>
            </a:lvl5pPr>
            <a:lvl6pPr>
              <a:defRPr sz="4267"/>
            </a:lvl6pPr>
            <a:lvl7pPr>
              <a:defRPr sz="4267"/>
            </a:lvl7pPr>
            <a:lvl8pPr>
              <a:defRPr sz="4267"/>
            </a:lvl8pPr>
            <a:lvl9pPr>
              <a:defRPr sz="4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8"/>
          <p:cNvSpPr>
            <a:spLocks noGrp="1" noChangeArrowheads="1"/>
          </p:cNvSpPr>
          <p:nvPr>
            <p:ph type="sldNum" sz="quarter" idx="10"/>
          </p:nvPr>
        </p:nvSpPr>
        <p:spPr>
          <a:ln/>
        </p:spPr>
        <p:txBody>
          <a:bodyPr/>
          <a:lstStyle>
            <a:lvl1pPr>
              <a:defRPr/>
            </a:lvl1pPr>
          </a:lstStyle>
          <a:p>
            <a:fld id="{45A36084-EF09-4DBC-8EEE-4616B0A49E80}" type="slidenum">
              <a:rPr lang="en-US" altLang="en-US"/>
              <a:pPr/>
              <a:t>‹#›</a:t>
            </a:fld>
            <a:endParaRPr lang="en-US" altLang="en-US"/>
          </a:p>
        </p:txBody>
      </p:sp>
    </p:spTree>
    <p:extLst>
      <p:ext uri="{BB962C8B-B14F-4D97-AF65-F5344CB8AC3E}">
        <p14:creationId xmlns:p14="http://schemas.microsoft.com/office/powerpoint/2010/main" val="125260896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8"/>
          <p:cNvSpPr>
            <a:spLocks noGrp="1" noChangeArrowheads="1"/>
          </p:cNvSpPr>
          <p:nvPr>
            <p:ph type="sldNum" sz="quarter" idx="10"/>
          </p:nvPr>
        </p:nvSpPr>
        <p:spPr>
          <a:ln/>
        </p:spPr>
        <p:txBody>
          <a:bodyPr/>
          <a:lstStyle>
            <a:lvl1pPr>
              <a:defRPr/>
            </a:lvl1pPr>
          </a:lstStyle>
          <a:p>
            <a:fld id="{47F6423D-6BAF-44A5-BFE8-C80963F3D975}" type="slidenum">
              <a:rPr lang="en-US" altLang="en-US"/>
              <a:pPr/>
              <a:t>‹#›</a:t>
            </a:fld>
            <a:endParaRPr lang="en-US" altLang="en-US"/>
          </a:p>
        </p:txBody>
      </p:sp>
    </p:spTree>
    <p:extLst>
      <p:ext uri="{BB962C8B-B14F-4D97-AF65-F5344CB8AC3E}">
        <p14:creationId xmlns:p14="http://schemas.microsoft.com/office/powerpoint/2010/main" val="40920707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8"/>
          <p:cNvSpPr>
            <a:spLocks noGrp="1" noChangeArrowheads="1"/>
          </p:cNvSpPr>
          <p:nvPr>
            <p:ph type="sldNum" sz="quarter" idx="10"/>
          </p:nvPr>
        </p:nvSpPr>
        <p:spPr>
          <a:ln/>
        </p:spPr>
        <p:txBody>
          <a:bodyPr/>
          <a:lstStyle>
            <a:lvl1pPr>
              <a:defRPr/>
            </a:lvl1pPr>
          </a:lstStyle>
          <a:p>
            <a:fld id="{A9470E99-938C-40A6-BD46-5A53CC403A6E}" type="slidenum">
              <a:rPr lang="en-US" altLang="en-US"/>
              <a:pPr/>
              <a:t>‹#›</a:t>
            </a:fld>
            <a:endParaRPr lang="en-US" altLang="en-US"/>
          </a:p>
        </p:txBody>
      </p:sp>
    </p:spTree>
    <p:extLst>
      <p:ext uri="{BB962C8B-B14F-4D97-AF65-F5344CB8AC3E}">
        <p14:creationId xmlns:p14="http://schemas.microsoft.com/office/powerpoint/2010/main" val="1890528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 photo">
    <p:spTree>
      <p:nvGrpSpPr>
        <p:cNvPr id="1" name=""/>
        <p:cNvGrpSpPr/>
        <p:nvPr/>
      </p:nvGrpSpPr>
      <p:grpSpPr>
        <a:xfrm>
          <a:off x="0" y="0"/>
          <a:ext cx="0" cy="0"/>
          <a:chOff x="0" y="0"/>
          <a:chExt cx="0" cy="0"/>
        </a:xfrm>
      </p:grpSpPr>
      <p:sp>
        <p:nvSpPr>
          <p:cNvPr id="4" name="Text Box 40"/>
          <p:cNvSpPr txBox="1">
            <a:spLocks noChangeArrowheads="1"/>
          </p:cNvSpPr>
          <p:nvPr userDrawn="1"/>
        </p:nvSpPr>
        <p:spPr bwMode="auto">
          <a:xfrm>
            <a:off x="22280081" y="12630438"/>
            <a:ext cx="905934" cy="276999"/>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587BF87C-5252-E14B-B8B7-CFDF5F40E57F}" type="slidenum">
              <a:rPr lang="en-US" sz="1800" kern="1200" smtClean="0">
                <a:solidFill>
                  <a:srgbClr val="FFFFFF"/>
                </a:solidFill>
              </a:rPr>
              <a:pPr algn="r" eaLnBrk="1" hangingPunct="1">
                <a:spcBef>
                  <a:spcPct val="50000"/>
                </a:spcBef>
                <a:defRPr/>
              </a:pPr>
              <a:t>‹#›</a:t>
            </a:fld>
            <a:endParaRPr lang="en-US" sz="1800" kern="1200" dirty="0" smtClean="0">
              <a:solidFill>
                <a:srgbClr val="FFFFFF"/>
              </a:solidFill>
            </a:endParaRPr>
          </a:p>
        </p:txBody>
      </p:sp>
      <p:sp>
        <p:nvSpPr>
          <p:cNvPr id="7" name="Text Box 40"/>
          <p:cNvSpPr txBox="1">
            <a:spLocks noChangeArrowheads="1"/>
          </p:cNvSpPr>
          <p:nvPr userDrawn="1"/>
        </p:nvSpPr>
        <p:spPr bwMode="auto">
          <a:xfrm>
            <a:off x="1210781" y="12568891"/>
            <a:ext cx="2700866" cy="338554"/>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2200" kern="1200" dirty="0" smtClean="0">
                <a:solidFill>
                  <a:srgbClr val="FFFFFF"/>
                </a:solidFill>
              </a:rPr>
              <a:t>©</a:t>
            </a:r>
            <a:r>
              <a:rPr lang="en-US" sz="1800" kern="1200" dirty="0" smtClean="0">
                <a:solidFill>
                  <a:srgbClr val="FFFFFF"/>
                </a:solidFill>
              </a:rPr>
              <a:t>2016 IBM Corporation</a:t>
            </a:r>
          </a:p>
        </p:txBody>
      </p:sp>
      <p:sp>
        <p:nvSpPr>
          <p:cNvPr id="5" name="Picture Placeholder 2"/>
          <p:cNvSpPr>
            <a:spLocks noGrp="1"/>
          </p:cNvSpPr>
          <p:nvPr>
            <p:ph type="pic" sz="quarter" idx="10"/>
          </p:nvPr>
        </p:nvSpPr>
        <p:spPr>
          <a:xfrm>
            <a:off x="0" y="0"/>
            <a:ext cx="24384000" cy="13716000"/>
          </a:xfrm>
        </p:spPr>
        <p:txBody>
          <a:bodyPr rtlCol="0">
            <a:normAutofit/>
          </a:bodyPr>
          <a:lstStyle/>
          <a:p>
            <a:pPr lvl="0"/>
            <a:endParaRPr lang="en-US" noProof="0" dirty="0"/>
          </a:p>
        </p:txBody>
      </p:sp>
      <p:sp>
        <p:nvSpPr>
          <p:cNvPr id="6" name="Title 1"/>
          <p:cNvSpPr>
            <a:spLocks noGrp="1"/>
          </p:cNvSpPr>
          <p:nvPr>
            <p:ph type="title"/>
          </p:nvPr>
        </p:nvSpPr>
        <p:spPr>
          <a:xfrm>
            <a:off x="1219202" y="6171404"/>
            <a:ext cx="16745008" cy="1323440"/>
          </a:xfrm>
        </p:spPr>
        <p:txBody>
          <a:bodyPr anchor="ctr"/>
          <a:lstStyle>
            <a:lvl1pPr>
              <a:defRPr sz="86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203583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4" y="546099"/>
            <a:ext cx="8022168" cy="2324101"/>
          </a:xfrm>
        </p:spPr>
        <p:txBody>
          <a:bodyPr anchor="b"/>
          <a:lstStyle>
            <a:lvl1pPr algn="l">
              <a:defRPr sz="5333" b="1"/>
            </a:lvl1pPr>
          </a:lstStyle>
          <a:p>
            <a:r>
              <a:rPr lang="en-US"/>
              <a:t>Click to edit Master title style</a:t>
            </a:r>
          </a:p>
        </p:txBody>
      </p:sp>
      <p:sp>
        <p:nvSpPr>
          <p:cNvPr id="3" name="Content Placeholder 2"/>
          <p:cNvSpPr>
            <a:spLocks noGrp="1"/>
          </p:cNvSpPr>
          <p:nvPr>
            <p:ph idx="1"/>
          </p:nvPr>
        </p:nvSpPr>
        <p:spPr>
          <a:xfrm>
            <a:off x="9533467" y="546103"/>
            <a:ext cx="13631333" cy="11706227"/>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4" y="2870204"/>
            <a:ext cx="8022168" cy="9382125"/>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a:t>Click to edit Master text styles</a:t>
            </a:r>
          </a:p>
        </p:txBody>
      </p:sp>
      <p:sp>
        <p:nvSpPr>
          <p:cNvPr id="5" name="Slide Number Placeholder 8"/>
          <p:cNvSpPr>
            <a:spLocks noGrp="1" noChangeArrowheads="1"/>
          </p:cNvSpPr>
          <p:nvPr>
            <p:ph type="sldNum" sz="quarter" idx="10"/>
          </p:nvPr>
        </p:nvSpPr>
        <p:spPr>
          <a:ln/>
        </p:spPr>
        <p:txBody>
          <a:bodyPr/>
          <a:lstStyle>
            <a:lvl1pPr>
              <a:defRPr/>
            </a:lvl1pPr>
          </a:lstStyle>
          <a:p>
            <a:fld id="{8F01CC65-71D8-4AFB-AF42-EE527D5B4D5F}" type="slidenum">
              <a:rPr lang="en-US" altLang="en-US"/>
              <a:pPr/>
              <a:t>‹#›</a:t>
            </a:fld>
            <a:endParaRPr lang="en-US" altLang="en-US"/>
          </a:p>
        </p:txBody>
      </p:sp>
    </p:spTree>
    <p:extLst>
      <p:ext uri="{BB962C8B-B14F-4D97-AF65-F5344CB8AC3E}">
        <p14:creationId xmlns:p14="http://schemas.microsoft.com/office/powerpoint/2010/main" val="137333328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7"/>
          </a:xfrm>
        </p:spPr>
        <p:txBody>
          <a:bodyPr anchor="b"/>
          <a:lstStyle>
            <a:lvl1pPr algn="l">
              <a:defRPr sz="5333" b="1"/>
            </a:lvl1pPr>
          </a:lstStyle>
          <a:p>
            <a:r>
              <a:rPr lang="en-US"/>
              <a:t>Click to edit Master title style</a:t>
            </a:r>
          </a:p>
        </p:txBody>
      </p:sp>
      <p:sp>
        <p:nvSpPr>
          <p:cNvPr id="3" name="Picture Placeholder 2"/>
          <p:cNvSpPr>
            <a:spLocks noGrp="1"/>
          </p:cNvSpPr>
          <p:nvPr>
            <p:ph type="pic" idx="1"/>
          </p:nvPr>
        </p:nvSpPr>
        <p:spPr>
          <a:xfrm>
            <a:off x="4779435" y="1225549"/>
            <a:ext cx="14630400" cy="8229600"/>
          </a:xfrm>
        </p:spPr>
        <p:txBody>
          <a:bodyPr rtlCol="0">
            <a:normAutofit/>
          </a:bodyPr>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pPr lvl="0"/>
            <a:endParaRPr lang="en-US" noProof="0" dirty="0"/>
          </a:p>
        </p:txBody>
      </p:sp>
      <p:sp>
        <p:nvSpPr>
          <p:cNvPr id="4" name="Text Placeholder 3"/>
          <p:cNvSpPr>
            <a:spLocks noGrp="1"/>
          </p:cNvSpPr>
          <p:nvPr>
            <p:ph type="body" sz="half" idx="2"/>
          </p:nvPr>
        </p:nvSpPr>
        <p:spPr>
          <a:xfrm>
            <a:off x="4779435" y="10734676"/>
            <a:ext cx="14630400" cy="1609725"/>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a:t>Click to edit Master text styles</a:t>
            </a:r>
          </a:p>
        </p:txBody>
      </p:sp>
      <p:sp>
        <p:nvSpPr>
          <p:cNvPr id="5" name="Slide Number Placeholder 8"/>
          <p:cNvSpPr>
            <a:spLocks noGrp="1" noChangeArrowheads="1"/>
          </p:cNvSpPr>
          <p:nvPr>
            <p:ph type="sldNum" sz="quarter" idx="10"/>
          </p:nvPr>
        </p:nvSpPr>
        <p:spPr>
          <a:ln/>
        </p:spPr>
        <p:txBody>
          <a:bodyPr/>
          <a:lstStyle>
            <a:lvl1pPr>
              <a:defRPr/>
            </a:lvl1pPr>
          </a:lstStyle>
          <a:p>
            <a:fld id="{969498AC-16D8-4433-8C11-7CC18A84ADDD}" type="slidenum">
              <a:rPr lang="en-US" altLang="en-US"/>
              <a:pPr/>
              <a:t>‹#›</a:t>
            </a:fld>
            <a:endParaRPr lang="en-US" altLang="en-US"/>
          </a:p>
        </p:txBody>
      </p:sp>
    </p:spTree>
    <p:extLst>
      <p:ext uri="{BB962C8B-B14F-4D97-AF65-F5344CB8AC3E}">
        <p14:creationId xmlns:p14="http://schemas.microsoft.com/office/powerpoint/2010/main" val="18662043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8"/>
          <p:cNvSpPr>
            <a:spLocks noGrp="1" noChangeArrowheads="1"/>
          </p:cNvSpPr>
          <p:nvPr>
            <p:ph type="sldNum" sz="quarter" idx="10"/>
          </p:nvPr>
        </p:nvSpPr>
        <p:spPr>
          <a:ln/>
        </p:spPr>
        <p:txBody>
          <a:bodyPr/>
          <a:lstStyle>
            <a:lvl1pPr>
              <a:defRPr/>
            </a:lvl1pPr>
          </a:lstStyle>
          <a:p>
            <a:fld id="{320A0FCB-287E-4468-85C9-81F8E28CD91D}" type="slidenum">
              <a:rPr lang="en-US" altLang="en-US"/>
              <a:pPr/>
              <a:t>‹#›</a:t>
            </a:fld>
            <a:endParaRPr lang="en-US" altLang="en-US"/>
          </a:p>
        </p:txBody>
      </p:sp>
    </p:spTree>
    <p:extLst>
      <p:ext uri="{BB962C8B-B14F-4D97-AF65-F5344CB8AC3E}">
        <p14:creationId xmlns:p14="http://schemas.microsoft.com/office/powerpoint/2010/main" val="153773653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412750"/>
            <a:ext cx="5486400" cy="87757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412750"/>
            <a:ext cx="16052800" cy="87757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8"/>
          <p:cNvSpPr>
            <a:spLocks noGrp="1" noChangeArrowheads="1"/>
          </p:cNvSpPr>
          <p:nvPr>
            <p:ph type="sldNum" sz="quarter" idx="10"/>
          </p:nvPr>
        </p:nvSpPr>
        <p:spPr>
          <a:ln/>
        </p:spPr>
        <p:txBody>
          <a:bodyPr/>
          <a:lstStyle>
            <a:lvl1pPr>
              <a:defRPr/>
            </a:lvl1pPr>
          </a:lstStyle>
          <a:p>
            <a:fld id="{76A9767E-2024-43A5-8EE2-86D8966A137F}" type="slidenum">
              <a:rPr lang="en-US" altLang="en-US"/>
              <a:pPr/>
              <a:t>‹#›</a:t>
            </a:fld>
            <a:endParaRPr lang="en-US" altLang="en-US"/>
          </a:p>
        </p:txBody>
      </p:sp>
    </p:spTree>
    <p:extLst>
      <p:ext uri="{BB962C8B-B14F-4D97-AF65-F5344CB8AC3E}">
        <p14:creationId xmlns:p14="http://schemas.microsoft.com/office/powerpoint/2010/main" val="63943680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7467">
                <a:latin typeface="Arial"/>
                <a:cs typeface="Aria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5333">
                <a:latin typeface="Arial"/>
                <a:cs typeface="Arial"/>
              </a:defRPr>
            </a:lvl1pPr>
            <a:lvl2pPr>
              <a:defRPr sz="4800">
                <a:latin typeface="Arial"/>
                <a:cs typeface="Arial"/>
              </a:defRPr>
            </a:lvl2pPr>
            <a:lvl3pPr>
              <a:defRPr sz="4267">
                <a:latin typeface="Arial"/>
                <a:cs typeface="Arial"/>
              </a:defRPr>
            </a:lvl3pPr>
            <a:lvl4pPr>
              <a:defRPr sz="3733">
                <a:latin typeface="Arial"/>
                <a:cs typeface="Arial"/>
              </a:defRPr>
            </a:lvl4pPr>
            <a:lvl5pPr>
              <a:defRPr sz="3733">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8"/>
          <p:cNvSpPr>
            <a:spLocks noGrp="1" noChangeArrowheads="1"/>
          </p:cNvSpPr>
          <p:nvPr>
            <p:ph type="sldNum" sz="quarter" idx="10"/>
          </p:nvPr>
        </p:nvSpPr>
        <p:spPr>
          <a:ln/>
        </p:spPr>
        <p:txBody>
          <a:bodyPr/>
          <a:lstStyle>
            <a:lvl1pPr>
              <a:defRPr/>
            </a:lvl1pPr>
          </a:lstStyle>
          <a:p>
            <a:fld id="{2D4F3589-6827-4A35-B8F6-C292599C120A}" type="slidenum">
              <a:rPr lang="en-US" altLang="en-US"/>
              <a:pPr/>
              <a:t>‹#›</a:t>
            </a:fld>
            <a:endParaRPr lang="en-US" altLang="en-US"/>
          </a:p>
        </p:txBody>
      </p:sp>
    </p:spTree>
    <p:extLst>
      <p:ext uri="{BB962C8B-B14F-4D97-AF65-F5344CB8AC3E}">
        <p14:creationId xmlns:p14="http://schemas.microsoft.com/office/powerpoint/2010/main" val="183707741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3"/>
            <a:ext cx="20726400" cy="2724149"/>
          </a:xfrm>
        </p:spPr>
        <p:txBody>
          <a:bodyPr anchor="t"/>
          <a:lstStyle>
            <a:lvl1pPr algn="l">
              <a:defRPr sz="10667" b="1" cap="none"/>
            </a:lvl1pPr>
          </a:lstStyle>
          <a:p>
            <a:r>
              <a:rPr lang="en-US"/>
              <a:t>Click to edit Master title style</a:t>
            </a:r>
            <a:endParaRPr lang="en-US" dirty="0"/>
          </a:p>
        </p:txBody>
      </p:sp>
      <p:sp>
        <p:nvSpPr>
          <p:cNvPr id="3" name="Text Placeholder 2"/>
          <p:cNvSpPr>
            <a:spLocks noGrp="1"/>
          </p:cNvSpPr>
          <p:nvPr>
            <p:ph type="body" idx="1"/>
          </p:nvPr>
        </p:nvSpPr>
        <p:spPr>
          <a:xfrm>
            <a:off x="1926168" y="5813427"/>
            <a:ext cx="20726400" cy="3000373"/>
          </a:xfrm>
        </p:spPr>
        <p:txBody>
          <a:bodyPr anchor="b"/>
          <a:lstStyle>
            <a:lvl1pPr marL="0" indent="0">
              <a:buNone/>
              <a:defRPr sz="5333">
                <a:solidFill>
                  <a:schemeClr val="tx1">
                    <a:tint val="75000"/>
                  </a:schemeClr>
                </a:solidFill>
              </a:defRPr>
            </a:lvl1pPr>
            <a:lvl2pPr marL="1219215" indent="0">
              <a:buNone/>
              <a:defRPr sz="4800">
                <a:solidFill>
                  <a:schemeClr val="tx1">
                    <a:tint val="75000"/>
                  </a:schemeClr>
                </a:solidFill>
              </a:defRPr>
            </a:lvl2pPr>
            <a:lvl3pPr marL="2438430" indent="0">
              <a:buNone/>
              <a:defRPr sz="4267">
                <a:solidFill>
                  <a:schemeClr val="tx1">
                    <a:tint val="75000"/>
                  </a:schemeClr>
                </a:solidFill>
              </a:defRPr>
            </a:lvl3pPr>
            <a:lvl4pPr marL="3657646" indent="0">
              <a:buNone/>
              <a:defRPr sz="3733">
                <a:solidFill>
                  <a:schemeClr val="tx1">
                    <a:tint val="75000"/>
                  </a:schemeClr>
                </a:solidFill>
              </a:defRPr>
            </a:lvl4pPr>
            <a:lvl5pPr marL="4876861" indent="0">
              <a:buNone/>
              <a:defRPr sz="3733">
                <a:solidFill>
                  <a:schemeClr val="tx1">
                    <a:tint val="75000"/>
                  </a:schemeClr>
                </a:solidFill>
              </a:defRPr>
            </a:lvl5pPr>
            <a:lvl6pPr marL="6096076" indent="0">
              <a:buNone/>
              <a:defRPr sz="3733">
                <a:solidFill>
                  <a:schemeClr val="tx1">
                    <a:tint val="75000"/>
                  </a:schemeClr>
                </a:solidFill>
              </a:defRPr>
            </a:lvl6pPr>
            <a:lvl7pPr marL="7315291" indent="0">
              <a:buNone/>
              <a:defRPr sz="3733">
                <a:solidFill>
                  <a:schemeClr val="tx1">
                    <a:tint val="75000"/>
                  </a:schemeClr>
                </a:solidFill>
              </a:defRPr>
            </a:lvl7pPr>
            <a:lvl8pPr marL="8534507" indent="0">
              <a:buNone/>
              <a:defRPr sz="3733">
                <a:solidFill>
                  <a:schemeClr val="tx1">
                    <a:tint val="75000"/>
                  </a:schemeClr>
                </a:solidFill>
              </a:defRPr>
            </a:lvl8pPr>
            <a:lvl9pPr marL="9753722" indent="0">
              <a:buNone/>
              <a:defRPr sz="3733">
                <a:solidFill>
                  <a:schemeClr val="tx1">
                    <a:tint val="75000"/>
                  </a:schemeClr>
                </a:solidFill>
              </a:defRPr>
            </a:lvl9pPr>
          </a:lstStyle>
          <a:p>
            <a:pPr lvl="0"/>
            <a:r>
              <a:rPr lang="en-US"/>
              <a:t>Click to edit Master text styles</a:t>
            </a:r>
          </a:p>
        </p:txBody>
      </p:sp>
      <p:sp>
        <p:nvSpPr>
          <p:cNvPr id="4" name="Slide Number Placeholder 8"/>
          <p:cNvSpPr>
            <a:spLocks noGrp="1" noChangeArrowheads="1"/>
          </p:cNvSpPr>
          <p:nvPr>
            <p:ph type="sldNum" sz="quarter" idx="10"/>
          </p:nvPr>
        </p:nvSpPr>
        <p:spPr>
          <a:ln/>
        </p:spPr>
        <p:txBody>
          <a:bodyPr/>
          <a:lstStyle>
            <a:lvl1pPr>
              <a:defRPr/>
            </a:lvl1pPr>
          </a:lstStyle>
          <a:p>
            <a:fld id="{6FEA06B9-6400-4533-BFAD-CCA5183B2DE6}" type="slidenum">
              <a:rPr lang="en-US" altLang="en-US"/>
              <a:pPr/>
              <a:t>‹#›</a:t>
            </a:fld>
            <a:endParaRPr lang="en-US" altLang="en-US"/>
          </a:p>
        </p:txBody>
      </p:sp>
    </p:spTree>
    <p:extLst>
      <p:ext uri="{BB962C8B-B14F-4D97-AF65-F5344CB8AC3E}">
        <p14:creationId xmlns:p14="http://schemas.microsoft.com/office/powerpoint/2010/main" val="203668053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2400302"/>
            <a:ext cx="10769600" cy="6788149"/>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2400302"/>
            <a:ext cx="10769600" cy="6788149"/>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8"/>
          <p:cNvSpPr>
            <a:spLocks noGrp="1" noChangeArrowheads="1"/>
          </p:cNvSpPr>
          <p:nvPr>
            <p:ph type="sldNum" sz="quarter" idx="10"/>
          </p:nvPr>
        </p:nvSpPr>
        <p:spPr>
          <a:ln/>
        </p:spPr>
        <p:txBody>
          <a:bodyPr/>
          <a:lstStyle>
            <a:lvl1pPr>
              <a:defRPr/>
            </a:lvl1pPr>
          </a:lstStyle>
          <a:p>
            <a:fld id="{1FD73034-6090-43F5-A4FA-F6D1031C5D63}" type="slidenum">
              <a:rPr lang="en-US" altLang="en-US"/>
              <a:pPr/>
              <a:t>‹#›</a:t>
            </a:fld>
            <a:endParaRPr lang="en-US" altLang="en-US"/>
          </a:p>
        </p:txBody>
      </p:sp>
    </p:spTree>
    <p:extLst>
      <p:ext uri="{BB962C8B-B14F-4D97-AF65-F5344CB8AC3E}">
        <p14:creationId xmlns:p14="http://schemas.microsoft.com/office/powerpoint/2010/main" val="43376877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7"/>
            <a:ext cx="21945600" cy="228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7"/>
            <a:ext cx="10773835" cy="1279525"/>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4" name="Content Placeholder 3"/>
          <p:cNvSpPr>
            <a:spLocks noGrp="1"/>
          </p:cNvSpPr>
          <p:nvPr>
            <p:ph sz="half" idx="2"/>
          </p:nvPr>
        </p:nvSpPr>
        <p:spPr>
          <a:xfrm>
            <a:off x="1219200" y="4349749"/>
            <a:ext cx="10773835" cy="7902576"/>
          </a:xfrm>
        </p:spPr>
        <p:txBody>
          <a:bodyPr/>
          <a:lstStyle>
            <a:lvl1pPr>
              <a:defRPr sz="6400"/>
            </a:lvl1pPr>
            <a:lvl2pPr>
              <a:defRPr sz="5333"/>
            </a:lvl2pPr>
            <a:lvl3pPr>
              <a:defRPr sz="4800"/>
            </a:lvl3pPr>
            <a:lvl4pPr>
              <a:defRPr sz="4267"/>
            </a:lvl4pPr>
            <a:lvl5pPr>
              <a:defRPr sz="4267"/>
            </a:lvl5pPr>
            <a:lvl6pPr>
              <a:defRPr sz="4267"/>
            </a:lvl6pPr>
            <a:lvl7pPr>
              <a:defRPr sz="4267"/>
            </a:lvl7pPr>
            <a:lvl8pPr>
              <a:defRPr sz="4267"/>
            </a:lvl8pPr>
            <a:lvl9pPr>
              <a:defRPr sz="4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7" y="3070227"/>
            <a:ext cx="10778067" cy="1279525"/>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6" name="Content Placeholder 5"/>
          <p:cNvSpPr>
            <a:spLocks noGrp="1"/>
          </p:cNvSpPr>
          <p:nvPr>
            <p:ph sz="quarter" idx="4"/>
          </p:nvPr>
        </p:nvSpPr>
        <p:spPr>
          <a:xfrm>
            <a:off x="12386737" y="4349749"/>
            <a:ext cx="10778067" cy="7902576"/>
          </a:xfrm>
        </p:spPr>
        <p:txBody>
          <a:bodyPr/>
          <a:lstStyle>
            <a:lvl1pPr>
              <a:defRPr sz="6400"/>
            </a:lvl1pPr>
            <a:lvl2pPr>
              <a:defRPr sz="5333"/>
            </a:lvl2pPr>
            <a:lvl3pPr>
              <a:defRPr sz="4800"/>
            </a:lvl3pPr>
            <a:lvl4pPr>
              <a:defRPr sz="4267"/>
            </a:lvl4pPr>
            <a:lvl5pPr>
              <a:defRPr sz="4267"/>
            </a:lvl5pPr>
            <a:lvl6pPr>
              <a:defRPr sz="4267"/>
            </a:lvl6pPr>
            <a:lvl7pPr>
              <a:defRPr sz="4267"/>
            </a:lvl7pPr>
            <a:lvl8pPr>
              <a:defRPr sz="4267"/>
            </a:lvl8pPr>
            <a:lvl9pPr>
              <a:defRPr sz="4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8"/>
          <p:cNvSpPr>
            <a:spLocks noGrp="1" noChangeArrowheads="1"/>
          </p:cNvSpPr>
          <p:nvPr>
            <p:ph type="sldNum" sz="quarter" idx="10"/>
          </p:nvPr>
        </p:nvSpPr>
        <p:spPr>
          <a:ln/>
        </p:spPr>
        <p:txBody>
          <a:bodyPr/>
          <a:lstStyle>
            <a:lvl1pPr>
              <a:defRPr/>
            </a:lvl1pPr>
          </a:lstStyle>
          <a:p>
            <a:fld id="{45A36084-EF09-4DBC-8EEE-4616B0A49E80}" type="slidenum">
              <a:rPr lang="en-US" altLang="en-US"/>
              <a:pPr/>
              <a:t>‹#›</a:t>
            </a:fld>
            <a:endParaRPr lang="en-US" altLang="en-US"/>
          </a:p>
        </p:txBody>
      </p:sp>
    </p:spTree>
    <p:extLst>
      <p:ext uri="{BB962C8B-B14F-4D97-AF65-F5344CB8AC3E}">
        <p14:creationId xmlns:p14="http://schemas.microsoft.com/office/powerpoint/2010/main" val="49192568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8"/>
          <p:cNvSpPr>
            <a:spLocks noGrp="1" noChangeArrowheads="1"/>
          </p:cNvSpPr>
          <p:nvPr>
            <p:ph type="sldNum" sz="quarter" idx="10"/>
          </p:nvPr>
        </p:nvSpPr>
        <p:spPr>
          <a:ln/>
        </p:spPr>
        <p:txBody>
          <a:bodyPr/>
          <a:lstStyle>
            <a:lvl1pPr>
              <a:defRPr/>
            </a:lvl1pPr>
          </a:lstStyle>
          <a:p>
            <a:fld id="{47F6423D-6BAF-44A5-BFE8-C80963F3D975}" type="slidenum">
              <a:rPr lang="en-US" altLang="en-US"/>
              <a:pPr/>
              <a:t>‹#›</a:t>
            </a:fld>
            <a:endParaRPr lang="en-US" altLang="en-US"/>
          </a:p>
        </p:txBody>
      </p:sp>
    </p:spTree>
    <p:extLst>
      <p:ext uri="{BB962C8B-B14F-4D97-AF65-F5344CB8AC3E}">
        <p14:creationId xmlns:p14="http://schemas.microsoft.com/office/powerpoint/2010/main" val="188554001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8"/>
          <p:cNvSpPr>
            <a:spLocks noGrp="1" noChangeArrowheads="1"/>
          </p:cNvSpPr>
          <p:nvPr>
            <p:ph type="sldNum" sz="quarter" idx="10"/>
          </p:nvPr>
        </p:nvSpPr>
        <p:spPr>
          <a:ln/>
        </p:spPr>
        <p:txBody>
          <a:bodyPr/>
          <a:lstStyle>
            <a:lvl1pPr>
              <a:defRPr/>
            </a:lvl1pPr>
          </a:lstStyle>
          <a:p>
            <a:fld id="{A9470E99-938C-40A6-BD46-5A53CC403A6E}" type="slidenum">
              <a:rPr lang="en-US" altLang="en-US"/>
              <a:pPr/>
              <a:t>‹#›</a:t>
            </a:fld>
            <a:endParaRPr lang="en-US" altLang="en-US"/>
          </a:p>
        </p:txBody>
      </p:sp>
    </p:spTree>
    <p:extLst>
      <p:ext uri="{BB962C8B-B14F-4D97-AF65-F5344CB8AC3E}">
        <p14:creationId xmlns:p14="http://schemas.microsoft.com/office/powerpoint/2010/main" val="612730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9" y="5654637"/>
            <a:ext cx="14716126" cy="1292662"/>
          </a:xfrm>
          <a:prstGeom prst="rect">
            <a:avLst/>
          </a:prstGeom>
        </p:spPr>
        <p:txBody>
          <a:bodyPr anchor="b"/>
          <a:lstStyle/>
          <a:p>
            <a:r>
              <a:t>Title Text</a:t>
            </a:r>
          </a:p>
        </p:txBody>
      </p:sp>
      <p:sp>
        <p:nvSpPr>
          <p:cNvPr id="12" name="Shape 12"/>
          <p:cNvSpPr>
            <a:spLocks noGrp="1"/>
          </p:cNvSpPr>
          <p:nvPr>
            <p:ph type="body" sz="quarter" idx="1"/>
          </p:nvPr>
        </p:nvSpPr>
        <p:spPr>
          <a:xfrm>
            <a:off x="4833939" y="7072313"/>
            <a:ext cx="14716126" cy="3385542"/>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11905652" y="13010554"/>
            <a:ext cx="554840" cy="513604"/>
          </a:xfrm>
          <a:prstGeom prst="rect">
            <a:avLst/>
          </a:prstGeom>
        </p:spPr>
        <p:txBody>
          <a:bodyPr/>
          <a:lstStyle/>
          <a:p>
            <a:pPr defTabSz="1828800" hangingPunct="1"/>
            <a:fld id="{86CB4B4D-7CA3-9044-876B-883B54F8677D}" type="slidenum">
              <a:rPr lang="uk-UA" sz="3600" kern="1200" smtClean="0">
                <a:solidFill>
                  <a:srgbClr val="6D7777"/>
                </a:solidFill>
              </a:rPr>
              <a:pPr defTabSz="1828800" hangingPunct="1"/>
              <a:t>‹#›</a:t>
            </a:fld>
            <a:endParaRPr lang="uk-UA" sz="3600" kern="1200">
              <a:solidFill>
                <a:srgbClr val="6D7777"/>
              </a:solidFill>
            </a:endParaRPr>
          </a:p>
        </p:txBody>
      </p:sp>
    </p:spTree>
    <p:extLst>
      <p:ext uri="{BB962C8B-B14F-4D97-AF65-F5344CB8AC3E}">
        <p14:creationId xmlns:p14="http://schemas.microsoft.com/office/powerpoint/2010/main" val="1757964591"/>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4" y="546099"/>
            <a:ext cx="8022168" cy="2324101"/>
          </a:xfrm>
        </p:spPr>
        <p:txBody>
          <a:bodyPr anchor="b"/>
          <a:lstStyle>
            <a:lvl1pPr algn="l">
              <a:defRPr sz="5333" b="1"/>
            </a:lvl1pPr>
          </a:lstStyle>
          <a:p>
            <a:r>
              <a:rPr lang="en-US"/>
              <a:t>Click to edit Master title style</a:t>
            </a:r>
          </a:p>
        </p:txBody>
      </p:sp>
      <p:sp>
        <p:nvSpPr>
          <p:cNvPr id="3" name="Content Placeholder 2"/>
          <p:cNvSpPr>
            <a:spLocks noGrp="1"/>
          </p:cNvSpPr>
          <p:nvPr>
            <p:ph idx="1"/>
          </p:nvPr>
        </p:nvSpPr>
        <p:spPr>
          <a:xfrm>
            <a:off x="9533467" y="546103"/>
            <a:ext cx="13631333" cy="11706227"/>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4" y="2870204"/>
            <a:ext cx="8022168" cy="9382125"/>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a:t>Click to edit Master text styles</a:t>
            </a:r>
          </a:p>
        </p:txBody>
      </p:sp>
      <p:sp>
        <p:nvSpPr>
          <p:cNvPr id="5" name="Slide Number Placeholder 8"/>
          <p:cNvSpPr>
            <a:spLocks noGrp="1" noChangeArrowheads="1"/>
          </p:cNvSpPr>
          <p:nvPr>
            <p:ph type="sldNum" sz="quarter" idx="10"/>
          </p:nvPr>
        </p:nvSpPr>
        <p:spPr>
          <a:ln/>
        </p:spPr>
        <p:txBody>
          <a:bodyPr/>
          <a:lstStyle>
            <a:lvl1pPr>
              <a:defRPr/>
            </a:lvl1pPr>
          </a:lstStyle>
          <a:p>
            <a:fld id="{8F01CC65-71D8-4AFB-AF42-EE527D5B4D5F}" type="slidenum">
              <a:rPr lang="en-US" altLang="en-US"/>
              <a:pPr/>
              <a:t>‹#›</a:t>
            </a:fld>
            <a:endParaRPr lang="en-US" altLang="en-US"/>
          </a:p>
        </p:txBody>
      </p:sp>
    </p:spTree>
    <p:extLst>
      <p:ext uri="{BB962C8B-B14F-4D97-AF65-F5344CB8AC3E}">
        <p14:creationId xmlns:p14="http://schemas.microsoft.com/office/powerpoint/2010/main" val="134581199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7"/>
          </a:xfrm>
        </p:spPr>
        <p:txBody>
          <a:bodyPr anchor="b"/>
          <a:lstStyle>
            <a:lvl1pPr algn="l">
              <a:defRPr sz="5333" b="1"/>
            </a:lvl1pPr>
          </a:lstStyle>
          <a:p>
            <a:r>
              <a:rPr lang="en-US"/>
              <a:t>Click to edit Master title style</a:t>
            </a:r>
          </a:p>
        </p:txBody>
      </p:sp>
      <p:sp>
        <p:nvSpPr>
          <p:cNvPr id="3" name="Picture Placeholder 2"/>
          <p:cNvSpPr>
            <a:spLocks noGrp="1"/>
          </p:cNvSpPr>
          <p:nvPr>
            <p:ph type="pic" idx="1"/>
          </p:nvPr>
        </p:nvSpPr>
        <p:spPr>
          <a:xfrm>
            <a:off x="4779435" y="1225549"/>
            <a:ext cx="14630400" cy="8229600"/>
          </a:xfrm>
        </p:spPr>
        <p:txBody>
          <a:bodyPr rtlCol="0">
            <a:normAutofit/>
          </a:bodyPr>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pPr lvl="0"/>
            <a:endParaRPr lang="en-US" noProof="0" dirty="0"/>
          </a:p>
        </p:txBody>
      </p:sp>
      <p:sp>
        <p:nvSpPr>
          <p:cNvPr id="4" name="Text Placeholder 3"/>
          <p:cNvSpPr>
            <a:spLocks noGrp="1"/>
          </p:cNvSpPr>
          <p:nvPr>
            <p:ph type="body" sz="half" idx="2"/>
          </p:nvPr>
        </p:nvSpPr>
        <p:spPr>
          <a:xfrm>
            <a:off x="4779435" y="10734676"/>
            <a:ext cx="14630400" cy="1609725"/>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a:t>Click to edit Master text styles</a:t>
            </a:r>
          </a:p>
        </p:txBody>
      </p:sp>
      <p:sp>
        <p:nvSpPr>
          <p:cNvPr id="5" name="Slide Number Placeholder 8"/>
          <p:cNvSpPr>
            <a:spLocks noGrp="1" noChangeArrowheads="1"/>
          </p:cNvSpPr>
          <p:nvPr>
            <p:ph type="sldNum" sz="quarter" idx="10"/>
          </p:nvPr>
        </p:nvSpPr>
        <p:spPr>
          <a:ln/>
        </p:spPr>
        <p:txBody>
          <a:bodyPr/>
          <a:lstStyle>
            <a:lvl1pPr>
              <a:defRPr/>
            </a:lvl1pPr>
          </a:lstStyle>
          <a:p>
            <a:fld id="{969498AC-16D8-4433-8C11-7CC18A84ADDD}" type="slidenum">
              <a:rPr lang="en-US" altLang="en-US"/>
              <a:pPr/>
              <a:t>‹#›</a:t>
            </a:fld>
            <a:endParaRPr lang="en-US" altLang="en-US"/>
          </a:p>
        </p:txBody>
      </p:sp>
    </p:spTree>
    <p:extLst>
      <p:ext uri="{BB962C8B-B14F-4D97-AF65-F5344CB8AC3E}">
        <p14:creationId xmlns:p14="http://schemas.microsoft.com/office/powerpoint/2010/main" val="10167374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8"/>
          <p:cNvSpPr>
            <a:spLocks noGrp="1" noChangeArrowheads="1"/>
          </p:cNvSpPr>
          <p:nvPr>
            <p:ph type="sldNum" sz="quarter" idx="10"/>
          </p:nvPr>
        </p:nvSpPr>
        <p:spPr>
          <a:ln/>
        </p:spPr>
        <p:txBody>
          <a:bodyPr/>
          <a:lstStyle>
            <a:lvl1pPr>
              <a:defRPr/>
            </a:lvl1pPr>
          </a:lstStyle>
          <a:p>
            <a:fld id="{320A0FCB-287E-4468-85C9-81F8E28CD91D}" type="slidenum">
              <a:rPr lang="en-US" altLang="en-US"/>
              <a:pPr/>
              <a:t>‹#›</a:t>
            </a:fld>
            <a:endParaRPr lang="en-US" altLang="en-US"/>
          </a:p>
        </p:txBody>
      </p:sp>
    </p:spTree>
    <p:extLst>
      <p:ext uri="{BB962C8B-B14F-4D97-AF65-F5344CB8AC3E}">
        <p14:creationId xmlns:p14="http://schemas.microsoft.com/office/powerpoint/2010/main" val="91667673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412750"/>
            <a:ext cx="5486400" cy="87757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412750"/>
            <a:ext cx="16052800" cy="87757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8"/>
          <p:cNvSpPr>
            <a:spLocks noGrp="1" noChangeArrowheads="1"/>
          </p:cNvSpPr>
          <p:nvPr>
            <p:ph type="sldNum" sz="quarter" idx="10"/>
          </p:nvPr>
        </p:nvSpPr>
        <p:spPr>
          <a:ln/>
        </p:spPr>
        <p:txBody>
          <a:bodyPr/>
          <a:lstStyle>
            <a:lvl1pPr>
              <a:defRPr/>
            </a:lvl1pPr>
          </a:lstStyle>
          <a:p>
            <a:fld id="{76A9767E-2024-43A5-8EE2-86D8966A137F}" type="slidenum">
              <a:rPr lang="en-US" altLang="en-US"/>
              <a:pPr/>
              <a:t>‹#›</a:t>
            </a:fld>
            <a:endParaRPr lang="en-US" altLang="en-US"/>
          </a:p>
        </p:txBody>
      </p:sp>
    </p:spTree>
    <p:extLst>
      <p:ext uri="{BB962C8B-B14F-4D97-AF65-F5344CB8AC3E}">
        <p14:creationId xmlns:p14="http://schemas.microsoft.com/office/powerpoint/2010/main" val="701401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9" descr="illustration.jp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24384000" cy="137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ctrTitle"/>
          </p:nvPr>
        </p:nvSpPr>
        <p:spPr>
          <a:xfrm>
            <a:off x="4304104" y="5007941"/>
            <a:ext cx="19495280" cy="2286000"/>
          </a:xfrm>
        </p:spPr>
        <p:txBody>
          <a:bodyPr/>
          <a:lstStyle>
            <a:lvl1pPr algn="l">
              <a:defRPr sz="8533">
                <a:solidFill>
                  <a:srgbClr val="FFFFFF"/>
                </a:solidFill>
              </a:defRPr>
            </a:lvl1pPr>
          </a:lstStyle>
          <a:p>
            <a:r>
              <a:rPr lang="en-US" dirty="0"/>
              <a:t>Click to edit Master title style</a:t>
            </a:r>
          </a:p>
        </p:txBody>
      </p:sp>
      <p:sp>
        <p:nvSpPr>
          <p:cNvPr id="9" name="Rectangle 3"/>
          <p:cNvSpPr>
            <a:spLocks noGrp="1" noChangeArrowheads="1"/>
          </p:cNvSpPr>
          <p:nvPr>
            <p:ph type="subTitle" idx="1"/>
          </p:nvPr>
        </p:nvSpPr>
        <p:spPr>
          <a:xfrm>
            <a:off x="4304104" y="7827341"/>
            <a:ext cx="19495280" cy="2286000"/>
          </a:xfrm>
        </p:spPr>
        <p:txBody>
          <a:bodyPr/>
          <a:lstStyle>
            <a:lvl1pPr marL="0" indent="0" algn="l">
              <a:buFont typeface="Times" charset="0"/>
              <a:buNone/>
              <a:defRPr>
                <a:solidFill>
                  <a:srgbClr val="FFFFFF"/>
                </a:solidFill>
              </a:defRPr>
            </a:lvl1pPr>
          </a:lstStyle>
          <a:p>
            <a:r>
              <a:rPr lang="en-US" dirty="0"/>
              <a:t>Click to edit Master subtitle style</a:t>
            </a:r>
          </a:p>
        </p:txBody>
      </p:sp>
    </p:spTree>
    <p:extLst>
      <p:ext uri="{BB962C8B-B14F-4D97-AF65-F5344CB8AC3E}">
        <p14:creationId xmlns:p14="http://schemas.microsoft.com/office/powerpoint/2010/main" val="1993859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l">
              <a:defRPr sz="7467">
                <a:latin typeface="Arial"/>
                <a:cs typeface="Aria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5333">
                <a:latin typeface="Arial"/>
                <a:cs typeface="Arial"/>
              </a:defRPr>
            </a:lvl1pPr>
            <a:lvl2pPr>
              <a:defRPr sz="4800">
                <a:latin typeface="Arial"/>
                <a:cs typeface="Arial"/>
              </a:defRPr>
            </a:lvl2pPr>
            <a:lvl3pPr>
              <a:defRPr sz="4267">
                <a:latin typeface="Arial"/>
                <a:cs typeface="Arial"/>
              </a:defRPr>
            </a:lvl3pPr>
            <a:lvl4pPr>
              <a:defRPr sz="3733">
                <a:latin typeface="Arial"/>
                <a:cs typeface="Arial"/>
              </a:defRPr>
            </a:lvl4pPr>
            <a:lvl5pPr>
              <a:defRPr sz="3733">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p:spPr>
        <p:txBody>
          <a:bodyPr/>
          <a:lstStyle>
            <a:lvl1pPr>
              <a:defRPr/>
            </a:lvl1pPr>
          </a:lstStyle>
          <a:p>
            <a:pPr>
              <a:defRPr/>
            </a:pPr>
            <a:fld id="{D9AF51D2-184A-4F42-8E3C-451A34BE2557}"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90603799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3"/>
            <a:ext cx="20726400" cy="2724149"/>
          </a:xfrm>
        </p:spPr>
        <p:txBody>
          <a:bodyPr anchor="t"/>
          <a:lstStyle>
            <a:lvl1pPr algn="l">
              <a:defRPr sz="10667" b="1" cap="none"/>
            </a:lvl1pPr>
          </a:lstStyle>
          <a:p>
            <a:r>
              <a:rPr lang="en-US"/>
              <a:t>Click to edit Master title style</a:t>
            </a:r>
            <a:endParaRPr lang="en-US" dirty="0"/>
          </a:p>
        </p:txBody>
      </p:sp>
      <p:sp>
        <p:nvSpPr>
          <p:cNvPr id="3" name="Text Placeholder 2"/>
          <p:cNvSpPr>
            <a:spLocks noGrp="1"/>
          </p:cNvSpPr>
          <p:nvPr>
            <p:ph type="body" idx="1"/>
          </p:nvPr>
        </p:nvSpPr>
        <p:spPr>
          <a:xfrm>
            <a:off x="1926168" y="5813427"/>
            <a:ext cx="20726400" cy="3000373"/>
          </a:xfrm>
        </p:spPr>
        <p:txBody>
          <a:bodyPr anchor="b"/>
          <a:lstStyle>
            <a:lvl1pPr marL="0" indent="0">
              <a:buNone/>
              <a:defRPr sz="5333">
                <a:solidFill>
                  <a:schemeClr val="tx1">
                    <a:tint val="75000"/>
                  </a:schemeClr>
                </a:solidFill>
              </a:defRPr>
            </a:lvl1pPr>
            <a:lvl2pPr marL="1219215" indent="0">
              <a:buNone/>
              <a:defRPr sz="4800">
                <a:solidFill>
                  <a:schemeClr val="tx1">
                    <a:tint val="75000"/>
                  </a:schemeClr>
                </a:solidFill>
              </a:defRPr>
            </a:lvl2pPr>
            <a:lvl3pPr marL="2438430" indent="0">
              <a:buNone/>
              <a:defRPr sz="4267">
                <a:solidFill>
                  <a:schemeClr val="tx1">
                    <a:tint val="75000"/>
                  </a:schemeClr>
                </a:solidFill>
              </a:defRPr>
            </a:lvl3pPr>
            <a:lvl4pPr marL="3657646" indent="0">
              <a:buNone/>
              <a:defRPr sz="3733">
                <a:solidFill>
                  <a:schemeClr val="tx1">
                    <a:tint val="75000"/>
                  </a:schemeClr>
                </a:solidFill>
              </a:defRPr>
            </a:lvl4pPr>
            <a:lvl5pPr marL="4876861" indent="0">
              <a:buNone/>
              <a:defRPr sz="3733">
                <a:solidFill>
                  <a:schemeClr val="tx1">
                    <a:tint val="75000"/>
                  </a:schemeClr>
                </a:solidFill>
              </a:defRPr>
            </a:lvl5pPr>
            <a:lvl6pPr marL="6096076" indent="0">
              <a:buNone/>
              <a:defRPr sz="3733">
                <a:solidFill>
                  <a:schemeClr val="tx1">
                    <a:tint val="75000"/>
                  </a:schemeClr>
                </a:solidFill>
              </a:defRPr>
            </a:lvl6pPr>
            <a:lvl7pPr marL="7315291" indent="0">
              <a:buNone/>
              <a:defRPr sz="3733">
                <a:solidFill>
                  <a:schemeClr val="tx1">
                    <a:tint val="75000"/>
                  </a:schemeClr>
                </a:solidFill>
              </a:defRPr>
            </a:lvl7pPr>
            <a:lvl8pPr marL="8534507" indent="0">
              <a:buNone/>
              <a:defRPr sz="3733">
                <a:solidFill>
                  <a:schemeClr val="tx1">
                    <a:tint val="75000"/>
                  </a:schemeClr>
                </a:solidFill>
              </a:defRPr>
            </a:lvl8pPr>
            <a:lvl9pPr marL="9753722" indent="0">
              <a:buNone/>
              <a:defRPr sz="3733">
                <a:solidFill>
                  <a:schemeClr val="tx1">
                    <a:tint val="75000"/>
                  </a:schemeClr>
                </a:solidFill>
              </a:defRPr>
            </a:lvl9pPr>
          </a:lstStyle>
          <a:p>
            <a:pPr lvl="0"/>
            <a:r>
              <a:rPr lang="en-US"/>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a:defRPr/>
            </a:pPr>
            <a:fld id="{542D69B5-E270-FC46-91BE-D3379BCA948B}"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66532900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2400302"/>
            <a:ext cx="10769600" cy="6788149"/>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2400302"/>
            <a:ext cx="10769600" cy="6788149"/>
          </a:xfrm>
        </p:spPr>
        <p:txBody>
          <a:bodyPr/>
          <a:lstStyle>
            <a:lvl1pPr>
              <a:defRPr sz="7467"/>
            </a:lvl1pPr>
            <a:lvl2pPr>
              <a:defRPr sz="6400"/>
            </a:lvl2pPr>
            <a:lvl3pPr>
              <a:defRPr sz="5333"/>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A7E75E01-2634-5C48-AF3C-5E9FC1F14AD1}"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21433381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7"/>
            <a:ext cx="21945600" cy="2286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7"/>
            <a:ext cx="10773835" cy="1279525"/>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4" name="Content Placeholder 3"/>
          <p:cNvSpPr>
            <a:spLocks noGrp="1"/>
          </p:cNvSpPr>
          <p:nvPr>
            <p:ph sz="half" idx="2"/>
          </p:nvPr>
        </p:nvSpPr>
        <p:spPr>
          <a:xfrm>
            <a:off x="1219200" y="4349749"/>
            <a:ext cx="10773835" cy="7902576"/>
          </a:xfrm>
        </p:spPr>
        <p:txBody>
          <a:bodyPr/>
          <a:lstStyle>
            <a:lvl1pPr>
              <a:defRPr sz="6400"/>
            </a:lvl1pPr>
            <a:lvl2pPr>
              <a:defRPr sz="5333"/>
            </a:lvl2pPr>
            <a:lvl3pPr>
              <a:defRPr sz="4800"/>
            </a:lvl3pPr>
            <a:lvl4pPr>
              <a:defRPr sz="4267"/>
            </a:lvl4pPr>
            <a:lvl5pPr>
              <a:defRPr sz="4267"/>
            </a:lvl5pPr>
            <a:lvl6pPr>
              <a:defRPr sz="4267"/>
            </a:lvl6pPr>
            <a:lvl7pPr>
              <a:defRPr sz="4267"/>
            </a:lvl7pPr>
            <a:lvl8pPr>
              <a:defRPr sz="4267"/>
            </a:lvl8pPr>
            <a:lvl9pPr>
              <a:defRPr sz="4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7" y="3070227"/>
            <a:ext cx="10778067" cy="1279525"/>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6" name="Content Placeholder 5"/>
          <p:cNvSpPr>
            <a:spLocks noGrp="1"/>
          </p:cNvSpPr>
          <p:nvPr>
            <p:ph sz="quarter" idx="4"/>
          </p:nvPr>
        </p:nvSpPr>
        <p:spPr>
          <a:xfrm>
            <a:off x="12386737" y="4349749"/>
            <a:ext cx="10778067" cy="7902576"/>
          </a:xfrm>
        </p:spPr>
        <p:txBody>
          <a:bodyPr/>
          <a:lstStyle>
            <a:lvl1pPr>
              <a:defRPr sz="6400"/>
            </a:lvl1pPr>
            <a:lvl2pPr>
              <a:defRPr sz="5333"/>
            </a:lvl2pPr>
            <a:lvl3pPr>
              <a:defRPr sz="4800"/>
            </a:lvl3pPr>
            <a:lvl4pPr>
              <a:defRPr sz="4267"/>
            </a:lvl4pPr>
            <a:lvl5pPr>
              <a:defRPr sz="4267"/>
            </a:lvl5pPr>
            <a:lvl6pPr>
              <a:defRPr sz="4267"/>
            </a:lvl6pPr>
            <a:lvl7pPr>
              <a:defRPr sz="4267"/>
            </a:lvl7pPr>
            <a:lvl8pPr>
              <a:defRPr sz="4267"/>
            </a:lvl8pPr>
            <a:lvl9pPr>
              <a:defRPr sz="42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fld id="{79926C40-744E-2749-A6E4-0B512429ACDE}"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62641592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a:spLocks noGrp="1" noChangeArrowheads="1"/>
          </p:cNvSpPr>
          <p:nvPr>
            <p:ph type="sldNum" sz="quarter" idx="10"/>
          </p:nvPr>
        </p:nvSpPr>
        <p:spPr>
          <a:ln/>
        </p:spPr>
        <p:txBody>
          <a:bodyPr/>
          <a:lstStyle>
            <a:lvl1pPr>
              <a:defRPr/>
            </a:lvl1pPr>
          </a:lstStyle>
          <a:p>
            <a:pPr>
              <a:defRPr/>
            </a:pPr>
            <a:fld id="{66D65B90-BE3B-CC49-8760-18BCE04BAEBD}"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498550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image">
    <p:spTree>
      <p:nvGrpSpPr>
        <p:cNvPr id="1" name=""/>
        <p:cNvGrpSpPr/>
        <p:nvPr/>
      </p:nvGrpSpPr>
      <p:grpSpPr>
        <a:xfrm>
          <a:off x="0" y="0"/>
          <a:ext cx="0" cy="0"/>
          <a:chOff x="0" y="0"/>
          <a:chExt cx="0" cy="0"/>
        </a:xfrm>
      </p:grpSpPr>
      <p:pic>
        <p:nvPicPr>
          <p:cNvPr id="2" name="Picture 1" descr="150831-CATK-IBM-Blue-20_low (1).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5451" y="-329229"/>
            <a:ext cx="24822974" cy="14139298"/>
          </a:xfrm>
          <a:prstGeom prst="rect">
            <a:avLst/>
          </a:prstGeom>
        </p:spPr>
      </p:pic>
      <p:sp>
        <p:nvSpPr>
          <p:cNvPr id="94" name="Subtitle 2"/>
          <p:cNvSpPr>
            <a:spLocks noGrp="1"/>
          </p:cNvSpPr>
          <p:nvPr>
            <p:ph type="subTitle" idx="11"/>
          </p:nvPr>
        </p:nvSpPr>
        <p:spPr>
          <a:xfrm>
            <a:off x="1593861" y="4720059"/>
            <a:ext cx="10598146" cy="615554"/>
          </a:xfrm>
        </p:spPr>
        <p:txBody>
          <a:bodyPr lIns="0" tIns="0" rIns="0" bIns="0">
            <a:spAutoFit/>
          </a:bodyPr>
          <a:lstStyle>
            <a:lvl1pPr marL="0" indent="0" algn="l">
              <a:spcBef>
                <a:spcPts val="0"/>
              </a:spcBef>
              <a:buNone/>
              <a:defRPr sz="4000" baseline="0">
                <a:solidFill>
                  <a:srgbClr val="FFFFFF"/>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smtClean="0"/>
              <a:t>Click to edit Master subtitle style</a:t>
            </a:r>
          </a:p>
        </p:txBody>
      </p:sp>
      <p:sp>
        <p:nvSpPr>
          <p:cNvPr id="95" name="Title 1"/>
          <p:cNvSpPr>
            <a:spLocks noGrp="1"/>
          </p:cNvSpPr>
          <p:nvPr>
            <p:ph type="title"/>
          </p:nvPr>
        </p:nvSpPr>
        <p:spPr>
          <a:xfrm>
            <a:off x="1581154" y="1587759"/>
            <a:ext cx="10566400" cy="769442"/>
          </a:xfrm>
        </p:spPr>
        <p:txBody>
          <a:bodyPr>
            <a:spAutoFit/>
          </a:bodyPr>
          <a:lstStyle>
            <a:lvl1pPr algn="l" defTabSz="1828800" rtl="0" eaLnBrk="1" latinLnBrk="0" hangingPunct="1">
              <a:lnSpc>
                <a:spcPts val="6000"/>
              </a:lnSpc>
              <a:spcBef>
                <a:spcPct val="0"/>
              </a:spcBef>
              <a:buNone/>
              <a:defRPr lang="en-US" sz="5600" kern="1200" baseline="0" dirty="0">
                <a:solidFill>
                  <a:srgbClr val="FFFFFF"/>
                </a:solidFill>
                <a:latin typeface="+mj-lt"/>
                <a:ea typeface="+mj-ea"/>
                <a:cs typeface="+mj-cs"/>
              </a:defRPr>
            </a:lvl1pPr>
          </a:lstStyle>
          <a:p>
            <a:r>
              <a:rPr lang="en-US" dirty="0" smtClean="0"/>
              <a:t>Click to edit Master title style</a:t>
            </a:r>
            <a:endParaRPr lang="en-US" dirty="0"/>
          </a:p>
        </p:txBody>
      </p:sp>
      <p:sp>
        <p:nvSpPr>
          <p:cNvPr id="46" name="Rectangle 45"/>
          <p:cNvSpPr/>
          <p:nvPr userDrawn="1"/>
        </p:nvSpPr>
        <p:spPr>
          <a:xfrm>
            <a:off x="1635128" y="12980464"/>
            <a:ext cx="3179232" cy="184666"/>
          </a:xfrm>
          <a:prstGeom prst="rect">
            <a:avLst/>
          </a:prstGeom>
        </p:spPr>
        <p:txBody>
          <a:bodyPr wrap="square" lIns="0" tIns="0" rIns="0" bIns="0">
            <a:spAutoFit/>
          </a:bodyPr>
          <a:lstStyle/>
          <a:p>
            <a:pPr defTabSz="1828800" hangingPunct="1"/>
            <a:r>
              <a:rPr lang="en-US" sz="1200" kern="1200" dirty="0" smtClean="0">
                <a:solidFill>
                  <a:srgbClr val="FFFFFF"/>
                </a:solidFill>
                <a:latin typeface="Arial"/>
                <a:ea typeface=""/>
                <a:cs typeface="Arial" panose="020B0604020202020204" pitchFamily="34" charset="0"/>
              </a:rPr>
              <a:t>© 2017 IBM Corporation</a:t>
            </a:r>
            <a:endParaRPr lang="en-US" sz="1200" kern="1200" dirty="0">
              <a:solidFill>
                <a:srgbClr val="FFFFFF"/>
              </a:solidFill>
              <a:latin typeface="Arial"/>
              <a:ea typeface=""/>
              <a:cs typeface="Arial" panose="020B0604020202020204" pitchFamily="34" charset="0"/>
            </a:endParaRPr>
          </a:p>
        </p:txBody>
      </p:sp>
      <p:grpSp>
        <p:nvGrpSpPr>
          <p:cNvPr id="47" name="Group 46"/>
          <p:cNvGrpSpPr/>
          <p:nvPr userDrawn="1"/>
        </p:nvGrpSpPr>
        <p:grpSpPr>
          <a:xfrm>
            <a:off x="21170825" y="12549593"/>
            <a:ext cx="1685274" cy="512218"/>
            <a:chOff x="1938338" y="2368551"/>
            <a:chExt cx="5260976" cy="2132013"/>
          </a:xfrm>
          <a:solidFill>
            <a:srgbClr val="FFFFFF"/>
          </a:solidFill>
        </p:grpSpPr>
        <p:sp>
          <p:nvSpPr>
            <p:cNvPr id="48"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49"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0"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1"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2"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0" name="Rectangle 9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1" name="Rectangle 10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2" name="Rectangle 10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3" name="Rectangle 10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4"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5"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3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grpSp>
    </p:spTree>
    <p:extLst>
      <p:ext uri="{BB962C8B-B14F-4D97-AF65-F5344CB8AC3E}">
        <p14:creationId xmlns:p14="http://schemas.microsoft.com/office/powerpoint/2010/main" val="1078575961"/>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Grp="1" noChangeArrowheads="1"/>
          </p:cNvSpPr>
          <p:nvPr>
            <p:ph type="sldNum" sz="quarter" idx="10"/>
          </p:nvPr>
        </p:nvSpPr>
        <p:spPr>
          <a:ln/>
        </p:spPr>
        <p:txBody>
          <a:bodyPr/>
          <a:lstStyle>
            <a:lvl1pPr>
              <a:defRPr/>
            </a:lvl1pPr>
          </a:lstStyle>
          <a:p>
            <a:pPr>
              <a:defRPr/>
            </a:pPr>
            <a:fld id="{597ABB70-01CE-BC45-93DD-12C0FBCEA958}"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137481798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4" y="546099"/>
            <a:ext cx="8022168" cy="2324101"/>
          </a:xfrm>
        </p:spPr>
        <p:txBody>
          <a:bodyPr anchor="b"/>
          <a:lstStyle>
            <a:lvl1pPr algn="l">
              <a:defRPr sz="5333" b="1"/>
            </a:lvl1pPr>
          </a:lstStyle>
          <a:p>
            <a:r>
              <a:rPr lang="en-US"/>
              <a:t>Click to edit Master title style</a:t>
            </a:r>
          </a:p>
        </p:txBody>
      </p:sp>
      <p:sp>
        <p:nvSpPr>
          <p:cNvPr id="3" name="Content Placeholder 2"/>
          <p:cNvSpPr>
            <a:spLocks noGrp="1"/>
          </p:cNvSpPr>
          <p:nvPr>
            <p:ph idx="1"/>
          </p:nvPr>
        </p:nvSpPr>
        <p:spPr>
          <a:xfrm>
            <a:off x="9533467" y="546103"/>
            <a:ext cx="13631333" cy="11706227"/>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4" y="2870204"/>
            <a:ext cx="8022168" cy="9382125"/>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A72E9FFA-D4B4-0540-8D22-3BC7F19F6976}"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51745351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7"/>
          </a:xfrm>
        </p:spPr>
        <p:txBody>
          <a:bodyPr anchor="b"/>
          <a:lstStyle>
            <a:lvl1pPr algn="l">
              <a:defRPr sz="5333" b="1"/>
            </a:lvl1pPr>
          </a:lstStyle>
          <a:p>
            <a:r>
              <a:rPr lang="en-US"/>
              <a:t>Click to edit Master title style</a:t>
            </a:r>
          </a:p>
        </p:txBody>
      </p:sp>
      <p:sp>
        <p:nvSpPr>
          <p:cNvPr id="3" name="Picture Placeholder 2"/>
          <p:cNvSpPr>
            <a:spLocks noGrp="1"/>
          </p:cNvSpPr>
          <p:nvPr>
            <p:ph type="pic" idx="1"/>
          </p:nvPr>
        </p:nvSpPr>
        <p:spPr>
          <a:xfrm>
            <a:off x="4779435" y="1225549"/>
            <a:ext cx="14630400" cy="8229600"/>
          </a:xfrm>
        </p:spPr>
        <p:txBody>
          <a:bodyPr rtlCol="0">
            <a:normAutofit/>
          </a:bodyPr>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pPr lvl="0"/>
            <a:endParaRPr lang="en-US" noProof="0" dirty="0"/>
          </a:p>
        </p:txBody>
      </p:sp>
      <p:sp>
        <p:nvSpPr>
          <p:cNvPr id="4" name="Text Placeholder 3"/>
          <p:cNvSpPr>
            <a:spLocks noGrp="1"/>
          </p:cNvSpPr>
          <p:nvPr>
            <p:ph type="body" sz="half" idx="2"/>
          </p:nvPr>
        </p:nvSpPr>
        <p:spPr>
          <a:xfrm>
            <a:off x="4779435" y="10734676"/>
            <a:ext cx="14630400" cy="1609725"/>
          </a:xfrm>
        </p:spPr>
        <p:txBody>
          <a:bodyPr/>
          <a:lstStyle>
            <a:lvl1pPr marL="0" indent="0">
              <a:buNone/>
              <a:defRPr sz="3733"/>
            </a:lvl1pPr>
            <a:lvl2pPr marL="1219215" indent="0">
              <a:buNone/>
              <a:defRPr sz="3200"/>
            </a:lvl2pPr>
            <a:lvl3pPr marL="2438430" indent="0">
              <a:buNone/>
              <a:defRPr sz="2667"/>
            </a:lvl3pPr>
            <a:lvl4pPr marL="3657646" indent="0">
              <a:buNone/>
              <a:defRPr sz="2400"/>
            </a:lvl4pPr>
            <a:lvl5pPr marL="4876861" indent="0">
              <a:buNone/>
              <a:defRPr sz="2400"/>
            </a:lvl5pPr>
            <a:lvl6pPr marL="6096076" indent="0">
              <a:buNone/>
              <a:defRPr sz="2400"/>
            </a:lvl6pPr>
            <a:lvl7pPr marL="7315291" indent="0">
              <a:buNone/>
              <a:defRPr sz="2400"/>
            </a:lvl7pPr>
            <a:lvl8pPr marL="8534507" indent="0">
              <a:buNone/>
              <a:defRPr sz="2400"/>
            </a:lvl8pPr>
            <a:lvl9pPr marL="9753722" indent="0">
              <a:buNone/>
              <a:defRPr sz="24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1FD13CD3-6B6A-464F-8D96-44EF4EE67D7E}"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121747530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p:spPr>
        <p:txBody>
          <a:bodyPr/>
          <a:lstStyle>
            <a:lvl1pPr>
              <a:defRPr/>
            </a:lvl1pPr>
          </a:lstStyle>
          <a:p>
            <a:pPr>
              <a:defRPr/>
            </a:pPr>
            <a:fld id="{B6181AF3-31EB-7440-B5F8-BD356A330D4A}"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365562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412750"/>
            <a:ext cx="5486400" cy="87757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412750"/>
            <a:ext cx="16052800" cy="87757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p:spPr>
        <p:txBody>
          <a:bodyPr/>
          <a:lstStyle>
            <a:lvl1pPr>
              <a:defRPr/>
            </a:lvl1pPr>
          </a:lstStyle>
          <a:p>
            <a:pPr>
              <a:defRPr/>
            </a:pPr>
            <a:fld id="{73A6A19B-452B-B14F-BE8E-30DEC53A1C6F}" type="slidenum">
              <a:rPr lang="en-US">
                <a:solidFill>
                  <a:srgbClr val="4D4D4F">
                    <a:lumMod val="60000"/>
                    <a:lumOff val="40000"/>
                  </a:srgbClr>
                </a:solidFill>
              </a:rPr>
              <a:pPr>
                <a:defRPr/>
              </a:pPr>
              <a:t>‹#›</a:t>
            </a:fld>
            <a:endParaRPr lang="en-US" dirty="0">
              <a:solidFill>
                <a:srgbClr val="4D4D4F">
                  <a:lumMod val="60000"/>
                  <a:lumOff val="40000"/>
                </a:srgbClr>
              </a:solidFill>
            </a:endParaRPr>
          </a:p>
        </p:txBody>
      </p:sp>
    </p:spTree>
    <p:extLst>
      <p:ext uri="{BB962C8B-B14F-4D97-AF65-F5344CB8AC3E}">
        <p14:creationId xmlns:p14="http://schemas.microsoft.com/office/powerpoint/2010/main" val="363122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1_Background_2">
    <p:spTree>
      <p:nvGrpSpPr>
        <p:cNvPr id="1" name=""/>
        <p:cNvGrpSpPr/>
        <p:nvPr/>
      </p:nvGrpSpPr>
      <p:grpSpPr>
        <a:xfrm>
          <a:off x="0" y="0"/>
          <a:ext cx="0" cy="0"/>
          <a:chOff x="0" y="0"/>
          <a:chExt cx="0" cy="0"/>
        </a:xfrm>
      </p:grpSpPr>
      <p:sp>
        <p:nvSpPr>
          <p:cNvPr id="357" name="Shape 357"/>
          <p:cNvSpPr/>
          <p:nvPr/>
        </p:nvSpPr>
        <p:spPr>
          <a:xfrm>
            <a:off x="0" y="0"/>
            <a:ext cx="9486704" cy="13716000"/>
          </a:xfrm>
          <a:prstGeom prst="rect">
            <a:avLst/>
          </a:prstGeom>
          <a:solidFill>
            <a:srgbClr val="1173B9"/>
          </a:solidFill>
          <a:ln w="12700">
            <a:miter lim="400000"/>
          </a:ln>
        </p:spPr>
        <p:txBody>
          <a:bodyPr lIns="121918" rIns="121918" anchor="ctr"/>
          <a:lstStyle/>
          <a:p>
            <a:pPr algn="ctr" defTabSz="1219052" hangingPunct="1">
              <a:defRPr>
                <a:solidFill>
                  <a:srgbClr val="FFFFFF"/>
                </a:solidFill>
                <a:latin typeface="+mj-lt"/>
                <a:ea typeface="+mj-ea"/>
                <a:cs typeface="+mj-cs"/>
                <a:sym typeface="Calibri"/>
              </a:defRPr>
            </a:pPr>
            <a:endParaRPr sz="4800" kern="1200">
              <a:solidFill>
                <a:srgbClr val="FFFFFF"/>
              </a:solidFill>
              <a:latin typeface="Arial"/>
              <a:ea typeface=""/>
              <a:cs typeface=""/>
              <a:sym typeface="Calibri"/>
            </a:endParaRPr>
          </a:p>
        </p:txBody>
      </p:sp>
      <p:sp>
        <p:nvSpPr>
          <p:cNvPr id="358" name="Shape 358"/>
          <p:cNvSpPr>
            <a:spLocks noGrp="1"/>
          </p:cNvSpPr>
          <p:nvPr>
            <p:ph type="sldNum" sz="quarter" idx="2"/>
          </p:nvPr>
        </p:nvSpPr>
        <p:spPr>
          <a:xfrm>
            <a:off x="23657654" y="12785597"/>
            <a:ext cx="597392" cy="582510"/>
          </a:xfrm>
          <a:prstGeom prst="rect">
            <a:avLst/>
          </a:prstGeom>
        </p:spPr>
        <p:txBody>
          <a:bodyPr/>
          <a:lstStyle>
            <a:lvl1pPr>
              <a:defRPr sz="2400">
                <a:latin typeface="+mj-lt"/>
                <a:ea typeface="+mj-ea"/>
                <a:cs typeface="+mj-cs"/>
                <a:sym typeface="Calibri"/>
              </a:defRPr>
            </a:lvl1pPr>
          </a:lstStyle>
          <a:p>
            <a:pPr defTabSz="1828800" hangingPunct="1"/>
            <a:fld id="{86CB4B4D-7CA3-9044-876B-883B54F8677D}" type="slidenum">
              <a:rPr lang="uk-UA" kern="1200" smtClean="0">
                <a:solidFill>
                  <a:srgbClr val="6D7777"/>
                </a:solidFill>
              </a:rPr>
              <a:pPr defTabSz="1828800" hangingPunct="1"/>
              <a:t>‹#›</a:t>
            </a:fld>
            <a:endParaRPr lang="uk-UA" kern="1200">
              <a:solidFill>
                <a:srgbClr val="6D7777"/>
              </a:solidFill>
            </a:endParaRPr>
          </a:p>
        </p:txBody>
      </p:sp>
    </p:spTree>
    <p:extLst>
      <p:ext uri="{BB962C8B-B14F-4D97-AF65-F5344CB8AC3E}">
        <p14:creationId xmlns:p14="http://schemas.microsoft.com/office/powerpoint/2010/main" val="54616937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arge Type-Dar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1917" y="1562433"/>
            <a:ext cx="14535150" cy="1077218"/>
          </a:xfrm>
        </p:spPr>
        <p:txBody>
          <a:bodyPr>
            <a:spAutoFit/>
          </a:bodyPr>
          <a:lstStyle>
            <a:lvl1pPr algn="l" defTabSz="1828800" rtl="0" eaLnBrk="1" latinLnBrk="0" hangingPunct="1">
              <a:lnSpc>
                <a:spcPts val="8400"/>
              </a:lnSpc>
              <a:spcBef>
                <a:spcPct val="0"/>
              </a:spcBef>
              <a:buNone/>
              <a:defRPr lang="en-US" sz="8000" kern="1200" baseline="0" dirty="0">
                <a:solidFill>
                  <a:schemeClr val="accent5"/>
                </a:solidFill>
                <a:latin typeface="+mj-lt"/>
                <a:ea typeface="+mj-ea"/>
                <a:cs typeface="+mj-cs"/>
              </a:defRPr>
            </a:lvl1pPr>
          </a:lstStyle>
          <a:p>
            <a:r>
              <a:rPr lang="en-US" dirty="0" smtClean="0"/>
              <a:t>Click to edit Master title style</a:t>
            </a:r>
            <a:endParaRPr lang="en-US" dirty="0"/>
          </a:p>
        </p:txBody>
      </p:sp>
      <p:sp>
        <p:nvSpPr>
          <p:cNvPr id="10" name="Rectangle 9"/>
          <p:cNvSpPr/>
          <p:nvPr userDrawn="1"/>
        </p:nvSpPr>
        <p:spPr>
          <a:xfrm>
            <a:off x="1635128" y="12980464"/>
            <a:ext cx="3179232" cy="184666"/>
          </a:xfrm>
          <a:prstGeom prst="rect">
            <a:avLst/>
          </a:prstGeom>
        </p:spPr>
        <p:txBody>
          <a:bodyPr wrap="square" lIns="0" tIns="0" rIns="0" bIns="0">
            <a:spAutoFit/>
          </a:bodyPr>
          <a:lstStyle/>
          <a:p>
            <a:pPr defTabSz="1828800" hangingPunct="1"/>
            <a:r>
              <a:rPr lang="en-US" sz="1200" kern="1200" dirty="0" smtClean="0">
                <a:solidFill>
                  <a:srgbClr val="FFFFFF"/>
                </a:solidFill>
                <a:latin typeface="Arial"/>
                <a:ea typeface=""/>
                <a:cs typeface="Arial" panose="020B0604020202020204" pitchFamily="34" charset="0"/>
              </a:rPr>
              <a:t>© 2017 IBM Corporation</a:t>
            </a:r>
            <a:endParaRPr lang="en-US" sz="1200" kern="1200" dirty="0">
              <a:solidFill>
                <a:srgbClr val="FFFFFF"/>
              </a:solidFill>
              <a:latin typeface="Arial"/>
              <a:ea typeface=""/>
              <a:cs typeface="Arial" panose="020B0604020202020204" pitchFamily="34" charset="0"/>
            </a:endParaRPr>
          </a:p>
        </p:txBody>
      </p:sp>
    </p:spTree>
    <p:extLst>
      <p:ext uri="{BB962C8B-B14F-4D97-AF65-F5344CB8AC3E}">
        <p14:creationId xmlns:p14="http://schemas.microsoft.com/office/powerpoint/2010/main" val="172252045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 Dark">
    <p:spTree>
      <p:nvGrpSpPr>
        <p:cNvPr id="1" name=""/>
        <p:cNvGrpSpPr/>
        <p:nvPr/>
      </p:nvGrpSpPr>
      <p:grpSpPr>
        <a:xfrm>
          <a:off x="0" y="0"/>
          <a:ext cx="0" cy="0"/>
          <a:chOff x="0" y="0"/>
          <a:chExt cx="0" cy="0"/>
        </a:xfrm>
      </p:grpSpPr>
      <p:sp>
        <p:nvSpPr>
          <p:cNvPr id="4" name="Text Box 40"/>
          <p:cNvSpPr txBox="1">
            <a:spLocks noChangeArrowheads="1"/>
          </p:cNvSpPr>
          <p:nvPr userDrawn="1"/>
        </p:nvSpPr>
        <p:spPr bwMode="auto">
          <a:xfrm>
            <a:off x="1210737" y="14275290"/>
            <a:ext cx="2700866" cy="328423"/>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2134" kern="1200" dirty="0">
                <a:solidFill>
                  <a:prstClr val="white"/>
                </a:solidFill>
              </a:rPr>
              <a:t>©</a:t>
            </a:r>
            <a:r>
              <a:rPr lang="en-US" sz="1866" kern="1200" dirty="0">
                <a:solidFill>
                  <a:prstClr val="white"/>
                </a:solidFill>
              </a:rPr>
              <a:t>2016 IBM Corporation</a:t>
            </a:r>
          </a:p>
        </p:txBody>
      </p:sp>
      <p:sp>
        <p:nvSpPr>
          <p:cNvPr id="5" name="Text Box 40"/>
          <p:cNvSpPr txBox="1">
            <a:spLocks noChangeArrowheads="1"/>
          </p:cNvSpPr>
          <p:nvPr userDrawn="1"/>
        </p:nvSpPr>
        <p:spPr bwMode="auto">
          <a:xfrm>
            <a:off x="22280037" y="14316584"/>
            <a:ext cx="905934" cy="287130"/>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75E046AA-7C6E-764A-871B-6ED50F89B318}" type="slidenum">
              <a:rPr lang="en-US" sz="1866" kern="1200" smtClean="0">
                <a:solidFill>
                  <a:srgbClr val="FFFFFF"/>
                </a:solidFill>
              </a:rPr>
              <a:pPr algn="r" eaLnBrk="1" hangingPunct="1">
                <a:spcBef>
                  <a:spcPct val="50000"/>
                </a:spcBef>
                <a:defRPr/>
              </a:pPr>
              <a:t>‹#›</a:t>
            </a:fld>
            <a:endParaRPr lang="en-US" sz="1866" kern="1200" dirty="0">
              <a:solidFill>
                <a:srgbClr val="FFFFFF"/>
              </a:solidFill>
            </a:endParaRPr>
          </a:p>
        </p:txBody>
      </p:sp>
      <p:sp>
        <p:nvSpPr>
          <p:cNvPr id="16" name="Content Placeholder 2"/>
          <p:cNvSpPr>
            <a:spLocks noGrp="1"/>
          </p:cNvSpPr>
          <p:nvPr>
            <p:ph idx="10"/>
          </p:nvPr>
        </p:nvSpPr>
        <p:spPr>
          <a:xfrm>
            <a:off x="1223409" y="2796663"/>
            <a:ext cx="21986398" cy="8665114"/>
          </a:xfrm>
        </p:spPr>
        <p:txBody>
          <a:bodyPr>
            <a:normAutofit/>
          </a:bodyPr>
          <a:lstStyle>
            <a:lvl1pPr marL="0" marR="0" indent="0" algn="l" defTabSz="2438340" rtl="0" eaLnBrk="1" fontAlgn="auto" latinLnBrk="0" hangingPunct="1">
              <a:lnSpc>
                <a:spcPct val="100000"/>
              </a:lnSpc>
              <a:spcBef>
                <a:spcPct val="20000"/>
              </a:spcBef>
              <a:spcAft>
                <a:spcPts val="0"/>
              </a:spcAft>
              <a:buClrTx/>
              <a:buSzTx/>
              <a:buFont typeface="Arial"/>
              <a:buNone/>
              <a:tabLst/>
              <a:defRPr sz="5334">
                <a:solidFill>
                  <a:schemeClr val="tx1"/>
                </a:solidFill>
              </a:defRPr>
            </a:lvl1pPr>
            <a:lvl2pPr marL="1219170" marR="0" indent="-365750" algn="l" defTabSz="2438340" rtl="0" eaLnBrk="1" fontAlgn="auto" latinLnBrk="0" hangingPunct="1">
              <a:lnSpc>
                <a:spcPct val="100000"/>
              </a:lnSpc>
              <a:spcBef>
                <a:spcPts val="800"/>
              </a:spcBef>
              <a:spcAft>
                <a:spcPts val="0"/>
              </a:spcAft>
              <a:buClrTx/>
              <a:buSzPct val="80000"/>
              <a:buFont typeface="Arial"/>
              <a:buChar char="•"/>
              <a:tabLst/>
              <a:defRPr>
                <a:solidFill>
                  <a:schemeClr val="tx1"/>
                </a:solidFill>
              </a:defRPr>
            </a:lvl2pPr>
            <a:lvl3pPr marL="1828754" marR="0" indent="-365750" algn="l" defTabSz="2438340" rtl="0" eaLnBrk="1" fontAlgn="auto" latinLnBrk="0" hangingPunct="1">
              <a:lnSpc>
                <a:spcPct val="100000"/>
              </a:lnSpc>
              <a:spcBef>
                <a:spcPct val="20000"/>
              </a:spcBef>
              <a:spcAft>
                <a:spcPts val="0"/>
              </a:spcAft>
              <a:buClrTx/>
              <a:buSzTx/>
              <a:buFont typeface="Lucida Grande"/>
              <a:buChar char="–"/>
              <a:tabLst/>
              <a:defRPr>
                <a:solidFill>
                  <a:schemeClr val="tx1"/>
                </a:solidFill>
              </a:defRPr>
            </a:lvl3pPr>
            <a:lvl4pPr marL="2438340" marR="0" indent="-365750" algn="l" defTabSz="2438340" rtl="0" eaLnBrk="1" fontAlgn="auto" latinLnBrk="0" hangingPunct="1">
              <a:lnSpc>
                <a:spcPct val="100000"/>
              </a:lnSpc>
              <a:spcBef>
                <a:spcPct val="20000"/>
              </a:spcBef>
              <a:spcAft>
                <a:spcPts val="0"/>
              </a:spcAft>
              <a:buClrTx/>
              <a:buSzPct val="80000"/>
              <a:buFont typeface="Arial"/>
              <a:buChar char="•"/>
              <a:tabLst/>
              <a:defRPr>
                <a:solidFill>
                  <a:schemeClr val="tx1"/>
                </a:solidFill>
              </a:defRPr>
            </a:lvl4pPr>
            <a:lvl5pPr marL="3047924" marR="0" indent="-365750" algn="l" defTabSz="2438340" rtl="0" eaLnBrk="1" fontAlgn="auto" latinLnBrk="0" hangingPunct="1">
              <a:lnSpc>
                <a:spcPct val="100000"/>
              </a:lnSpc>
              <a:spcBef>
                <a:spcPct val="20000"/>
              </a:spcBef>
              <a:spcAft>
                <a:spcPts val="0"/>
              </a:spcAft>
              <a:buClrTx/>
              <a:buSzTx/>
              <a:buFont typeface="Arial" pitchFamily="34" charset="0"/>
              <a:buChar char="»"/>
              <a:tabLst/>
              <a:defRPr>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1747188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ivider - photo">
    <p:spTree>
      <p:nvGrpSpPr>
        <p:cNvPr id="1" name=""/>
        <p:cNvGrpSpPr/>
        <p:nvPr/>
      </p:nvGrpSpPr>
      <p:grpSpPr>
        <a:xfrm>
          <a:off x="0" y="0"/>
          <a:ext cx="0" cy="0"/>
          <a:chOff x="0" y="0"/>
          <a:chExt cx="0" cy="0"/>
        </a:xfrm>
      </p:grpSpPr>
      <p:sp>
        <p:nvSpPr>
          <p:cNvPr id="4" name="Text Box 40"/>
          <p:cNvSpPr txBox="1">
            <a:spLocks noChangeArrowheads="1"/>
          </p:cNvSpPr>
          <p:nvPr userDrawn="1"/>
        </p:nvSpPr>
        <p:spPr bwMode="auto">
          <a:xfrm>
            <a:off x="22280081" y="12630438"/>
            <a:ext cx="905934" cy="276999"/>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587BF87C-5252-E14B-B8B7-CFDF5F40E57F}" type="slidenum">
              <a:rPr lang="en-US" sz="1800" kern="1200" smtClean="0">
                <a:solidFill>
                  <a:srgbClr val="FFFFFF"/>
                </a:solidFill>
              </a:rPr>
              <a:pPr algn="r" eaLnBrk="1" hangingPunct="1">
                <a:spcBef>
                  <a:spcPct val="50000"/>
                </a:spcBef>
                <a:defRPr/>
              </a:pPr>
              <a:t>‹#›</a:t>
            </a:fld>
            <a:endParaRPr lang="en-US" sz="1800" kern="1200" dirty="0" smtClean="0">
              <a:solidFill>
                <a:srgbClr val="FFFFFF"/>
              </a:solidFill>
            </a:endParaRPr>
          </a:p>
        </p:txBody>
      </p:sp>
      <p:sp>
        <p:nvSpPr>
          <p:cNvPr id="7" name="Text Box 40"/>
          <p:cNvSpPr txBox="1">
            <a:spLocks noChangeArrowheads="1"/>
          </p:cNvSpPr>
          <p:nvPr userDrawn="1"/>
        </p:nvSpPr>
        <p:spPr bwMode="auto">
          <a:xfrm>
            <a:off x="1210781" y="12568891"/>
            <a:ext cx="2700866" cy="338554"/>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2200" kern="1200" dirty="0" smtClean="0">
                <a:solidFill>
                  <a:srgbClr val="FFFFFF"/>
                </a:solidFill>
              </a:rPr>
              <a:t>©</a:t>
            </a:r>
            <a:r>
              <a:rPr lang="en-US" sz="1800" kern="1200" dirty="0" smtClean="0">
                <a:solidFill>
                  <a:srgbClr val="FFFFFF"/>
                </a:solidFill>
              </a:rPr>
              <a:t>2016 IBM Corporation</a:t>
            </a:r>
          </a:p>
        </p:txBody>
      </p:sp>
      <p:sp>
        <p:nvSpPr>
          <p:cNvPr id="5" name="Picture Placeholder 2"/>
          <p:cNvSpPr>
            <a:spLocks noGrp="1"/>
          </p:cNvSpPr>
          <p:nvPr>
            <p:ph type="pic" sz="quarter" idx="10"/>
          </p:nvPr>
        </p:nvSpPr>
        <p:spPr>
          <a:xfrm>
            <a:off x="0" y="0"/>
            <a:ext cx="24384000" cy="13716000"/>
          </a:xfrm>
        </p:spPr>
        <p:txBody>
          <a:bodyPr rtlCol="0">
            <a:normAutofit/>
          </a:bodyPr>
          <a:lstStyle/>
          <a:p>
            <a:pPr lvl="0"/>
            <a:endParaRPr lang="en-US" noProof="0" dirty="0"/>
          </a:p>
        </p:txBody>
      </p:sp>
      <p:sp>
        <p:nvSpPr>
          <p:cNvPr id="6" name="Title 1"/>
          <p:cNvSpPr>
            <a:spLocks noGrp="1"/>
          </p:cNvSpPr>
          <p:nvPr>
            <p:ph type="title"/>
          </p:nvPr>
        </p:nvSpPr>
        <p:spPr>
          <a:xfrm>
            <a:off x="1219202" y="6171404"/>
            <a:ext cx="16745008" cy="1323440"/>
          </a:xfrm>
        </p:spPr>
        <p:txBody>
          <a:bodyPr anchor="ctr"/>
          <a:lstStyle>
            <a:lvl1pPr>
              <a:defRPr sz="86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7296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hapter_2">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34" tIns="121917" rIns="243834" bIns="121917" anchor="ctr"/>
          <a:lstStyle/>
          <a:p>
            <a:pPr algn="ctr">
              <a:defRPr/>
            </a:pPr>
            <a:endParaRPr lang="en-US" dirty="0">
              <a:solidFill>
                <a:prstClr val="white"/>
              </a:solidFill>
              <a:latin typeface="Arial"/>
            </a:endParaRPr>
          </a:p>
        </p:txBody>
      </p:sp>
      <p:cxnSp>
        <p:nvCxnSpPr>
          <p:cNvPr id="3" name="Straight Connector 2"/>
          <p:cNvCxnSpPr/>
          <p:nvPr userDrawn="1"/>
        </p:nvCxnSpPr>
        <p:spPr>
          <a:xfrm>
            <a:off x="4064000" y="-38101"/>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8128000" y="0"/>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4"/>
          <p:cNvSpPr txBox="1">
            <a:spLocks noChangeArrowheads="1"/>
          </p:cNvSpPr>
          <p:nvPr userDrawn="1"/>
        </p:nvSpPr>
        <p:spPr bwMode="auto">
          <a:xfrm>
            <a:off x="23397636" y="12915902"/>
            <a:ext cx="821267" cy="575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43834" tIns="121917" rIns="243834" bIns="121917">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defRPr/>
            </a:pPr>
            <a:fld id="{8D20A49D-6C24-5746-A721-DE3C0B1C2E71}" type="slidenum">
              <a:rPr lang="en-US" sz="2100" smtClean="0">
                <a:solidFill>
                  <a:srgbClr val="FFFFFF"/>
                </a:solidFill>
                <a:latin typeface="HelvNeue Light for IBM" charset="0"/>
              </a:rPr>
              <a:pPr>
                <a:defRPr/>
              </a:pPr>
              <a:t>‹#›</a:t>
            </a:fld>
            <a:endParaRPr lang="en-US" sz="2100" smtClean="0">
              <a:solidFill>
                <a:srgbClr val="FFFFFF"/>
              </a:solidFill>
              <a:latin typeface="HelvNeue Light for IBM" charset="0"/>
            </a:endParaRPr>
          </a:p>
        </p:txBody>
      </p:sp>
      <p:pic>
        <p:nvPicPr>
          <p:cNvPr id="6" name="Picture 53"/>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rot="10800000" flipH="1" flipV="1">
            <a:off x="516468" y="414868"/>
            <a:ext cx="1041400" cy="4191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2402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9" y="5654637"/>
            <a:ext cx="14716126" cy="1292662"/>
          </a:xfrm>
          <a:prstGeom prst="rect">
            <a:avLst/>
          </a:prstGeom>
        </p:spPr>
        <p:txBody>
          <a:bodyPr anchor="b"/>
          <a:lstStyle/>
          <a:p>
            <a:r>
              <a:t>Title Text</a:t>
            </a:r>
          </a:p>
        </p:txBody>
      </p:sp>
      <p:sp>
        <p:nvSpPr>
          <p:cNvPr id="12" name="Shape 12"/>
          <p:cNvSpPr>
            <a:spLocks noGrp="1"/>
          </p:cNvSpPr>
          <p:nvPr>
            <p:ph type="body" sz="quarter" idx="1"/>
          </p:nvPr>
        </p:nvSpPr>
        <p:spPr>
          <a:xfrm>
            <a:off x="4833939" y="7072313"/>
            <a:ext cx="14716126" cy="3385542"/>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11905652" y="13010554"/>
            <a:ext cx="554840" cy="513604"/>
          </a:xfrm>
          <a:prstGeom prst="rect">
            <a:avLst/>
          </a:prstGeom>
        </p:spPr>
        <p:txBody>
          <a:bodyPr/>
          <a:lstStyle/>
          <a:p>
            <a:pPr defTabSz="1828800" hangingPunct="1"/>
            <a:fld id="{86CB4B4D-7CA3-9044-876B-883B54F8677D}" type="slidenum">
              <a:rPr lang="uk-UA" sz="3600" kern="1200" smtClean="0">
                <a:solidFill>
                  <a:srgbClr val="6D7777"/>
                </a:solidFill>
              </a:rPr>
              <a:pPr defTabSz="1828800" hangingPunct="1"/>
              <a:t>‹#›</a:t>
            </a:fld>
            <a:endParaRPr lang="uk-UA" sz="3600" kern="1200">
              <a:solidFill>
                <a:srgbClr val="6D7777"/>
              </a:solidFill>
            </a:endParaRPr>
          </a:p>
        </p:txBody>
      </p:sp>
    </p:spTree>
    <p:extLst>
      <p:ext uri="{BB962C8B-B14F-4D97-AF65-F5344CB8AC3E}">
        <p14:creationId xmlns:p14="http://schemas.microsoft.com/office/powerpoint/2010/main" val="102918401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sp>
        <p:nvSpPr>
          <p:cNvPr id="20" name="Shape 20"/>
          <p:cNvSpPr/>
          <p:nvPr/>
        </p:nvSpPr>
        <p:spPr>
          <a:xfrm>
            <a:off x="542533" y="4665265"/>
            <a:ext cx="22502417" cy="2824560"/>
          </a:xfrm>
          <a:prstGeom prst="rect">
            <a:avLst/>
          </a:prstGeom>
          <a:ln w="127000">
            <a:solidFill>
              <a:schemeClr val="accent1"/>
            </a:solidFill>
            <a:miter lim="400000"/>
          </a:ln>
        </p:spPr>
        <p:txBody>
          <a:bodyPr lIns="50800" tIns="50800" rIns="50800" bIns="50800" anchor="ctr"/>
          <a:lstStyle/>
          <a:p>
            <a:pPr algn="ctr">
              <a:defRPr sz="3200">
                <a:solidFill>
                  <a:srgbClr val="000000"/>
                </a:solidFill>
              </a:defRPr>
            </a:pPr>
            <a:endParaRPr sz="3200">
              <a:solidFill>
                <a:srgbClr val="000000"/>
              </a:solidFill>
            </a:endParaRPr>
          </a:p>
        </p:txBody>
      </p:sp>
      <p:pic>
        <p:nvPicPr>
          <p:cNvPr id="21" name="pasted-image.pdf"/>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954945" y="5910985"/>
            <a:ext cx="9147171" cy="2349589"/>
          </a:xfrm>
          <a:prstGeom prst="rect">
            <a:avLst/>
          </a:prstGeom>
          <a:ln w="12700">
            <a:miter lim="400000"/>
          </a:ln>
        </p:spPr>
      </p:pic>
      <p:sp>
        <p:nvSpPr>
          <p:cNvPr id="22" name="Shape 22"/>
          <p:cNvSpPr>
            <a:spLocks noGrp="1"/>
          </p:cNvSpPr>
          <p:nvPr>
            <p:ph type="body" sz="quarter" idx="13"/>
          </p:nvPr>
        </p:nvSpPr>
        <p:spPr>
          <a:xfrm>
            <a:off x="14289391" y="6046320"/>
            <a:ext cx="9015623" cy="2231232"/>
          </a:xfrm>
          <a:prstGeom prst="rect">
            <a:avLst/>
          </a:prstGeom>
        </p:spPr>
        <p:txBody>
          <a:bodyPr anchor="t">
            <a:noAutofit/>
          </a:bodyPr>
          <a:lstStyle>
            <a:lvl1pPr algn="l">
              <a:lnSpc>
                <a:spcPct val="100000"/>
              </a:lnSpc>
              <a:spcBef>
                <a:spcPts val="0"/>
              </a:spcBef>
              <a:defRPr sz="6000">
                <a:solidFill>
                  <a:schemeClr val="accent1">
                    <a:hueOff val="2009272"/>
                    <a:satOff val="3448"/>
                    <a:lumOff val="-83979"/>
                  </a:schemeClr>
                </a:solidFill>
                <a:latin typeface="Helvetica Light"/>
                <a:ea typeface="Helvetica Light"/>
                <a:cs typeface="Helvetica Light"/>
                <a:sym typeface="Helvetica Light"/>
              </a:defRPr>
            </a:lvl1pPr>
          </a:lstStyle>
          <a:p>
            <a:r>
              <a:rPr dirty="0"/>
              <a:t>Insert Location</a:t>
            </a:r>
          </a:p>
        </p:txBody>
      </p:sp>
      <p:sp>
        <p:nvSpPr>
          <p:cNvPr id="23" name="Shape 23"/>
          <p:cNvSpPr>
            <a:spLocks noGrp="1"/>
          </p:cNvSpPr>
          <p:nvPr>
            <p:ph type="sldNum" sz="quarter" idx="2"/>
          </p:nvPr>
        </p:nvSpPr>
        <p:spPr>
          <a:xfrm>
            <a:off x="11959031" y="13081000"/>
            <a:ext cx="453238" cy="469900"/>
          </a:xfrm>
          <a:prstGeom prst="rect">
            <a:avLst/>
          </a:prstGeom>
        </p:spPr>
        <p:txBody>
          <a:bodyPr/>
          <a:lstStyle>
            <a:lvl1pPr algn="ctr">
              <a:defRPr>
                <a:solidFill>
                  <a:srgbClr val="000000"/>
                </a:solidFill>
              </a:defRPr>
            </a:lvl1pPr>
          </a:lstStyle>
          <a:p>
            <a:fld id="{86CB4B4D-7CA3-9044-876B-883B54F8677D}" type="slidenum">
              <a:rPr/>
              <a:pPr/>
              <a:t>‹#›</a:t>
            </a:fld>
            <a:endParaRPr/>
          </a:p>
        </p:txBody>
      </p:sp>
    </p:spTree>
    <p:extLst>
      <p:ext uri="{BB962C8B-B14F-4D97-AF65-F5344CB8AC3E}">
        <p14:creationId xmlns:p14="http://schemas.microsoft.com/office/powerpoint/2010/main" val="1322961630"/>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Agenda">
    <p:bg>
      <p:bgRef idx="1001">
        <a:schemeClr val="bg1"/>
      </p:bgRef>
    </p:bg>
    <p:spTree>
      <p:nvGrpSpPr>
        <p:cNvPr id="1" name=""/>
        <p:cNvGrpSpPr/>
        <p:nvPr/>
      </p:nvGrpSpPr>
      <p:grpSpPr>
        <a:xfrm>
          <a:off x="0" y="0"/>
          <a:ext cx="0" cy="0"/>
          <a:chOff x="0" y="0"/>
          <a:chExt cx="0" cy="0"/>
        </a:xfrm>
      </p:grpSpPr>
      <p:sp>
        <p:nvSpPr>
          <p:cNvPr id="34" name="Shape 34"/>
          <p:cNvSpPr>
            <a:spLocks noGrp="1"/>
          </p:cNvSpPr>
          <p:nvPr>
            <p:ph type="body" sz="quarter" idx="17" hasCustomPrompt="1"/>
          </p:nvPr>
        </p:nvSpPr>
        <p:spPr>
          <a:xfrm>
            <a:off x="812800" y="1041400"/>
            <a:ext cx="21005800" cy="935695"/>
          </a:xfrm>
          <a:prstGeom prst="rect">
            <a:avLst/>
          </a:prstGeom>
        </p:spPr>
        <p:txBody>
          <a:bodyPr anchor="t"/>
          <a:lstStyle>
            <a:lvl1pPr algn="l">
              <a:lnSpc>
                <a:spcPct val="100000"/>
              </a:lnSpc>
              <a:spcBef>
                <a:spcPts val="0"/>
              </a:spcBef>
              <a:defRPr sz="6000" b="1">
                <a:solidFill>
                  <a:schemeClr val="accent1"/>
                </a:solidFill>
                <a:latin typeface="Helvetica"/>
                <a:ea typeface="+mn-ea"/>
                <a:cs typeface="Helvetica"/>
                <a:sym typeface="Lubalin Demi for IBM"/>
              </a:defRPr>
            </a:lvl1pPr>
          </a:lstStyle>
          <a:p>
            <a:r>
              <a:rPr lang="en-US" dirty="0" smtClean="0">
                <a:latin typeface="Helvetica"/>
                <a:cs typeface="Helvetica"/>
              </a:rPr>
              <a:t>Agenda</a:t>
            </a:r>
            <a:endParaRPr dirty="0"/>
          </a:p>
        </p:txBody>
      </p:sp>
    </p:spTree>
    <p:extLst>
      <p:ext uri="{BB962C8B-B14F-4D97-AF65-F5344CB8AC3E}">
        <p14:creationId xmlns:p14="http://schemas.microsoft.com/office/powerpoint/2010/main" val="1306696308"/>
      </p:ext>
    </p:extLst>
  </p:cSld>
  <p:clrMapOvr>
    <a:overrideClrMapping bg1="lt1" tx1="dk1" bg2="lt2" tx2="dk2" accent1="accent1" accent2="accent2" accent3="accent3" accent4="accent4" accent5="accent5" accent6="accent6" hlink="hlink" folHlink="folHlink"/>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Section Break">
    <p:bg>
      <p:bgRef idx="1001">
        <a:schemeClr val="bg1"/>
      </p:bgRef>
    </p:bg>
    <p:spTree>
      <p:nvGrpSpPr>
        <p:cNvPr id="1" name=""/>
        <p:cNvGrpSpPr/>
        <p:nvPr/>
      </p:nvGrpSpPr>
      <p:grpSpPr>
        <a:xfrm>
          <a:off x="0" y="0"/>
          <a:ext cx="0" cy="0"/>
          <a:chOff x="0" y="0"/>
          <a:chExt cx="0" cy="0"/>
        </a:xfrm>
      </p:grpSpPr>
      <p:sp>
        <p:nvSpPr>
          <p:cNvPr id="42" name="Shape 42"/>
          <p:cNvSpPr/>
          <p:nvPr/>
        </p:nvSpPr>
        <p:spPr>
          <a:xfrm>
            <a:off x="819546" y="13093319"/>
            <a:ext cx="4110229" cy="3352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solidFill>
                  <a:srgbClr val="DCDEE0"/>
                </a:solidFill>
                <a:latin typeface="HelvNeue Light for IBM"/>
                <a:ea typeface="HelvNeue Light for IBM"/>
                <a:cs typeface="HelvNeue Light for IBM"/>
                <a:sym typeface="HelvNeue Light for IBM"/>
              </a:defRPr>
            </a:pPr>
            <a:r>
              <a:rPr sz="1800">
                <a:solidFill>
                  <a:srgbClr val="DCDEE0"/>
                </a:solidFill>
                <a:latin typeface="HelvNeue Light for IBM"/>
                <a:ea typeface="HelvNeue Light for IBM"/>
                <a:cs typeface="HelvNeue Light for IBM"/>
                <a:sym typeface="HelvNeue Light for IBM"/>
              </a:rPr>
              <a:t>IBM </a:t>
            </a:r>
            <a:r>
              <a:rPr sz="1800">
                <a:solidFill>
                  <a:srgbClr val="DCDEE0"/>
                </a:solidFill>
                <a:latin typeface="HelvNeue Bold for IBM"/>
                <a:ea typeface="HelvNeue Bold for IBM"/>
                <a:cs typeface="HelvNeue Bold for IBM"/>
                <a:sym typeface="HelvNeue Bold for IBM"/>
              </a:rPr>
              <a:t>Bluemix Garage </a:t>
            </a:r>
            <a:r>
              <a:rPr sz="1800">
                <a:solidFill>
                  <a:srgbClr val="DCDEE0"/>
                </a:solidFill>
                <a:latin typeface="HelvNeue Light for IBM"/>
                <a:ea typeface="HelvNeue Light for IBM"/>
                <a:cs typeface="HelvNeue Light for IBM"/>
                <a:sym typeface="HelvNeue Light for IBM"/>
              </a:rPr>
              <a:t>| 2016 Confidential</a:t>
            </a:r>
          </a:p>
        </p:txBody>
      </p:sp>
      <p:sp>
        <p:nvSpPr>
          <p:cNvPr id="43" name="Shape 43"/>
          <p:cNvSpPr>
            <a:spLocks noGrp="1"/>
          </p:cNvSpPr>
          <p:nvPr>
            <p:ph type="body" sz="quarter" idx="13"/>
          </p:nvPr>
        </p:nvSpPr>
        <p:spPr>
          <a:xfrm>
            <a:off x="879676" y="5116251"/>
            <a:ext cx="6418024" cy="556261"/>
          </a:xfrm>
          <a:prstGeom prst="rect">
            <a:avLst/>
          </a:prstGeom>
        </p:spPr>
        <p:txBody>
          <a:bodyPr anchor="t">
            <a:spAutoFit/>
          </a:bodyPr>
          <a:lstStyle>
            <a:lvl1pPr algn="l">
              <a:spcBef>
                <a:spcPts val="1200"/>
              </a:spcBef>
              <a:defRPr sz="3600">
                <a:solidFill>
                  <a:schemeClr val="accent1"/>
                </a:solidFill>
              </a:defRPr>
            </a:lvl1pPr>
          </a:lstStyle>
          <a:p>
            <a:r>
              <a:rPr dirty="0"/>
              <a:t>Section description</a:t>
            </a:r>
          </a:p>
        </p:txBody>
      </p:sp>
      <p:sp>
        <p:nvSpPr>
          <p:cNvPr id="44" name="Shape 44"/>
          <p:cNvSpPr>
            <a:spLocks noGrp="1"/>
          </p:cNvSpPr>
          <p:nvPr>
            <p:ph type="body" sz="quarter" idx="14"/>
          </p:nvPr>
        </p:nvSpPr>
        <p:spPr>
          <a:xfrm>
            <a:off x="919242" y="1067034"/>
            <a:ext cx="1143001" cy="1025922"/>
          </a:xfrm>
          <a:prstGeom prst="rect">
            <a:avLst/>
          </a:prstGeom>
        </p:spPr>
        <p:txBody>
          <a:bodyPr>
            <a:spAutoFit/>
          </a:bodyPr>
          <a:lstStyle>
            <a:lvl1pPr algn="ctr">
              <a:lnSpc>
                <a:spcPct val="100000"/>
              </a:lnSpc>
              <a:spcBef>
                <a:spcPts val="0"/>
              </a:spcBef>
              <a:defRPr sz="6000" b="1">
                <a:solidFill>
                  <a:schemeClr val="accent1"/>
                </a:solidFill>
                <a:latin typeface="Helvetica"/>
                <a:ea typeface="+mn-ea"/>
                <a:cs typeface="Helvetica"/>
                <a:sym typeface="Lubalin Demi for IBM"/>
              </a:defRPr>
            </a:lvl1pPr>
          </a:lstStyle>
          <a:p>
            <a:r>
              <a:rPr dirty="0"/>
              <a:t>#</a:t>
            </a:r>
          </a:p>
        </p:txBody>
      </p:sp>
      <p:sp>
        <p:nvSpPr>
          <p:cNvPr id="45" name="Shape 45"/>
          <p:cNvSpPr/>
          <p:nvPr/>
        </p:nvSpPr>
        <p:spPr>
          <a:xfrm>
            <a:off x="865068" y="4833091"/>
            <a:ext cx="5969258" cy="1"/>
          </a:xfrm>
          <a:prstGeom prst="line">
            <a:avLst/>
          </a:prstGeom>
          <a:ln w="25400">
            <a:solidFill>
              <a:srgbClr val="00B39F"/>
            </a:solidFill>
            <a:miter lim="400000"/>
          </a:ln>
        </p:spPr>
        <p:txBody>
          <a:bodyPr lIns="50800" tIns="50800" rIns="50800" bIns="50800" anchor="ctr"/>
          <a:lstStyle/>
          <a:p>
            <a:pPr algn="ctr">
              <a:defRPr sz="3200">
                <a:solidFill>
                  <a:srgbClr val="FFFFFF"/>
                </a:solidFill>
              </a:defRPr>
            </a:pPr>
            <a:endParaRPr sz="3200">
              <a:solidFill>
                <a:srgbClr val="FFFFFF"/>
              </a:solidFill>
            </a:endParaRPr>
          </a:p>
        </p:txBody>
      </p:sp>
      <p:sp>
        <p:nvSpPr>
          <p:cNvPr id="46" name="Shape 46"/>
          <p:cNvSpPr/>
          <p:nvPr/>
        </p:nvSpPr>
        <p:spPr>
          <a:xfrm>
            <a:off x="910134" y="842026"/>
            <a:ext cx="1161217" cy="1161217"/>
          </a:xfrm>
          <a:prstGeom prst="ellipse">
            <a:avLst/>
          </a:prstGeom>
          <a:ln w="25400">
            <a:solidFill>
              <a:schemeClr val="accent1"/>
            </a:solidFill>
            <a:miter lim="400000"/>
          </a:ln>
          <a:effectLst>
            <a:outerShdw blurRad="38100" dist="25400" dir="5400000" rotWithShape="0">
              <a:srgbClr val="000000">
                <a:alpha val="50000"/>
              </a:srgbClr>
            </a:outerShdw>
          </a:effectLst>
        </p:spPr>
        <p:txBody>
          <a:bodyPr lIns="50800" tIns="50800" rIns="50800" bIns="50800" anchor="ctr"/>
          <a:lstStyle/>
          <a:p>
            <a:pPr algn="ctr">
              <a:defRPr sz="3200">
                <a:solidFill>
                  <a:srgbClr val="FFFFFF"/>
                </a:solidFill>
              </a:defRPr>
            </a:pPr>
            <a:endParaRPr sz="3200">
              <a:solidFill>
                <a:srgbClr val="FFFFFF"/>
              </a:solidFill>
            </a:endParaRPr>
          </a:p>
        </p:txBody>
      </p:sp>
      <p:sp>
        <p:nvSpPr>
          <p:cNvPr id="47" name="Shape 47"/>
          <p:cNvSpPr>
            <a:spLocks noGrp="1"/>
          </p:cNvSpPr>
          <p:nvPr>
            <p:ph type="body" sz="quarter" idx="15"/>
          </p:nvPr>
        </p:nvSpPr>
        <p:spPr>
          <a:xfrm>
            <a:off x="879676" y="2052011"/>
            <a:ext cx="5940042" cy="2563349"/>
          </a:xfrm>
          <a:prstGeom prst="rect">
            <a:avLst/>
          </a:prstGeom>
        </p:spPr>
        <p:txBody>
          <a:bodyPr anchor="b"/>
          <a:lstStyle>
            <a:lvl1pPr algn="l">
              <a:spcBef>
                <a:spcPts val="1200"/>
              </a:spcBef>
              <a:defRPr sz="3600" b="1">
                <a:solidFill>
                  <a:schemeClr val="accent1"/>
                </a:solidFill>
                <a:latin typeface="Helvetica"/>
                <a:ea typeface="Helvetica"/>
                <a:cs typeface="Helvetica"/>
                <a:sym typeface="Helvetica"/>
              </a:defRPr>
            </a:lvl1pPr>
          </a:lstStyle>
          <a:p>
            <a:r>
              <a:rPr dirty="0"/>
              <a:t>Section Title</a:t>
            </a:r>
          </a:p>
        </p:txBody>
      </p:sp>
    </p:spTree>
    <p:extLst>
      <p:ext uri="{BB962C8B-B14F-4D97-AF65-F5344CB8AC3E}">
        <p14:creationId xmlns:p14="http://schemas.microsoft.com/office/powerpoint/2010/main" val="277372218"/>
      </p:ext>
    </p:extLst>
  </p:cSld>
  <p:clrMapOvr>
    <a:overrideClrMapping bg1="lt1" tx1="dk1" bg2="lt2" tx2="dk2" accent1="accent1" accent2="accent2" accent3="accent3" accent4="accent4" accent5="accent5" accent6="accent6" hlink="hlink" folHlink="folHlink"/>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Section Overview">
    <p:spTree>
      <p:nvGrpSpPr>
        <p:cNvPr id="1" name=""/>
        <p:cNvGrpSpPr/>
        <p:nvPr/>
      </p:nvGrpSpPr>
      <p:grpSpPr>
        <a:xfrm>
          <a:off x="0" y="0"/>
          <a:ext cx="0" cy="0"/>
          <a:chOff x="0" y="0"/>
          <a:chExt cx="0" cy="0"/>
        </a:xfrm>
      </p:grpSpPr>
      <p:sp>
        <p:nvSpPr>
          <p:cNvPr id="55" name="Shape 55"/>
          <p:cNvSpPr>
            <a:spLocks noGrp="1"/>
          </p:cNvSpPr>
          <p:nvPr>
            <p:ph type="body" sz="quarter" idx="13"/>
          </p:nvPr>
        </p:nvSpPr>
        <p:spPr>
          <a:xfrm>
            <a:off x="939648" y="8359227"/>
            <a:ext cx="5237115" cy="3458768"/>
          </a:xfrm>
          <a:prstGeom prst="rect">
            <a:avLst/>
          </a:prstGeom>
        </p:spPr>
        <p:txBody>
          <a:bodyPr anchor="t">
            <a:noAutofit/>
          </a:bodyPr>
          <a:lstStyle>
            <a:lvl1pPr>
              <a:spcBef>
                <a:spcPts val="1000"/>
              </a:spcBef>
              <a:defRPr sz="3600">
                <a:solidFill>
                  <a:srgbClr val="528DC9"/>
                </a:solidFill>
                <a:latin typeface="HelvNeue Bold for IBM"/>
                <a:ea typeface="HelvNeue Bold for IBM"/>
                <a:cs typeface="HelvNeue Bold for IBM"/>
                <a:sym typeface="HelvNeue Bold for IBM"/>
              </a:defRPr>
            </a:lvl1pPr>
            <a:lvl2pPr indent="0">
              <a:lnSpc>
                <a:spcPct val="100000"/>
              </a:lnSpc>
              <a:spcBef>
                <a:spcPts val="1000"/>
              </a:spcBef>
              <a:defRPr sz="3000"/>
            </a:lvl2pPr>
            <a:lvl3pPr>
              <a:lnSpc>
                <a:spcPct val="100000"/>
              </a:lnSpc>
              <a:spcBef>
                <a:spcPts val="1000"/>
              </a:spcBef>
              <a:defRPr sz="3000"/>
            </a:lvl3pPr>
            <a:lvl4pPr>
              <a:lnSpc>
                <a:spcPct val="100000"/>
              </a:lnSpc>
              <a:spcBef>
                <a:spcPts val="1000"/>
              </a:spcBef>
              <a:defRPr sz="3000"/>
            </a:lvl4pPr>
            <a:lvl5pPr>
              <a:lnSpc>
                <a:spcPct val="100000"/>
              </a:lnSpc>
              <a:spcBef>
                <a:spcPts val="1000"/>
              </a:spcBef>
              <a:defRPr sz="3000"/>
            </a:lvl5pPr>
          </a:lstStyle>
          <a:p>
            <a:r>
              <a:rPr dirty="0"/>
              <a:t>Heading</a:t>
            </a:r>
          </a:p>
          <a:p>
            <a:pPr lvl="1"/>
            <a:r>
              <a:rPr dirty="0"/>
              <a:t>Body Level Two</a:t>
            </a:r>
          </a:p>
          <a:p>
            <a:pPr lvl="2"/>
            <a:r>
              <a:rPr dirty="0"/>
              <a:t>Body Level Three</a:t>
            </a:r>
          </a:p>
          <a:p>
            <a:pPr lvl="3"/>
            <a:r>
              <a:rPr dirty="0"/>
              <a:t>Body Level Four</a:t>
            </a:r>
          </a:p>
          <a:p>
            <a:pPr lvl="4"/>
            <a:r>
              <a:rPr dirty="0"/>
              <a:t>Body Level Five</a:t>
            </a:r>
          </a:p>
        </p:txBody>
      </p:sp>
      <p:sp>
        <p:nvSpPr>
          <p:cNvPr id="56" name="Shape 56"/>
          <p:cNvSpPr>
            <a:spLocks noGrp="1"/>
          </p:cNvSpPr>
          <p:nvPr>
            <p:ph type="body" sz="quarter" idx="14"/>
          </p:nvPr>
        </p:nvSpPr>
        <p:spPr>
          <a:xfrm>
            <a:off x="6709061" y="8359227"/>
            <a:ext cx="5237114" cy="3458768"/>
          </a:xfrm>
          <a:prstGeom prst="rect">
            <a:avLst/>
          </a:prstGeom>
        </p:spPr>
        <p:txBody>
          <a:bodyPr anchor="t">
            <a:noAutofit/>
          </a:bodyPr>
          <a:lstStyle>
            <a:lvl1pPr>
              <a:spcBef>
                <a:spcPts val="1000"/>
              </a:spcBef>
              <a:defRPr sz="3600">
                <a:solidFill>
                  <a:srgbClr val="528DC9"/>
                </a:solidFill>
                <a:latin typeface="HelvNeue Bold for IBM"/>
                <a:ea typeface="HelvNeue Bold for IBM"/>
                <a:cs typeface="HelvNeue Bold for IBM"/>
                <a:sym typeface="HelvNeue Bold for IBM"/>
              </a:defRPr>
            </a:lvl1pPr>
            <a:lvl2pPr indent="0">
              <a:lnSpc>
                <a:spcPct val="100000"/>
              </a:lnSpc>
              <a:spcBef>
                <a:spcPts val="1000"/>
              </a:spcBef>
              <a:defRPr sz="3000"/>
            </a:lvl2pPr>
            <a:lvl3pPr>
              <a:lnSpc>
                <a:spcPct val="100000"/>
              </a:lnSpc>
              <a:spcBef>
                <a:spcPts val="1000"/>
              </a:spcBef>
              <a:defRPr sz="3000"/>
            </a:lvl3pPr>
            <a:lvl4pPr>
              <a:lnSpc>
                <a:spcPct val="100000"/>
              </a:lnSpc>
              <a:spcBef>
                <a:spcPts val="1000"/>
              </a:spcBef>
              <a:defRPr sz="3000"/>
            </a:lvl4pPr>
            <a:lvl5pPr>
              <a:lnSpc>
                <a:spcPct val="100000"/>
              </a:lnSpc>
              <a:spcBef>
                <a:spcPts val="1000"/>
              </a:spcBef>
              <a:defRPr sz="3000"/>
            </a:lvl5pPr>
          </a:lstStyle>
          <a:p>
            <a:r>
              <a:t>Heading</a:t>
            </a:r>
          </a:p>
          <a:p>
            <a:pPr lvl="1"/>
            <a:r>
              <a:t>Body Level Two</a:t>
            </a:r>
          </a:p>
          <a:p>
            <a:pPr lvl="2"/>
            <a:r>
              <a:t>Body Level Three</a:t>
            </a:r>
          </a:p>
          <a:p>
            <a:pPr lvl="3"/>
            <a:r>
              <a:t>Body Level Four</a:t>
            </a:r>
          </a:p>
          <a:p>
            <a:pPr lvl="4"/>
            <a:r>
              <a:t>Body Level Five</a:t>
            </a:r>
          </a:p>
        </p:txBody>
      </p:sp>
      <p:sp>
        <p:nvSpPr>
          <p:cNvPr id="57" name="Shape 57"/>
          <p:cNvSpPr>
            <a:spLocks noGrp="1"/>
          </p:cNvSpPr>
          <p:nvPr>
            <p:ph type="body" sz="quarter" idx="15"/>
          </p:nvPr>
        </p:nvSpPr>
        <p:spPr>
          <a:xfrm>
            <a:off x="12440373" y="8359227"/>
            <a:ext cx="5237114" cy="3458768"/>
          </a:xfrm>
          <a:prstGeom prst="rect">
            <a:avLst/>
          </a:prstGeom>
        </p:spPr>
        <p:txBody>
          <a:bodyPr anchor="t">
            <a:noAutofit/>
          </a:bodyPr>
          <a:lstStyle>
            <a:lvl1pPr>
              <a:spcBef>
                <a:spcPts val="1000"/>
              </a:spcBef>
              <a:defRPr sz="3600">
                <a:solidFill>
                  <a:srgbClr val="528DC9"/>
                </a:solidFill>
                <a:latin typeface="HelvNeue Bold for IBM"/>
                <a:ea typeface="HelvNeue Bold for IBM"/>
                <a:cs typeface="HelvNeue Bold for IBM"/>
                <a:sym typeface="HelvNeue Bold for IBM"/>
              </a:defRPr>
            </a:lvl1pPr>
            <a:lvl2pPr indent="0">
              <a:lnSpc>
                <a:spcPct val="100000"/>
              </a:lnSpc>
              <a:spcBef>
                <a:spcPts val="1000"/>
              </a:spcBef>
              <a:defRPr sz="3000"/>
            </a:lvl2pPr>
            <a:lvl3pPr>
              <a:lnSpc>
                <a:spcPct val="100000"/>
              </a:lnSpc>
              <a:spcBef>
                <a:spcPts val="1000"/>
              </a:spcBef>
              <a:defRPr sz="3000"/>
            </a:lvl3pPr>
            <a:lvl4pPr>
              <a:lnSpc>
                <a:spcPct val="100000"/>
              </a:lnSpc>
              <a:spcBef>
                <a:spcPts val="1000"/>
              </a:spcBef>
              <a:defRPr sz="3000"/>
            </a:lvl4pPr>
            <a:lvl5pPr>
              <a:lnSpc>
                <a:spcPct val="100000"/>
              </a:lnSpc>
              <a:spcBef>
                <a:spcPts val="1000"/>
              </a:spcBef>
              <a:defRPr sz="3000"/>
            </a:lvl5pPr>
          </a:lstStyle>
          <a:p>
            <a:r>
              <a:t>Heading</a:t>
            </a:r>
          </a:p>
          <a:p>
            <a:pPr lvl="1"/>
            <a:r>
              <a:t>Body Level Two</a:t>
            </a:r>
          </a:p>
          <a:p>
            <a:pPr lvl="2"/>
            <a:r>
              <a:t>Body Level Three</a:t>
            </a:r>
          </a:p>
          <a:p>
            <a:pPr lvl="3"/>
            <a:r>
              <a:t>Body Level Four</a:t>
            </a:r>
          </a:p>
          <a:p>
            <a:pPr lvl="4"/>
            <a:r>
              <a:t>Body Level Five</a:t>
            </a:r>
          </a:p>
        </p:txBody>
      </p:sp>
      <p:sp>
        <p:nvSpPr>
          <p:cNvPr id="58" name="Shape 58"/>
          <p:cNvSpPr>
            <a:spLocks noGrp="1"/>
          </p:cNvSpPr>
          <p:nvPr>
            <p:ph type="body" sz="quarter" idx="16"/>
          </p:nvPr>
        </p:nvSpPr>
        <p:spPr>
          <a:xfrm>
            <a:off x="18222486" y="8359227"/>
            <a:ext cx="5237114" cy="3458768"/>
          </a:xfrm>
          <a:prstGeom prst="rect">
            <a:avLst/>
          </a:prstGeom>
        </p:spPr>
        <p:txBody>
          <a:bodyPr anchor="t">
            <a:noAutofit/>
          </a:bodyPr>
          <a:lstStyle>
            <a:lvl1pPr>
              <a:spcBef>
                <a:spcPts val="1000"/>
              </a:spcBef>
              <a:defRPr sz="3600">
                <a:solidFill>
                  <a:srgbClr val="528DC9"/>
                </a:solidFill>
                <a:latin typeface="HelvNeue Bold for IBM"/>
                <a:ea typeface="HelvNeue Bold for IBM"/>
                <a:cs typeface="HelvNeue Bold for IBM"/>
                <a:sym typeface="HelvNeue Bold for IBM"/>
              </a:defRPr>
            </a:lvl1pPr>
            <a:lvl2pPr indent="0">
              <a:lnSpc>
                <a:spcPct val="100000"/>
              </a:lnSpc>
              <a:spcBef>
                <a:spcPts val="1000"/>
              </a:spcBef>
              <a:defRPr sz="3000"/>
            </a:lvl2pPr>
            <a:lvl3pPr>
              <a:lnSpc>
                <a:spcPct val="100000"/>
              </a:lnSpc>
              <a:spcBef>
                <a:spcPts val="1000"/>
              </a:spcBef>
              <a:defRPr sz="3000"/>
            </a:lvl3pPr>
            <a:lvl4pPr>
              <a:lnSpc>
                <a:spcPct val="100000"/>
              </a:lnSpc>
              <a:spcBef>
                <a:spcPts val="1000"/>
              </a:spcBef>
              <a:defRPr sz="3000"/>
            </a:lvl4pPr>
            <a:lvl5pPr>
              <a:lnSpc>
                <a:spcPct val="100000"/>
              </a:lnSpc>
              <a:spcBef>
                <a:spcPts val="1000"/>
              </a:spcBef>
              <a:defRPr sz="3000"/>
            </a:lvl5pPr>
          </a:lstStyle>
          <a:p>
            <a:r>
              <a:t>Heading</a:t>
            </a:r>
          </a:p>
          <a:p>
            <a:pPr lvl="1"/>
            <a:r>
              <a:t>Body Level Two</a:t>
            </a:r>
          </a:p>
          <a:p>
            <a:pPr lvl="2"/>
            <a:r>
              <a:t>Body Level Three</a:t>
            </a:r>
          </a:p>
          <a:p>
            <a:pPr lvl="3"/>
            <a:r>
              <a:t>Body Level Four</a:t>
            </a:r>
          </a:p>
          <a:p>
            <a:pPr lvl="4"/>
            <a:r>
              <a:t>Body Level Five</a:t>
            </a:r>
          </a:p>
        </p:txBody>
      </p:sp>
      <p:sp>
        <p:nvSpPr>
          <p:cNvPr id="59" name="Shape 59"/>
          <p:cNvSpPr/>
          <p:nvPr/>
        </p:nvSpPr>
        <p:spPr>
          <a:xfrm>
            <a:off x="-54430" y="634999"/>
            <a:ext cx="24678729" cy="1404314"/>
          </a:xfrm>
          <a:prstGeom prst="rect">
            <a:avLst/>
          </a:prstGeom>
          <a:blipFill>
            <a:blip r:embed="rId2"/>
          </a:blipFill>
          <a:ln w="12700">
            <a:miter lim="400000"/>
          </a:ln>
        </p:spPr>
        <p:txBody>
          <a:bodyPr lIns="50800" tIns="50800" rIns="50800" bIns="50800" anchor="ctr"/>
          <a:lstStyle/>
          <a:p>
            <a:pPr algn="ctr">
              <a:defRPr sz="3200">
                <a:solidFill>
                  <a:srgbClr val="00B39F"/>
                </a:solidFill>
              </a:defRPr>
            </a:pPr>
            <a:endParaRPr sz="3200">
              <a:solidFill>
                <a:srgbClr val="00B39F"/>
              </a:solidFill>
            </a:endParaRPr>
          </a:p>
        </p:txBody>
      </p:sp>
      <p:sp>
        <p:nvSpPr>
          <p:cNvPr id="60" name="Shape 60"/>
          <p:cNvSpPr>
            <a:spLocks noGrp="1"/>
          </p:cNvSpPr>
          <p:nvPr>
            <p:ph type="body" sz="quarter" idx="17" hasCustomPrompt="1"/>
          </p:nvPr>
        </p:nvSpPr>
        <p:spPr>
          <a:xfrm>
            <a:off x="845551" y="806801"/>
            <a:ext cx="22395722" cy="948532"/>
          </a:xfrm>
          <a:prstGeom prst="rect">
            <a:avLst/>
          </a:prstGeom>
        </p:spPr>
        <p:txBody>
          <a:bodyPr anchor="t"/>
          <a:lstStyle>
            <a:lvl1pPr algn="l">
              <a:lnSpc>
                <a:spcPct val="100000"/>
              </a:lnSpc>
              <a:spcBef>
                <a:spcPts val="0"/>
              </a:spcBef>
              <a:defRPr sz="6000" b="1">
                <a:solidFill>
                  <a:schemeClr val="accent1"/>
                </a:solidFill>
                <a:latin typeface="Helvetica"/>
                <a:ea typeface="+mn-ea"/>
                <a:cs typeface="Helvetica"/>
                <a:sym typeface="Lubalin Demi for IBM"/>
              </a:defRPr>
            </a:lvl1pPr>
          </a:lstStyle>
          <a:p>
            <a:r>
              <a:rPr lang="en-US" dirty="0" smtClean="0"/>
              <a:t>Text</a:t>
            </a:r>
            <a:endParaRPr dirty="0"/>
          </a:p>
        </p:txBody>
      </p:sp>
      <p:sp>
        <p:nvSpPr>
          <p:cNvPr id="61" name="Shape 61"/>
          <p:cNvSpPr/>
          <p:nvPr/>
        </p:nvSpPr>
        <p:spPr>
          <a:xfrm>
            <a:off x="819546" y="13093319"/>
            <a:ext cx="4110229" cy="3352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latin typeface="HelvNeue Light for IBM"/>
                <a:ea typeface="HelvNeue Light for IBM"/>
                <a:cs typeface="HelvNeue Light for IBM"/>
                <a:sym typeface="HelvNeue Light for IBM"/>
              </a:defRPr>
            </a:pPr>
            <a:r>
              <a:rPr sz="1800">
                <a:latin typeface="HelvNeue Light for IBM"/>
                <a:ea typeface="HelvNeue Light for IBM"/>
                <a:cs typeface="HelvNeue Light for IBM"/>
                <a:sym typeface="HelvNeue Light for IBM"/>
              </a:rPr>
              <a:t>IBM </a:t>
            </a:r>
            <a:r>
              <a:rPr sz="1800">
                <a:latin typeface="HelvNeue Bold for IBM"/>
                <a:ea typeface="HelvNeue Bold for IBM"/>
                <a:cs typeface="HelvNeue Bold for IBM"/>
                <a:sym typeface="HelvNeue Bold for IBM"/>
              </a:rPr>
              <a:t>Bluemix Garage </a:t>
            </a:r>
            <a:r>
              <a:rPr sz="1800">
                <a:latin typeface="HelvNeue Light for IBM"/>
                <a:ea typeface="HelvNeue Light for IBM"/>
                <a:cs typeface="HelvNeue Light for IBM"/>
                <a:sym typeface="HelvNeue Light for IBM"/>
              </a:rPr>
              <a:t>| 2016 Confidential</a:t>
            </a:r>
          </a:p>
        </p:txBody>
      </p:sp>
      <p:sp>
        <p:nvSpPr>
          <p:cNvPr id="62" name="Shape 62"/>
          <p:cNvSpPr/>
          <p:nvPr/>
        </p:nvSpPr>
        <p:spPr>
          <a:xfrm>
            <a:off x="1621455" y="3785901"/>
            <a:ext cx="3873501" cy="3873501"/>
          </a:xfrm>
          <a:prstGeom prst="ellipse">
            <a:avLst/>
          </a:prstGeom>
          <a:solidFill>
            <a:srgbClr val="4D7DBD"/>
          </a:solidFill>
          <a:ln w="12700">
            <a:miter lim="400000"/>
          </a:ln>
        </p:spPr>
        <p:txBody>
          <a:bodyPr lIns="50800" tIns="50800" rIns="50800" bIns="50800" anchor="ctr"/>
          <a:lstStyle/>
          <a:p>
            <a:pPr algn="ctr">
              <a:defRPr sz="3200">
                <a:solidFill>
                  <a:srgbClr val="FFFFFF"/>
                </a:solidFill>
              </a:defRPr>
            </a:pPr>
            <a:endParaRPr sz="3200">
              <a:solidFill>
                <a:srgbClr val="FFFFFF"/>
              </a:solidFill>
            </a:endParaRPr>
          </a:p>
        </p:txBody>
      </p:sp>
      <p:sp>
        <p:nvSpPr>
          <p:cNvPr id="63" name="Shape 63"/>
          <p:cNvSpPr/>
          <p:nvPr/>
        </p:nvSpPr>
        <p:spPr>
          <a:xfrm>
            <a:off x="7390868" y="3785901"/>
            <a:ext cx="3873501" cy="3873501"/>
          </a:xfrm>
          <a:prstGeom prst="ellipse">
            <a:avLst/>
          </a:prstGeom>
          <a:solidFill>
            <a:srgbClr val="4D7DBD"/>
          </a:solidFill>
          <a:ln w="12700">
            <a:miter lim="400000"/>
          </a:ln>
        </p:spPr>
        <p:txBody>
          <a:bodyPr lIns="50800" tIns="50800" rIns="50800" bIns="50800" anchor="ctr"/>
          <a:lstStyle/>
          <a:p>
            <a:pPr algn="ctr">
              <a:defRPr sz="3200">
                <a:solidFill>
                  <a:srgbClr val="FFFFFF"/>
                </a:solidFill>
              </a:defRPr>
            </a:pPr>
            <a:endParaRPr sz="3200">
              <a:solidFill>
                <a:srgbClr val="FFFFFF"/>
              </a:solidFill>
            </a:endParaRPr>
          </a:p>
        </p:txBody>
      </p:sp>
      <p:sp>
        <p:nvSpPr>
          <p:cNvPr id="64" name="Shape 64"/>
          <p:cNvSpPr/>
          <p:nvPr/>
        </p:nvSpPr>
        <p:spPr>
          <a:xfrm>
            <a:off x="13122180" y="3785901"/>
            <a:ext cx="3873501" cy="3873501"/>
          </a:xfrm>
          <a:prstGeom prst="ellipse">
            <a:avLst/>
          </a:prstGeom>
          <a:solidFill>
            <a:srgbClr val="4D7DBD"/>
          </a:solidFill>
          <a:ln w="12700">
            <a:miter lim="400000"/>
          </a:ln>
        </p:spPr>
        <p:txBody>
          <a:bodyPr lIns="50800" tIns="50800" rIns="50800" bIns="50800" anchor="ctr"/>
          <a:lstStyle/>
          <a:p>
            <a:pPr algn="ctr">
              <a:defRPr sz="3200">
                <a:solidFill>
                  <a:srgbClr val="FFFFFF"/>
                </a:solidFill>
              </a:defRPr>
            </a:pPr>
            <a:endParaRPr sz="3200">
              <a:solidFill>
                <a:srgbClr val="FFFFFF"/>
              </a:solidFill>
            </a:endParaRPr>
          </a:p>
        </p:txBody>
      </p:sp>
      <p:sp>
        <p:nvSpPr>
          <p:cNvPr id="65" name="Shape 65"/>
          <p:cNvSpPr/>
          <p:nvPr/>
        </p:nvSpPr>
        <p:spPr>
          <a:xfrm>
            <a:off x="18904292" y="3785901"/>
            <a:ext cx="3873501" cy="3873501"/>
          </a:xfrm>
          <a:prstGeom prst="ellipse">
            <a:avLst/>
          </a:prstGeom>
          <a:solidFill>
            <a:srgbClr val="4D7DBD"/>
          </a:solidFill>
          <a:ln w="12700">
            <a:miter lim="400000"/>
          </a:ln>
        </p:spPr>
        <p:txBody>
          <a:bodyPr lIns="50800" tIns="50800" rIns="50800" bIns="50800" anchor="ctr"/>
          <a:lstStyle/>
          <a:p>
            <a:pPr algn="ctr">
              <a:defRPr sz="3200">
                <a:solidFill>
                  <a:srgbClr val="FFFFFF"/>
                </a:solidFill>
              </a:defRPr>
            </a:pPr>
            <a:endParaRPr sz="3200">
              <a:solidFill>
                <a:srgbClr val="FFFFFF"/>
              </a:solidFill>
            </a:endParaRPr>
          </a:p>
        </p:txBody>
      </p:sp>
      <p:sp>
        <p:nvSpPr>
          <p:cNvPr id="66" name="Shape 66"/>
          <p:cNvSpPr>
            <a:spLocks noGrp="1"/>
          </p:cNvSpPr>
          <p:nvPr>
            <p:ph type="pic" sz="quarter" idx="18"/>
          </p:nvPr>
        </p:nvSpPr>
        <p:spPr>
          <a:xfrm>
            <a:off x="2438291" y="4602736"/>
            <a:ext cx="2239830" cy="2239830"/>
          </a:xfrm>
          <a:prstGeom prst="rect">
            <a:avLst/>
          </a:prstGeom>
        </p:spPr>
        <p:txBody>
          <a:bodyPr lIns="91439" tIns="45719" rIns="91439" bIns="45719" anchor="t">
            <a:noAutofit/>
          </a:bodyPr>
          <a:lstStyle/>
          <a:p>
            <a:endParaRPr/>
          </a:p>
        </p:txBody>
      </p:sp>
      <p:sp>
        <p:nvSpPr>
          <p:cNvPr id="67" name="Shape 67"/>
          <p:cNvSpPr>
            <a:spLocks noGrp="1"/>
          </p:cNvSpPr>
          <p:nvPr>
            <p:ph type="pic" sz="quarter" idx="19"/>
          </p:nvPr>
        </p:nvSpPr>
        <p:spPr>
          <a:xfrm>
            <a:off x="8207703" y="4602736"/>
            <a:ext cx="2239830" cy="2239830"/>
          </a:xfrm>
          <a:prstGeom prst="rect">
            <a:avLst/>
          </a:prstGeom>
        </p:spPr>
        <p:txBody>
          <a:bodyPr lIns="91439" tIns="45719" rIns="91439" bIns="45719" anchor="t">
            <a:noAutofit/>
          </a:bodyPr>
          <a:lstStyle/>
          <a:p>
            <a:endParaRPr/>
          </a:p>
        </p:txBody>
      </p:sp>
      <p:sp>
        <p:nvSpPr>
          <p:cNvPr id="68" name="Shape 68"/>
          <p:cNvSpPr>
            <a:spLocks noGrp="1"/>
          </p:cNvSpPr>
          <p:nvPr>
            <p:ph type="pic" sz="quarter" idx="20"/>
          </p:nvPr>
        </p:nvSpPr>
        <p:spPr>
          <a:xfrm>
            <a:off x="13939015" y="4602736"/>
            <a:ext cx="2239830" cy="2239830"/>
          </a:xfrm>
          <a:prstGeom prst="rect">
            <a:avLst/>
          </a:prstGeom>
        </p:spPr>
        <p:txBody>
          <a:bodyPr lIns="91439" tIns="45719" rIns="91439" bIns="45719" anchor="t">
            <a:noAutofit/>
          </a:bodyPr>
          <a:lstStyle/>
          <a:p>
            <a:endParaRPr/>
          </a:p>
        </p:txBody>
      </p:sp>
      <p:sp>
        <p:nvSpPr>
          <p:cNvPr id="69" name="Shape 69"/>
          <p:cNvSpPr>
            <a:spLocks noGrp="1"/>
          </p:cNvSpPr>
          <p:nvPr>
            <p:ph type="pic" sz="quarter" idx="21"/>
          </p:nvPr>
        </p:nvSpPr>
        <p:spPr>
          <a:xfrm>
            <a:off x="19721128" y="4602736"/>
            <a:ext cx="2239830" cy="2239830"/>
          </a:xfrm>
          <a:prstGeom prst="rect">
            <a:avLst/>
          </a:prstGeom>
        </p:spPr>
        <p:txBody>
          <a:bodyPr lIns="91439" tIns="45719" rIns="91439" bIns="45719" anchor="t">
            <a:noAutofit/>
          </a:bodyPr>
          <a:lstStyle/>
          <a:p>
            <a:endParaRPr/>
          </a:p>
        </p:txBody>
      </p:sp>
      <p:sp>
        <p:nvSpPr>
          <p:cNvPr id="70" name="Shape 70"/>
          <p:cNvSpPr>
            <a:spLocks noGrp="1"/>
          </p:cNvSpPr>
          <p:nvPr>
            <p:ph type="sldNum" sz="quarter" idx="2"/>
          </p:nvPr>
        </p:nvSpPr>
        <p:spPr>
          <a:xfrm>
            <a:off x="12185650" y="13081000"/>
            <a:ext cx="453238" cy="469900"/>
          </a:xfrm>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103259866"/>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Page Detail - Photo">
    <p:spTree>
      <p:nvGrpSpPr>
        <p:cNvPr id="1" name=""/>
        <p:cNvGrpSpPr/>
        <p:nvPr/>
      </p:nvGrpSpPr>
      <p:grpSpPr>
        <a:xfrm>
          <a:off x="0" y="0"/>
          <a:ext cx="0" cy="0"/>
          <a:chOff x="0" y="0"/>
          <a:chExt cx="0" cy="0"/>
        </a:xfrm>
      </p:grpSpPr>
      <p:sp>
        <p:nvSpPr>
          <p:cNvPr id="88" name="Shape 88"/>
          <p:cNvSpPr/>
          <p:nvPr/>
        </p:nvSpPr>
        <p:spPr>
          <a:xfrm>
            <a:off x="-343837" y="3287460"/>
            <a:ext cx="24751012" cy="8152206"/>
          </a:xfrm>
          <a:prstGeom prst="rect">
            <a:avLst/>
          </a:prstGeom>
          <a:solidFill>
            <a:srgbClr val="528DC9"/>
          </a:solidFill>
          <a:ln w="12700">
            <a:miter lim="400000"/>
          </a:ln>
        </p:spPr>
        <p:txBody>
          <a:bodyPr lIns="50800" tIns="50800" rIns="50800" bIns="50800" anchor="ctr"/>
          <a:lstStyle/>
          <a:p>
            <a:pPr algn="ctr">
              <a:defRPr sz="3200">
                <a:solidFill>
                  <a:srgbClr val="FFFFFF"/>
                </a:solidFill>
              </a:defRPr>
            </a:pPr>
            <a:endParaRPr sz="3200">
              <a:solidFill>
                <a:srgbClr val="FFFFFF"/>
              </a:solidFill>
            </a:endParaRPr>
          </a:p>
        </p:txBody>
      </p:sp>
      <p:sp>
        <p:nvSpPr>
          <p:cNvPr id="89" name="Shape 89"/>
          <p:cNvSpPr/>
          <p:nvPr/>
        </p:nvSpPr>
        <p:spPr>
          <a:xfrm>
            <a:off x="17706590" y="4422600"/>
            <a:ext cx="6200538" cy="5584554"/>
          </a:xfrm>
          <a:custGeom>
            <a:avLst/>
            <a:gdLst/>
            <a:ahLst/>
            <a:cxnLst>
              <a:cxn ang="0">
                <a:pos x="wd2" y="hd2"/>
              </a:cxn>
              <a:cxn ang="5400000">
                <a:pos x="wd2" y="hd2"/>
              </a:cxn>
              <a:cxn ang="10800000">
                <a:pos x="wd2" y="hd2"/>
              </a:cxn>
              <a:cxn ang="16200000">
                <a:pos x="wd2" y="hd2"/>
              </a:cxn>
            </a:cxnLst>
            <a:rect l="0" t="0" r="r" b="b"/>
            <a:pathLst>
              <a:path w="21600" h="21600" extrusionOk="0">
                <a:moveTo>
                  <a:pt x="13981" y="12766"/>
                </a:moveTo>
                <a:lnTo>
                  <a:pt x="13939" y="12750"/>
                </a:lnTo>
                <a:lnTo>
                  <a:pt x="13911" y="12766"/>
                </a:lnTo>
                <a:lnTo>
                  <a:pt x="13840" y="12844"/>
                </a:lnTo>
                <a:lnTo>
                  <a:pt x="13826" y="12875"/>
                </a:lnTo>
                <a:lnTo>
                  <a:pt x="13840" y="12922"/>
                </a:lnTo>
                <a:lnTo>
                  <a:pt x="13869" y="12938"/>
                </a:lnTo>
                <a:lnTo>
                  <a:pt x="13911" y="12922"/>
                </a:lnTo>
                <a:lnTo>
                  <a:pt x="13981" y="12844"/>
                </a:lnTo>
                <a:lnTo>
                  <a:pt x="13996" y="12797"/>
                </a:lnTo>
                <a:lnTo>
                  <a:pt x="13981" y="12766"/>
                </a:lnTo>
                <a:close/>
                <a:moveTo>
                  <a:pt x="14898" y="15523"/>
                </a:moveTo>
                <a:lnTo>
                  <a:pt x="14927" y="15617"/>
                </a:lnTo>
                <a:lnTo>
                  <a:pt x="14955" y="15664"/>
                </a:lnTo>
                <a:lnTo>
                  <a:pt x="14969" y="15711"/>
                </a:lnTo>
                <a:lnTo>
                  <a:pt x="14969" y="15804"/>
                </a:lnTo>
                <a:lnTo>
                  <a:pt x="14983" y="15836"/>
                </a:lnTo>
                <a:lnTo>
                  <a:pt x="15011" y="15867"/>
                </a:lnTo>
                <a:lnTo>
                  <a:pt x="15054" y="15867"/>
                </a:lnTo>
                <a:lnTo>
                  <a:pt x="15096" y="15851"/>
                </a:lnTo>
                <a:lnTo>
                  <a:pt x="15110" y="15836"/>
                </a:lnTo>
                <a:lnTo>
                  <a:pt x="15110" y="15632"/>
                </a:lnTo>
                <a:lnTo>
                  <a:pt x="15124" y="15601"/>
                </a:lnTo>
                <a:lnTo>
                  <a:pt x="15138" y="15617"/>
                </a:lnTo>
                <a:lnTo>
                  <a:pt x="15152" y="15664"/>
                </a:lnTo>
                <a:lnTo>
                  <a:pt x="15223" y="15758"/>
                </a:lnTo>
                <a:lnTo>
                  <a:pt x="15279" y="15820"/>
                </a:lnTo>
                <a:lnTo>
                  <a:pt x="15322" y="15851"/>
                </a:lnTo>
                <a:lnTo>
                  <a:pt x="15378" y="15867"/>
                </a:lnTo>
                <a:lnTo>
                  <a:pt x="15421" y="15867"/>
                </a:lnTo>
                <a:lnTo>
                  <a:pt x="15449" y="15836"/>
                </a:lnTo>
                <a:lnTo>
                  <a:pt x="15435" y="15820"/>
                </a:lnTo>
                <a:lnTo>
                  <a:pt x="15421" y="15773"/>
                </a:lnTo>
                <a:lnTo>
                  <a:pt x="15350" y="15679"/>
                </a:lnTo>
                <a:lnTo>
                  <a:pt x="15294" y="15601"/>
                </a:lnTo>
                <a:lnTo>
                  <a:pt x="15279" y="15570"/>
                </a:lnTo>
                <a:lnTo>
                  <a:pt x="15279" y="15538"/>
                </a:lnTo>
                <a:lnTo>
                  <a:pt x="15364" y="15444"/>
                </a:lnTo>
                <a:lnTo>
                  <a:pt x="15378" y="15413"/>
                </a:lnTo>
                <a:lnTo>
                  <a:pt x="15392" y="15366"/>
                </a:lnTo>
                <a:lnTo>
                  <a:pt x="15378" y="15350"/>
                </a:lnTo>
                <a:lnTo>
                  <a:pt x="15336" y="15335"/>
                </a:lnTo>
                <a:lnTo>
                  <a:pt x="15152" y="15335"/>
                </a:lnTo>
                <a:lnTo>
                  <a:pt x="15138" y="15319"/>
                </a:lnTo>
                <a:lnTo>
                  <a:pt x="15138" y="15272"/>
                </a:lnTo>
                <a:lnTo>
                  <a:pt x="15152" y="15241"/>
                </a:lnTo>
                <a:lnTo>
                  <a:pt x="15223" y="15147"/>
                </a:lnTo>
                <a:lnTo>
                  <a:pt x="15223" y="15115"/>
                </a:lnTo>
                <a:lnTo>
                  <a:pt x="15195" y="15100"/>
                </a:lnTo>
                <a:lnTo>
                  <a:pt x="15167" y="15100"/>
                </a:lnTo>
                <a:lnTo>
                  <a:pt x="15124" y="15115"/>
                </a:lnTo>
                <a:lnTo>
                  <a:pt x="15082" y="15147"/>
                </a:lnTo>
                <a:lnTo>
                  <a:pt x="15025" y="15241"/>
                </a:lnTo>
                <a:lnTo>
                  <a:pt x="14927" y="15429"/>
                </a:lnTo>
                <a:lnTo>
                  <a:pt x="14898" y="15523"/>
                </a:lnTo>
                <a:close/>
                <a:moveTo>
                  <a:pt x="13869" y="15194"/>
                </a:moveTo>
                <a:lnTo>
                  <a:pt x="13883" y="15256"/>
                </a:lnTo>
                <a:lnTo>
                  <a:pt x="13911" y="15350"/>
                </a:lnTo>
                <a:lnTo>
                  <a:pt x="13967" y="15460"/>
                </a:lnTo>
                <a:lnTo>
                  <a:pt x="13981" y="15507"/>
                </a:lnTo>
                <a:lnTo>
                  <a:pt x="14024" y="15538"/>
                </a:lnTo>
                <a:lnTo>
                  <a:pt x="14066" y="15554"/>
                </a:lnTo>
                <a:lnTo>
                  <a:pt x="14235" y="15554"/>
                </a:lnTo>
                <a:lnTo>
                  <a:pt x="14278" y="15570"/>
                </a:lnTo>
                <a:lnTo>
                  <a:pt x="14334" y="15585"/>
                </a:lnTo>
                <a:lnTo>
                  <a:pt x="14376" y="15601"/>
                </a:lnTo>
                <a:lnTo>
                  <a:pt x="14419" y="15632"/>
                </a:lnTo>
                <a:lnTo>
                  <a:pt x="14503" y="15632"/>
                </a:lnTo>
                <a:lnTo>
                  <a:pt x="14546" y="15617"/>
                </a:lnTo>
                <a:lnTo>
                  <a:pt x="14574" y="15570"/>
                </a:lnTo>
                <a:lnTo>
                  <a:pt x="14616" y="15460"/>
                </a:lnTo>
                <a:lnTo>
                  <a:pt x="14630" y="15413"/>
                </a:lnTo>
                <a:lnTo>
                  <a:pt x="14659" y="15366"/>
                </a:lnTo>
                <a:lnTo>
                  <a:pt x="14729" y="15272"/>
                </a:lnTo>
                <a:lnTo>
                  <a:pt x="14772" y="15131"/>
                </a:lnTo>
                <a:lnTo>
                  <a:pt x="14786" y="15100"/>
                </a:lnTo>
                <a:lnTo>
                  <a:pt x="14814" y="15068"/>
                </a:lnTo>
                <a:lnTo>
                  <a:pt x="14856" y="15053"/>
                </a:lnTo>
                <a:lnTo>
                  <a:pt x="14870" y="15037"/>
                </a:lnTo>
                <a:lnTo>
                  <a:pt x="14870" y="15006"/>
                </a:lnTo>
                <a:lnTo>
                  <a:pt x="14856" y="14990"/>
                </a:lnTo>
                <a:lnTo>
                  <a:pt x="14814" y="14974"/>
                </a:lnTo>
                <a:lnTo>
                  <a:pt x="14786" y="14943"/>
                </a:lnTo>
                <a:lnTo>
                  <a:pt x="14772" y="14880"/>
                </a:lnTo>
                <a:lnTo>
                  <a:pt x="14772" y="14708"/>
                </a:lnTo>
                <a:lnTo>
                  <a:pt x="14786" y="14645"/>
                </a:lnTo>
                <a:lnTo>
                  <a:pt x="14814" y="14614"/>
                </a:lnTo>
                <a:lnTo>
                  <a:pt x="14856" y="14598"/>
                </a:lnTo>
                <a:lnTo>
                  <a:pt x="14870" y="14583"/>
                </a:lnTo>
                <a:lnTo>
                  <a:pt x="14884" y="14551"/>
                </a:lnTo>
                <a:lnTo>
                  <a:pt x="14884" y="14504"/>
                </a:lnTo>
                <a:lnTo>
                  <a:pt x="14856" y="14473"/>
                </a:lnTo>
                <a:lnTo>
                  <a:pt x="14828" y="14426"/>
                </a:lnTo>
                <a:lnTo>
                  <a:pt x="14786" y="14379"/>
                </a:lnTo>
                <a:lnTo>
                  <a:pt x="14701" y="14348"/>
                </a:lnTo>
                <a:lnTo>
                  <a:pt x="14645" y="14363"/>
                </a:lnTo>
                <a:lnTo>
                  <a:pt x="14475" y="14457"/>
                </a:lnTo>
                <a:lnTo>
                  <a:pt x="14433" y="14489"/>
                </a:lnTo>
                <a:lnTo>
                  <a:pt x="14391" y="14536"/>
                </a:lnTo>
                <a:lnTo>
                  <a:pt x="14250" y="14739"/>
                </a:lnTo>
                <a:lnTo>
                  <a:pt x="14207" y="14786"/>
                </a:lnTo>
                <a:lnTo>
                  <a:pt x="14165" y="14818"/>
                </a:lnTo>
                <a:lnTo>
                  <a:pt x="14137" y="14849"/>
                </a:lnTo>
                <a:lnTo>
                  <a:pt x="14024" y="14896"/>
                </a:lnTo>
                <a:lnTo>
                  <a:pt x="13996" y="14912"/>
                </a:lnTo>
                <a:lnTo>
                  <a:pt x="13911" y="14990"/>
                </a:lnTo>
                <a:lnTo>
                  <a:pt x="13883" y="15037"/>
                </a:lnTo>
                <a:lnTo>
                  <a:pt x="13869" y="15084"/>
                </a:lnTo>
                <a:lnTo>
                  <a:pt x="13869" y="15194"/>
                </a:lnTo>
                <a:close/>
                <a:moveTo>
                  <a:pt x="15378" y="14175"/>
                </a:moveTo>
                <a:lnTo>
                  <a:pt x="15336" y="14207"/>
                </a:lnTo>
                <a:lnTo>
                  <a:pt x="15308" y="14238"/>
                </a:lnTo>
                <a:lnTo>
                  <a:pt x="15265" y="14348"/>
                </a:lnTo>
                <a:lnTo>
                  <a:pt x="15265" y="14379"/>
                </a:lnTo>
                <a:lnTo>
                  <a:pt x="15279" y="14395"/>
                </a:lnTo>
                <a:lnTo>
                  <a:pt x="15294" y="14379"/>
                </a:lnTo>
                <a:lnTo>
                  <a:pt x="15378" y="14348"/>
                </a:lnTo>
                <a:lnTo>
                  <a:pt x="15421" y="14363"/>
                </a:lnTo>
                <a:lnTo>
                  <a:pt x="15463" y="14395"/>
                </a:lnTo>
                <a:lnTo>
                  <a:pt x="15519" y="14410"/>
                </a:lnTo>
                <a:lnTo>
                  <a:pt x="15590" y="14410"/>
                </a:lnTo>
                <a:lnTo>
                  <a:pt x="15646" y="14442"/>
                </a:lnTo>
                <a:lnTo>
                  <a:pt x="15689" y="14457"/>
                </a:lnTo>
                <a:lnTo>
                  <a:pt x="15717" y="14457"/>
                </a:lnTo>
                <a:lnTo>
                  <a:pt x="15731" y="14442"/>
                </a:lnTo>
                <a:lnTo>
                  <a:pt x="15731" y="14191"/>
                </a:lnTo>
                <a:lnTo>
                  <a:pt x="15703" y="14144"/>
                </a:lnTo>
                <a:lnTo>
                  <a:pt x="15632" y="14082"/>
                </a:lnTo>
                <a:lnTo>
                  <a:pt x="15604" y="14050"/>
                </a:lnTo>
                <a:lnTo>
                  <a:pt x="15576" y="14066"/>
                </a:lnTo>
                <a:lnTo>
                  <a:pt x="15505" y="14144"/>
                </a:lnTo>
                <a:lnTo>
                  <a:pt x="15449" y="14175"/>
                </a:lnTo>
                <a:lnTo>
                  <a:pt x="15378" y="14175"/>
                </a:lnTo>
                <a:close/>
                <a:moveTo>
                  <a:pt x="15181" y="12092"/>
                </a:moveTo>
                <a:lnTo>
                  <a:pt x="15181" y="12061"/>
                </a:lnTo>
                <a:lnTo>
                  <a:pt x="15167" y="12061"/>
                </a:lnTo>
                <a:lnTo>
                  <a:pt x="15152" y="12077"/>
                </a:lnTo>
                <a:lnTo>
                  <a:pt x="15082" y="12139"/>
                </a:lnTo>
                <a:lnTo>
                  <a:pt x="15054" y="12202"/>
                </a:lnTo>
                <a:lnTo>
                  <a:pt x="15040" y="12249"/>
                </a:lnTo>
                <a:lnTo>
                  <a:pt x="15040" y="12280"/>
                </a:lnTo>
                <a:lnTo>
                  <a:pt x="15068" y="12406"/>
                </a:lnTo>
                <a:lnTo>
                  <a:pt x="15096" y="12437"/>
                </a:lnTo>
                <a:lnTo>
                  <a:pt x="15096" y="12453"/>
                </a:lnTo>
                <a:lnTo>
                  <a:pt x="15110" y="12468"/>
                </a:lnTo>
                <a:lnTo>
                  <a:pt x="15124" y="12453"/>
                </a:lnTo>
                <a:lnTo>
                  <a:pt x="15124" y="12437"/>
                </a:lnTo>
                <a:lnTo>
                  <a:pt x="15167" y="12249"/>
                </a:lnTo>
                <a:lnTo>
                  <a:pt x="15181" y="12124"/>
                </a:lnTo>
                <a:lnTo>
                  <a:pt x="15181" y="12092"/>
                </a:lnTo>
                <a:close/>
                <a:moveTo>
                  <a:pt x="14574" y="16306"/>
                </a:moveTo>
                <a:lnTo>
                  <a:pt x="14602" y="16306"/>
                </a:lnTo>
                <a:lnTo>
                  <a:pt x="14616" y="16290"/>
                </a:lnTo>
                <a:lnTo>
                  <a:pt x="14602" y="16274"/>
                </a:lnTo>
                <a:lnTo>
                  <a:pt x="14588" y="16227"/>
                </a:lnTo>
                <a:lnTo>
                  <a:pt x="14546" y="16180"/>
                </a:lnTo>
                <a:lnTo>
                  <a:pt x="14503" y="16149"/>
                </a:lnTo>
                <a:lnTo>
                  <a:pt x="14334" y="16118"/>
                </a:lnTo>
                <a:lnTo>
                  <a:pt x="14235" y="16071"/>
                </a:lnTo>
                <a:lnTo>
                  <a:pt x="14193" y="16039"/>
                </a:lnTo>
                <a:lnTo>
                  <a:pt x="14151" y="16024"/>
                </a:lnTo>
                <a:lnTo>
                  <a:pt x="13488" y="16024"/>
                </a:lnTo>
                <a:lnTo>
                  <a:pt x="13516" y="16039"/>
                </a:lnTo>
                <a:lnTo>
                  <a:pt x="13685" y="16149"/>
                </a:lnTo>
                <a:lnTo>
                  <a:pt x="13784" y="16180"/>
                </a:lnTo>
                <a:lnTo>
                  <a:pt x="14094" y="16243"/>
                </a:lnTo>
                <a:lnTo>
                  <a:pt x="14292" y="16243"/>
                </a:lnTo>
                <a:lnTo>
                  <a:pt x="14405" y="16259"/>
                </a:lnTo>
                <a:lnTo>
                  <a:pt x="14574" y="16306"/>
                </a:lnTo>
                <a:close/>
                <a:moveTo>
                  <a:pt x="14997" y="13126"/>
                </a:moveTo>
                <a:lnTo>
                  <a:pt x="14983" y="13189"/>
                </a:lnTo>
                <a:lnTo>
                  <a:pt x="14997" y="13251"/>
                </a:lnTo>
                <a:lnTo>
                  <a:pt x="15025" y="13361"/>
                </a:lnTo>
                <a:lnTo>
                  <a:pt x="15082" y="13455"/>
                </a:lnTo>
                <a:lnTo>
                  <a:pt x="15110" y="13486"/>
                </a:lnTo>
                <a:lnTo>
                  <a:pt x="15152" y="13486"/>
                </a:lnTo>
                <a:lnTo>
                  <a:pt x="15181" y="13502"/>
                </a:lnTo>
                <a:lnTo>
                  <a:pt x="15223" y="13533"/>
                </a:lnTo>
                <a:lnTo>
                  <a:pt x="15336" y="13612"/>
                </a:lnTo>
                <a:lnTo>
                  <a:pt x="15421" y="13706"/>
                </a:lnTo>
                <a:lnTo>
                  <a:pt x="15435" y="13737"/>
                </a:lnTo>
                <a:lnTo>
                  <a:pt x="15463" y="13784"/>
                </a:lnTo>
                <a:lnTo>
                  <a:pt x="15505" y="13831"/>
                </a:lnTo>
                <a:lnTo>
                  <a:pt x="15547" y="13847"/>
                </a:lnTo>
                <a:lnTo>
                  <a:pt x="15576" y="13847"/>
                </a:lnTo>
                <a:lnTo>
                  <a:pt x="15590" y="13831"/>
                </a:lnTo>
                <a:lnTo>
                  <a:pt x="15590" y="13721"/>
                </a:lnTo>
                <a:lnTo>
                  <a:pt x="15562" y="13674"/>
                </a:lnTo>
                <a:lnTo>
                  <a:pt x="15491" y="13549"/>
                </a:lnTo>
                <a:lnTo>
                  <a:pt x="15406" y="13455"/>
                </a:lnTo>
                <a:lnTo>
                  <a:pt x="15294" y="13377"/>
                </a:lnTo>
                <a:lnTo>
                  <a:pt x="15265" y="13345"/>
                </a:lnTo>
                <a:lnTo>
                  <a:pt x="15251" y="13298"/>
                </a:lnTo>
                <a:lnTo>
                  <a:pt x="15265" y="13204"/>
                </a:lnTo>
                <a:lnTo>
                  <a:pt x="15308" y="13095"/>
                </a:lnTo>
                <a:lnTo>
                  <a:pt x="15294" y="13048"/>
                </a:lnTo>
                <a:lnTo>
                  <a:pt x="15265" y="13001"/>
                </a:lnTo>
                <a:lnTo>
                  <a:pt x="15237" y="12985"/>
                </a:lnTo>
                <a:lnTo>
                  <a:pt x="15181" y="12969"/>
                </a:lnTo>
                <a:lnTo>
                  <a:pt x="15096" y="13001"/>
                </a:lnTo>
                <a:lnTo>
                  <a:pt x="15054" y="13048"/>
                </a:lnTo>
                <a:lnTo>
                  <a:pt x="15025" y="13095"/>
                </a:lnTo>
                <a:lnTo>
                  <a:pt x="14997" y="13126"/>
                </a:lnTo>
                <a:close/>
                <a:moveTo>
                  <a:pt x="21487" y="4856"/>
                </a:moveTo>
                <a:lnTo>
                  <a:pt x="21529" y="4824"/>
                </a:lnTo>
                <a:lnTo>
                  <a:pt x="21544" y="4777"/>
                </a:lnTo>
                <a:lnTo>
                  <a:pt x="21600" y="3744"/>
                </a:lnTo>
                <a:lnTo>
                  <a:pt x="21586" y="3697"/>
                </a:lnTo>
                <a:lnTo>
                  <a:pt x="21558" y="3650"/>
                </a:lnTo>
                <a:lnTo>
                  <a:pt x="21431" y="3603"/>
                </a:lnTo>
                <a:lnTo>
                  <a:pt x="21402" y="3587"/>
                </a:lnTo>
                <a:lnTo>
                  <a:pt x="21360" y="3556"/>
                </a:lnTo>
                <a:lnTo>
                  <a:pt x="21304" y="3493"/>
                </a:lnTo>
                <a:lnTo>
                  <a:pt x="21205" y="3430"/>
                </a:lnTo>
                <a:lnTo>
                  <a:pt x="21177" y="3399"/>
                </a:lnTo>
                <a:lnTo>
                  <a:pt x="21120" y="3383"/>
                </a:lnTo>
                <a:lnTo>
                  <a:pt x="20965" y="3383"/>
                </a:lnTo>
                <a:lnTo>
                  <a:pt x="20923" y="3368"/>
                </a:lnTo>
                <a:lnTo>
                  <a:pt x="20866" y="3352"/>
                </a:lnTo>
                <a:lnTo>
                  <a:pt x="20824" y="3321"/>
                </a:lnTo>
                <a:lnTo>
                  <a:pt x="20782" y="3305"/>
                </a:lnTo>
                <a:lnTo>
                  <a:pt x="20598" y="3305"/>
                </a:lnTo>
                <a:lnTo>
                  <a:pt x="20584" y="3321"/>
                </a:lnTo>
                <a:lnTo>
                  <a:pt x="20584" y="3368"/>
                </a:lnTo>
                <a:lnTo>
                  <a:pt x="20627" y="3540"/>
                </a:lnTo>
                <a:lnTo>
                  <a:pt x="20612" y="3603"/>
                </a:lnTo>
                <a:lnTo>
                  <a:pt x="20584" y="3634"/>
                </a:lnTo>
                <a:lnTo>
                  <a:pt x="20556" y="3650"/>
                </a:lnTo>
                <a:lnTo>
                  <a:pt x="20500" y="3665"/>
                </a:lnTo>
                <a:lnTo>
                  <a:pt x="20415" y="3634"/>
                </a:lnTo>
                <a:lnTo>
                  <a:pt x="20373" y="3603"/>
                </a:lnTo>
                <a:lnTo>
                  <a:pt x="20330" y="3556"/>
                </a:lnTo>
                <a:lnTo>
                  <a:pt x="20288" y="3415"/>
                </a:lnTo>
                <a:lnTo>
                  <a:pt x="20274" y="3383"/>
                </a:lnTo>
                <a:lnTo>
                  <a:pt x="20090" y="3383"/>
                </a:lnTo>
                <a:lnTo>
                  <a:pt x="20048" y="3415"/>
                </a:lnTo>
                <a:lnTo>
                  <a:pt x="20006" y="3430"/>
                </a:lnTo>
                <a:lnTo>
                  <a:pt x="19963" y="3430"/>
                </a:lnTo>
                <a:lnTo>
                  <a:pt x="19865" y="3399"/>
                </a:lnTo>
                <a:lnTo>
                  <a:pt x="19752" y="3383"/>
                </a:lnTo>
                <a:lnTo>
                  <a:pt x="19611" y="3383"/>
                </a:lnTo>
                <a:lnTo>
                  <a:pt x="19568" y="3415"/>
                </a:lnTo>
                <a:lnTo>
                  <a:pt x="19554" y="3430"/>
                </a:lnTo>
                <a:lnTo>
                  <a:pt x="19526" y="3430"/>
                </a:lnTo>
                <a:lnTo>
                  <a:pt x="19498" y="3415"/>
                </a:lnTo>
                <a:lnTo>
                  <a:pt x="19441" y="3336"/>
                </a:lnTo>
                <a:lnTo>
                  <a:pt x="19413" y="3289"/>
                </a:lnTo>
                <a:lnTo>
                  <a:pt x="19399" y="3242"/>
                </a:lnTo>
                <a:lnTo>
                  <a:pt x="19399" y="3133"/>
                </a:lnTo>
                <a:lnTo>
                  <a:pt x="19385" y="3086"/>
                </a:lnTo>
                <a:lnTo>
                  <a:pt x="19343" y="3039"/>
                </a:lnTo>
                <a:lnTo>
                  <a:pt x="19230" y="2945"/>
                </a:lnTo>
                <a:lnTo>
                  <a:pt x="19187" y="2929"/>
                </a:lnTo>
                <a:lnTo>
                  <a:pt x="19131" y="2913"/>
                </a:lnTo>
                <a:lnTo>
                  <a:pt x="18553" y="2913"/>
                </a:lnTo>
                <a:lnTo>
                  <a:pt x="18510" y="2898"/>
                </a:lnTo>
                <a:lnTo>
                  <a:pt x="18496" y="2882"/>
                </a:lnTo>
                <a:lnTo>
                  <a:pt x="18482" y="2835"/>
                </a:lnTo>
                <a:lnTo>
                  <a:pt x="18468" y="2804"/>
                </a:lnTo>
                <a:lnTo>
                  <a:pt x="18383" y="2725"/>
                </a:lnTo>
                <a:lnTo>
                  <a:pt x="18270" y="2647"/>
                </a:lnTo>
                <a:lnTo>
                  <a:pt x="18242" y="2600"/>
                </a:lnTo>
                <a:lnTo>
                  <a:pt x="18228" y="2553"/>
                </a:lnTo>
                <a:lnTo>
                  <a:pt x="18228" y="2522"/>
                </a:lnTo>
                <a:lnTo>
                  <a:pt x="18200" y="2475"/>
                </a:lnTo>
                <a:lnTo>
                  <a:pt x="18172" y="2444"/>
                </a:lnTo>
                <a:lnTo>
                  <a:pt x="17452" y="2240"/>
                </a:lnTo>
                <a:lnTo>
                  <a:pt x="17410" y="2240"/>
                </a:lnTo>
                <a:lnTo>
                  <a:pt x="17396" y="2256"/>
                </a:lnTo>
                <a:lnTo>
                  <a:pt x="17396" y="2271"/>
                </a:lnTo>
                <a:lnTo>
                  <a:pt x="17382" y="2303"/>
                </a:lnTo>
                <a:lnTo>
                  <a:pt x="17339" y="2334"/>
                </a:lnTo>
                <a:lnTo>
                  <a:pt x="17226" y="2428"/>
                </a:lnTo>
                <a:lnTo>
                  <a:pt x="17198" y="2459"/>
                </a:lnTo>
                <a:lnTo>
                  <a:pt x="17198" y="2522"/>
                </a:lnTo>
                <a:lnTo>
                  <a:pt x="17240" y="2631"/>
                </a:lnTo>
                <a:lnTo>
                  <a:pt x="17240" y="2678"/>
                </a:lnTo>
                <a:lnTo>
                  <a:pt x="17226" y="2694"/>
                </a:lnTo>
                <a:lnTo>
                  <a:pt x="17198" y="2710"/>
                </a:lnTo>
                <a:lnTo>
                  <a:pt x="17099" y="2741"/>
                </a:lnTo>
                <a:lnTo>
                  <a:pt x="16987" y="2757"/>
                </a:lnTo>
                <a:lnTo>
                  <a:pt x="16972" y="2757"/>
                </a:lnTo>
                <a:lnTo>
                  <a:pt x="16860" y="2741"/>
                </a:lnTo>
                <a:lnTo>
                  <a:pt x="16761" y="2710"/>
                </a:lnTo>
                <a:lnTo>
                  <a:pt x="16704" y="2710"/>
                </a:lnTo>
                <a:lnTo>
                  <a:pt x="16662" y="2725"/>
                </a:lnTo>
                <a:lnTo>
                  <a:pt x="16634" y="2741"/>
                </a:lnTo>
                <a:lnTo>
                  <a:pt x="16577" y="2741"/>
                </a:lnTo>
                <a:lnTo>
                  <a:pt x="16549" y="2710"/>
                </a:lnTo>
                <a:lnTo>
                  <a:pt x="16450" y="2663"/>
                </a:lnTo>
                <a:lnTo>
                  <a:pt x="16408" y="2631"/>
                </a:lnTo>
                <a:lnTo>
                  <a:pt x="16380" y="2631"/>
                </a:lnTo>
                <a:lnTo>
                  <a:pt x="16366" y="2647"/>
                </a:lnTo>
                <a:lnTo>
                  <a:pt x="16352" y="2678"/>
                </a:lnTo>
                <a:lnTo>
                  <a:pt x="16352" y="2835"/>
                </a:lnTo>
                <a:lnTo>
                  <a:pt x="16323" y="2882"/>
                </a:lnTo>
                <a:lnTo>
                  <a:pt x="16253" y="2945"/>
                </a:lnTo>
                <a:lnTo>
                  <a:pt x="16239" y="2960"/>
                </a:lnTo>
                <a:lnTo>
                  <a:pt x="16211" y="2960"/>
                </a:lnTo>
                <a:lnTo>
                  <a:pt x="16182" y="2945"/>
                </a:lnTo>
                <a:lnTo>
                  <a:pt x="16112" y="2819"/>
                </a:lnTo>
                <a:lnTo>
                  <a:pt x="16055" y="2710"/>
                </a:lnTo>
                <a:lnTo>
                  <a:pt x="15971" y="2584"/>
                </a:lnTo>
                <a:lnTo>
                  <a:pt x="15957" y="2537"/>
                </a:lnTo>
                <a:lnTo>
                  <a:pt x="15971" y="2475"/>
                </a:lnTo>
                <a:lnTo>
                  <a:pt x="16055" y="2350"/>
                </a:lnTo>
                <a:lnTo>
                  <a:pt x="16069" y="2303"/>
                </a:lnTo>
                <a:lnTo>
                  <a:pt x="16084" y="2240"/>
                </a:lnTo>
                <a:lnTo>
                  <a:pt x="16084" y="2209"/>
                </a:lnTo>
                <a:lnTo>
                  <a:pt x="16069" y="2162"/>
                </a:lnTo>
                <a:lnTo>
                  <a:pt x="16041" y="2099"/>
                </a:lnTo>
                <a:lnTo>
                  <a:pt x="15985" y="2036"/>
                </a:lnTo>
                <a:lnTo>
                  <a:pt x="15886" y="1974"/>
                </a:lnTo>
                <a:lnTo>
                  <a:pt x="15858" y="1942"/>
                </a:lnTo>
                <a:lnTo>
                  <a:pt x="15801" y="1927"/>
                </a:lnTo>
                <a:lnTo>
                  <a:pt x="15731" y="1927"/>
                </a:lnTo>
                <a:lnTo>
                  <a:pt x="15674" y="1911"/>
                </a:lnTo>
                <a:lnTo>
                  <a:pt x="15547" y="1817"/>
                </a:lnTo>
                <a:lnTo>
                  <a:pt x="15505" y="1801"/>
                </a:lnTo>
                <a:lnTo>
                  <a:pt x="15491" y="1786"/>
                </a:lnTo>
                <a:lnTo>
                  <a:pt x="15463" y="1786"/>
                </a:lnTo>
                <a:lnTo>
                  <a:pt x="15435" y="1817"/>
                </a:lnTo>
                <a:lnTo>
                  <a:pt x="15421" y="1864"/>
                </a:lnTo>
                <a:lnTo>
                  <a:pt x="15364" y="1974"/>
                </a:lnTo>
                <a:lnTo>
                  <a:pt x="15350" y="2021"/>
                </a:lnTo>
                <a:lnTo>
                  <a:pt x="15308" y="2052"/>
                </a:lnTo>
                <a:lnTo>
                  <a:pt x="15265" y="2068"/>
                </a:lnTo>
                <a:lnTo>
                  <a:pt x="14983" y="2068"/>
                </a:lnTo>
                <a:lnTo>
                  <a:pt x="14927" y="2052"/>
                </a:lnTo>
                <a:lnTo>
                  <a:pt x="14842" y="1989"/>
                </a:lnTo>
                <a:lnTo>
                  <a:pt x="14814" y="1942"/>
                </a:lnTo>
                <a:lnTo>
                  <a:pt x="14800" y="1895"/>
                </a:lnTo>
                <a:lnTo>
                  <a:pt x="14757" y="1864"/>
                </a:lnTo>
                <a:lnTo>
                  <a:pt x="14715" y="1848"/>
                </a:lnTo>
                <a:lnTo>
                  <a:pt x="14489" y="1848"/>
                </a:lnTo>
                <a:lnTo>
                  <a:pt x="14447" y="1880"/>
                </a:lnTo>
                <a:lnTo>
                  <a:pt x="14334" y="1958"/>
                </a:lnTo>
                <a:lnTo>
                  <a:pt x="14320" y="1974"/>
                </a:lnTo>
                <a:lnTo>
                  <a:pt x="14306" y="1974"/>
                </a:lnTo>
                <a:lnTo>
                  <a:pt x="14292" y="1958"/>
                </a:lnTo>
                <a:lnTo>
                  <a:pt x="14292" y="1911"/>
                </a:lnTo>
                <a:lnTo>
                  <a:pt x="14278" y="1848"/>
                </a:lnTo>
                <a:lnTo>
                  <a:pt x="14250" y="1801"/>
                </a:lnTo>
                <a:lnTo>
                  <a:pt x="14193" y="1739"/>
                </a:lnTo>
                <a:lnTo>
                  <a:pt x="14137" y="1707"/>
                </a:lnTo>
                <a:lnTo>
                  <a:pt x="14094" y="1692"/>
                </a:lnTo>
                <a:lnTo>
                  <a:pt x="14066" y="1692"/>
                </a:lnTo>
                <a:lnTo>
                  <a:pt x="14010" y="1707"/>
                </a:lnTo>
                <a:lnTo>
                  <a:pt x="13967" y="1739"/>
                </a:lnTo>
                <a:lnTo>
                  <a:pt x="13911" y="1801"/>
                </a:lnTo>
                <a:lnTo>
                  <a:pt x="13826" y="1880"/>
                </a:lnTo>
                <a:lnTo>
                  <a:pt x="13713" y="1958"/>
                </a:lnTo>
                <a:lnTo>
                  <a:pt x="13615" y="2036"/>
                </a:lnTo>
                <a:lnTo>
                  <a:pt x="13502" y="2115"/>
                </a:lnTo>
                <a:lnTo>
                  <a:pt x="13474" y="2130"/>
                </a:lnTo>
                <a:lnTo>
                  <a:pt x="13488" y="2099"/>
                </a:lnTo>
                <a:lnTo>
                  <a:pt x="13558" y="1974"/>
                </a:lnTo>
                <a:lnTo>
                  <a:pt x="13601" y="1927"/>
                </a:lnTo>
                <a:lnTo>
                  <a:pt x="13727" y="1833"/>
                </a:lnTo>
                <a:lnTo>
                  <a:pt x="13770" y="1786"/>
                </a:lnTo>
                <a:lnTo>
                  <a:pt x="13911" y="1519"/>
                </a:lnTo>
                <a:lnTo>
                  <a:pt x="13981" y="1410"/>
                </a:lnTo>
                <a:lnTo>
                  <a:pt x="14038" y="1347"/>
                </a:lnTo>
                <a:lnTo>
                  <a:pt x="14108" y="1253"/>
                </a:lnTo>
                <a:lnTo>
                  <a:pt x="14179" y="1128"/>
                </a:lnTo>
                <a:lnTo>
                  <a:pt x="14207" y="1081"/>
                </a:lnTo>
                <a:lnTo>
                  <a:pt x="14207" y="1018"/>
                </a:lnTo>
                <a:lnTo>
                  <a:pt x="14165" y="752"/>
                </a:lnTo>
                <a:lnTo>
                  <a:pt x="14108" y="658"/>
                </a:lnTo>
                <a:lnTo>
                  <a:pt x="13911" y="501"/>
                </a:lnTo>
                <a:lnTo>
                  <a:pt x="13812" y="439"/>
                </a:lnTo>
                <a:lnTo>
                  <a:pt x="13713" y="407"/>
                </a:lnTo>
                <a:lnTo>
                  <a:pt x="13685" y="376"/>
                </a:lnTo>
                <a:lnTo>
                  <a:pt x="13671" y="345"/>
                </a:lnTo>
                <a:lnTo>
                  <a:pt x="13643" y="251"/>
                </a:lnTo>
                <a:lnTo>
                  <a:pt x="13558" y="63"/>
                </a:lnTo>
                <a:lnTo>
                  <a:pt x="13516" y="16"/>
                </a:lnTo>
                <a:lnTo>
                  <a:pt x="13474" y="0"/>
                </a:lnTo>
                <a:lnTo>
                  <a:pt x="13304" y="0"/>
                </a:lnTo>
                <a:lnTo>
                  <a:pt x="13262" y="16"/>
                </a:lnTo>
                <a:lnTo>
                  <a:pt x="13205" y="47"/>
                </a:lnTo>
                <a:lnTo>
                  <a:pt x="13008" y="266"/>
                </a:lnTo>
                <a:lnTo>
                  <a:pt x="12980" y="313"/>
                </a:lnTo>
                <a:lnTo>
                  <a:pt x="12966" y="376"/>
                </a:lnTo>
                <a:lnTo>
                  <a:pt x="12923" y="548"/>
                </a:lnTo>
                <a:lnTo>
                  <a:pt x="12895" y="611"/>
                </a:lnTo>
                <a:lnTo>
                  <a:pt x="12853" y="642"/>
                </a:lnTo>
                <a:lnTo>
                  <a:pt x="12613" y="815"/>
                </a:lnTo>
                <a:lnTo>
                  <a:pt x="12556" y="830"/>
                </a:lnTo>
                <a:lnTo>
                  <a:pt x="12514" y="815"/>
                </a:lnTo>
                <a:lnTo>
                  <a:pt x="12401" y="721"/>
                </a:lnTo>
                <a:lnTo>
                  <a:pt x="12345" y="705"/>
                </a:lnTo>
                <a:lnTo>
                  <a:pt x="12303" y="721"/>
                </a:lnTo>
                <a:lnTo>
                  <a:pt x="12063" y="830"/>
                </a:lnTo>
                <a:lnTo>
                  <a:pt x="11964" y="877"/>
                </a:lnTo>
                <a:lnTo>
                  <a:pt x="11710" y="1049"/>
                </a:lnTo>
                <a:lnTo>
                  <a:pt x="11625" y="1128"/>
                </a:lnTo>
                <a:lnTo>
                  <a:pt x="11498" y="1269"/>
                </a:lnTo>
                <a:lnTo>
                  <a:pt x="11442" y="1363"/>
                </a:lnTo>
                <a:lnTo>
                  <a:pt x="11400" y="1707"/>
                </a:lnTo>
                <a:lnTo>
                  <a:pt x="11371" y="1754"/>
                </a:lnTo>
                <a:lnTo>
                  <a:pt x="11329" y="1786"/>
                </a:lnTo>
                <a:lnTo>
                  <a:pt x="10892" y="1911"/>
                </a:lnTo>
                <a:lnTo>
                  <a:pt x="10835" y="1927"/>
                </a:lnTo>
                <a:lnTo>
                  <a:pt x="10807" y="1974"/>
                </a:lnTo>
                <a:lnTo>
                  <a:pt x="10779" y="2068"/>
                </a:lnTo>
                <a:lnTo>
                  <a:pt x="10765" y="2130"/>
                </a:lnTo>
                <a:lnTo>
                  <a:pt x="10765" y="2397"/>
                </a:lnTo>
                <a:lnTo>
                  <a:pt x="10751" y="2428"/>
                </a:lnTo>
                <a:lnTo>
                  <a:pt x="10737" y="2412"/>
                </a:lnTo>
                <a:lnTo>
                  <a:pt x="10694" y="2381"/>
                </a:lnTo>
                <a:lnTo>
                  <a:pt x="10638" y="2365"/>
                </a:lnTo>
                <a:lnTo>
                  <a:pt x="10539" y="2318"/>
                </a:lnTo>
                <a:lnTo>
                  <a:pt x="10497" y="2318"/>
                </a:lnTo>
                <a:lnTo>
                  <a:pt x="10454" y="2350"/>
                </a:lnTo>
                <a:lnTo>
                  <a:pt x="10384" y="2475"/>
                </a:lnTo>
                <a:lnTo>
                  <a:pt x="10356" y="2506"/>
                </a:lnTo>
                <a:lnTo>
                  <a:pt x="10327" y="2506"/>
                </a:lnTo>
                <a:lnTo>
                  <a:pt x="10285" y="2459"/>
                </a:lnTo>
                <a:lnTo>
                  <a:pt x="10285" y="2412"/>
                </a:lnTo>
                <a:lnTo>
                  <a:pt x="10271" y="2381"/>
                </a:lnTo>
                <a:lnTo>
                  <a:pt x="10243" y="2334"/>
                </a:lnTo>
                <a:lnTo>
                  <a:pt x="10186" y="2271"/>
                </a:lnTo>
                <a:lnTo>
                  <a:pt x="10144" y="2240"/>
                </a:lnTo>
                <a:lnTo>
                  <a:pt x="10116" y="2224"/>
                </a:lnTo>
                <a:lnTo>
                  <a:pt x="10073" y="2240"/>
                </a:lnTo>
                <a:lnTo>
                  <a:pt x="10059" y="2287"/>
                </a:lnTo>
                <a:lnTo>
                  <a:pt x="10017" y="2397"/>
                </a:lnTo>
                <a:lnTo>
                  <a:pt x="10003" y="2522"/>
                </a:lnTo>
                <a:lnTo>
                  <a:pt x="10003" y="2929"/>
                </a:lnTo>
                <a:lnTo>
                  <a:pt x="9989" y="2992"/>
                </a:lnTo>
                <a:lnTo>
                  <a:pt x="9975" y="3039"/>
                </a:lnTo>
                <a:lnTo>
                  <a:pt x="9932" y="3039"/>
                </a:lnTo>
                <a:lnTo>
                  <a:pt x="9904" y="3007"/>
                </a:lnTo>
                <a:lnTo>
                  <a:pt x="9890" y="2976"/>
                </a:lnTo>
                <a:lnTo>
                  <a:pt x="9876" y="2913"/>
                </a:lnTo>
                <a:lnTo>
                  <a:pt x="9876" y="2851"/>
                </a:lnTo>
                <a:lnTo>
                  <a:pt x="9918" y="2663"/>
                </a:lnTo>
                <a:lnTo>
                  <a:pt x="9932" y="2616"/>
                </a:lnTo>
                <a:lnTo>
                  <a:pt x="9918" y="2553"/>
                </a:lnTo>
                <a:lnTo>
                  <a:pt x="9890" y="2444"/>
                </a:lnTo>
                <a:lnTo>
                  <a:pt x="9862" y="2318"/>
                </a:lnTo>
                <a:lnTo>
                  <a:pt x="9862" y="2287"/>
                </a:lnTo>
                <a:lnTo>
                  <a:pt x="9848" y="2240"/>
                </a:lnTo>
                <a:lnTo>
                  <a:pt x="9819" y="2209"/>
                </a:lnTo>
                <a:lnTo>
                  <a:pt x="9707" y="2177"/>
                </a:lnTo>
                <a:lnTo>
                  <a:pt x="9608" y="2146"/>
                </a:lnTo>
                <a:lnTo>
                  <a:pt x="9509" y="2146"/>
                </a:lnTo>
                <a:lnTo>
                  <a:pt x="9467" y="2162"/>
                </a:lnTo>
                <a:lnTo>
                  <a:pt x="9439" y="2209"/>
                </a:lnTo>
                <a:lnTo>
                  <a:pt x="9326" y="2631"/>
                </a:lnTo>
                <a:lnTo>
                  <a:pt x="9312" y="2678"/>
                </a:lnTo>
                <a:lnTo>
                  <a:pt x="9199" y="2866"/>
                </a:lnTo>
                <a:lnTo>
                  <a:pt x="9199" y="2976"/>
                </a:lnTo>
                <a:lnTo>
                  <a:pt x="9227" y="3007"/>
                </a:lnTo>
                <a:lnTo>
                  <a:pt x="9241" y="3070"/>
                </a:lnTo>
                <a:lnTo>
                  <a:pt x="9241" y="3336"/>
                </a:lnTo>
                <a:lnTo>
                  <a:pt x="9255" y="3383"/>
                </a:lnTo>
                <a:lnTo>
                  <a:pt x="9410" y="3556"/>
                </a:lnTo>
                <a:lnTo>
                  <a:pt x="9439" y="3603"/>
                </a:lnTo>
                <a:lnTo>
                  <a:pt x="9424" y="3665"/>
                </a:lnTo>
                <a:lnTo>
                  <a:pt x="9340" y="3791"/>
                </a:lnTo>
                <a:lnTo>
                  <a:pt x="9326" y="3806"/>
                </a:lnTo>
                <a:lnTo>
                  <a:pt x="9297" y="3806"/>
                </a:lnTo>
                <a:lnTo>
                  <a:pt x="9269" y="3791"/>
                </a:lnTo>
                <a:lnTo>
                  <a:pt x="9142" y="3650"/>
                </a:lnTo>
                <a:lnTo>
                  <a:pt x="9058" y="3571"/>
                </a:lnTo>
                <a:lnTo>
                  <a:pt x="8874" y="3415"/>
                </a:lnTo>
                <a:lnTo>
                  <a:pt x="8832" y="3383"/>
                </a:lnTo>
                <a:lnTo>
                  <a:pt x="8521" y="3383"/>
                </a:lnTo>
                <a:lnTo>
                  <a:pt x="8493" y="3415"/>
                </a:lnTo>
                <a:lnTo>
                  <a:pt x="8493" y="3540"/>
                </a:lnTo>
                <a:lnTo>
                  <a:pt x="8479" y="3603"/>
                </a:lnTo>
                <a:lnTo>
                  <a:pt x="8451" y="3650"/>
                </a:lnTo>
                <a:lnTo>
                  <a:pt x="8409" y="3665"/>
                </a:lnTo>
                <a:lnTo>
                  <a:pt x="8282" y="3618"/>
                </a:lnTo>
                <a:lnTo>
                  <a:pt x="8225" y="3634"/>
                </a:lnTo>
                <a:lnTo>
                  <a:pt x="8056" y="3728"/>
                </a:lnTo>
                <a:lnTo>
                  <a:pt x="7943" y="3759"/>
                </a:lnTo>
                <a:lnTo>
                  <a:pt x="7929" y="3759"/>
                </a:lnTo>
                <a:lnTo>
                  <a:pt x="7873" y="3744"/>
                </a:lnTo>
                <a:lnTo>
                  <a:pt x="7830" y="3728"/>
                </a:lnTo>
                <a:lnTo>
                  <a:pt x="7788" y="3697"/>
                </a:lnTo>
                <a:lnTo>
                  <a:pt x="7703" y="3728"/>
                </a:lnTo>
                <a:lnTo>
                  <a:pt x="7604" y="3791"/>
                </a:lnTo>
                <a:lnTo>
                  <a:pt x="7492" y="3885"/>
                </a:lnTo>
                <a:lnTo>
                  <a:pt x="7407" y="3947"/>
                </a:lnTo>
                <a:lnTo>
                  <a:pt x="7224" y="4041"/>
                </a:lnTo>
                <a:lnTo>
                  <a:pt x="7139" y="4073"/>
                </a:lnTo>
                <a:lnTo>
                  <a:pt x="7111" y="4088"/>
                </a:lnTo>
                <a:lnTo>
                  <a:pt x="7082" y="4120"/>
                </a:lnTo>
                <a:lnTo>
                  <a:pt x="7054" y="4229"/>
                </a:lnTo>
                <a:lnTo>
                  <a:pt x="7026" y="4276"/>
                </a:lnTo>
                <a:lnTo>
                  <a:pt x="6998" y="4292"/>
                </a:lnTo>
                <a:lnTo>
                  <a:pt x="6970" y="4276"/>
                </a:lnTo>
                <a:lnTo>
                  <a:pt x="6927" y="4245"/>
                </a:lnTo>
                <a:lnTo>
                  <a:pt x="6871" y="4182"/>
                </a:lnTo>
                <a:lnTo>
                  <a:pt x="6857" y="4151"/>
                </a:lnTo>
                <a:lnTo>
                  <a:pt x="6857" y="4120"/>
                </a:lnTo>
                <a:lnTo>
                  <a:pt x="6871" y="4104"/>
                </a:lnTo>
                <a:lnTo>
                  <a:pt x="6927" y="4026"/>
                </a:lnTo>
                <a:lnTo>
                  <a:pt x="6955" y="3979"/>
                </a:lnTo>
                <a:lnTo>
                  <a:pt x="6970" y="3932"/>
                </a:lnTo>
                <a:lnTo>
                  <a:pt x="6970" y="3900"/>
                </a:lnTo>
                <a:lnTo>
                  <a:pt x="6955" y="3853"/>
                </a:lnTo>
                <a:lnTo>
                  <a:pt x="6913" y="3806"/>
                </a:lnTo>
                <a:lnTo>
                  <a:pt x="6885" y="3791"/>
                </a:lnTo>
                <a:lnTo>
                  <a:pt x="6800" y="3759"/>
                </a:lnTo>
                <a:lnTo>
                  <a:pt x="6659" y="3759"/>
                </a:lnTo>
                <a:lnTo>
                  <a:pt x="6645" y="3775"/>
                </a:lnTo>
                <a:lnTo>
                  <a:pt x="6645" y="3822"/>
                </a:lnTo>
                <a:lnTo>
                  <a:pt x="6687" y="3916"/>
                </a:lnTo>
                <a:lnTo>
                  <a:pt x="6687" y="4073"/>
                </a:lnTo>
                <a:lnTo>
                  <a:pt x="6716" y="4198"/>
                </a:lnTo>
                <a:lnTo>
                  <a:pt x="6744" y="4292"/>
                </a:lnTo>
                <a:lnTo>
                  <a:pt x="6744" y="4354"/>
                </a:lnTo>
                <a:lnTo>
                  <a:pt x="6716" y="4464"/>
                </a:lnTo>
                <a:lnTo>
                  <a:pt x="6687" y="4495"/>
                </a:lnTo>
                <a:lnTo>
                  <a:pt x="6673" y="4495"/>
                </a:lnTo>
                <a:lnTo>
                  <a:pt x="6659" y="4480"/>
                </a:lnTo>
                <a:lnTo>
                  <a:pt x="6617" y="4464"/>
                </a:lnTo>
                <a:lnTo>
                  <a:pt x="6560" y="4448"/>
                </a:lnTo>
                <a:lnTo>
                  <a:pt x="6546" y="4448"/>
                </a:lnTo>
                <a:lnTo>
                  <a:pt x="6490" y="4464"/>
                </a:lnTo>
                <a:lnTo>
                  <a:pt x="6448" y="4480"/>
                </a:lnTo>
                <a:lnTo>
                  <a:pt x="6363" y="4558"/>
                </a:lnTo>
                <a:lnTo>
                  <a:pt x="6321" y="4574"/>
                </a:lnTo>
                <a:lnTo>
                  <a:pt x="6236" y="4636"/>
                </a:lnTo>
                <a:lnTo>
                  <a:pt x="6222" y="4683"/>
                </a:lnTo>
                <a:lnTo>
                  <a:pt x="6236" y="4730"/>
                </a:lnTo>
                <a:lnTo>
                  <a:pt x="6321" y="4934"/>
                </a:lnTo>
                <a:lnTo>
                  <a:pt x="6335" y="4965"/>
                </a:lnTo>
                <a:lnTo>
                  <a:pt x="6306" y="4950"/>
                </a:lnTo>
                <a:lnTo>
                  <a:pt x="6264" y="4918"/>
                </a:lnTo>
                <a:lnTo>
                  <a:pt x="6222" y="4903"/>
                </a:lnTo>
                <a:lnTo>
                  <a:pt x="6067" y="4903"/>
                </a:lnTo>
                <a:lnTo>
                  <a:pt x="6024" y="4887"/>
                </a:lnTo>
                <a:lnTo>
                  <a:pt x="5982" y="4856"/>
                </a:lnTo>
                <a:lnTo>
                  <a:pt x="5940" y="4856"/>
                </a:lnTo>
                <a:lnTo>
                  <a:pt x="5926" y="4871"/>
                </a:lnTo>
                <a:lnTo>
                  <a:pt x="5940" y="4934"/>
                </a:lnTo>
                <a:lnTo>
                  <a:pt x="5940" y="4950"/>
                </a:lnTo>
                <a:lnTo>
                  <a:pt x="5728" y="4871"/>
                </a:lnTo>
                <a:lnTo>
                  <a:pt x="5700" y="4824"/>
                </a:lnTo>
                <a:lnTo>
                  <a:pt x="5672" y="4730"/>
                </a:lnTo>
                <a:lnTo>
                  <a:pt x="5672" y="4683"/>
                </a:lnTo>
                <a:lnTo>
                  <a:pt x="5686" y="4636"/>
                </a:lnTo>
                <a:lnTo>
                  <a:pt x="5714" y="4605"/>
                </a:lnTo>
                <a:lnTo>
                  <a:pt x="5728" y="4558"/>
                </a:lnTo>
                <a:lnTo>
                  <a:pt x="5714" y="4527"/>
                </a:lnTo>
                <a:lnTo>
                  <a:pt x="5672" y="4495"/>
                </a:lnTo>
                <a:lnTo>
                  <a:pt x="5643" y="4480"/>
                </a:lnTo>
                <a:lnTo>
                  <a:pt x="5545" y="4401"/>
                </a:lnTo>
                <a:lnTo>
                  <a:pt x="5418" y="4260"/>
                </a:lnTo>
                <a:lnTo>
                  <a:pt x="5404" y="4229"/>
                </a:lnTo>
                <a:lnTo>
                  <a:pt x="5418" y="4213"/>
                </a:lnTo>
                <a:lnTo>
                  <a:pt x="5446" y="4229"/>
                </a:lnTo>
                <a:lnTo>
                  <a:pt x="5488" y="4260"/>
                </a:lnTo>
                <a:lnTo>
                  <a:pt x="5573" y="4292"/>
                </a:lnTo>
                <a:lnTo>
                  <a:pt x="5601" y="4292"/>
                </a:lnTo>
                <a:lnTo>
                  <a:pt x="5643" y="4307"/>
                </a:lnTo>
                <a:lnTo>
                  <a:pt x="5686" y="4354"/>
                </a:lnTo>
                <a:lnTo>
                  <a:pt x="5700" y="4386"/>
                </a:lnTo>
                <a:lnTo>
                  <a:pt x="5728" y="4433"/>
                </a:lnTo>
                <a:lnTo>
                  <a:pt x="5784" y="4464"/>
                </a:lnTo>
                <a:lnTo>
                  <a:pt x="5940" y="4511"/>
                </a:lnTo>
                <a:lnTo>
                  <a:pt x="6053" y="4511"/>
                </a:lnTo>
                <a:lnTo>
                  <a:pt x="6151" y="4464"/>
                </a:lnTo>
                <a:lnTo>
                  <a:pt x="6264" y="4417"/>
                </a:lnTo>
                <a:lnTo>
                  <a:pt x="6292" y="4401"/>
                </a:lnTo>
                <a:lnTo>
                  <a:pt x="6335" y="4370"/>
                </a:lnTo>
                <a:lnTo>
                  <a:pt x="6363" y="4307"/>
                </a:lnTo>
                <a:lnTo>
                  <a:pt x="6391" y="4198"/>
                </a:lnTo>
                <a:lnTo>
                  <a:pt x="6391" y="4151"/>
                </a:lnTo>
                <a:lnTo>
                  <a:pt x="6377" y="4104"/>
                </a:lnTo>
                <a:lnTo>
                  <a:pt x="6179" y="3885"/>
                </a:lnTo>
                <a:lnTo>
                  <a:pt x="6095" y="3806"/>
                </a:lnTo>
                <a:lnTo>
                  <a:pt x="5982" y="3712"/>
                </a:lnTo>
                <a:lnTo>
                  <a:pt x="5897" y="3634"/>
                </a:lnTo>
                <a:lnTo>
                  <a:pt x="5827" y="3571"/>
                </a:lnTo>
                <a:lnTo>
                  <a:pt x="5742" y="3509"/>
                </a:lnTo>
                <a:lnTo>
                  <a:pt x="5643" y="3477"/>
                </a:lnTo>
                <a:lnTo>
                  <a:pt x="5559" y="3446"/>
                </a:lnTo>
                <a:lnTo>
                  <a:pt x="5531" y="3430"/>
                </a:lnTo>
                <a:lnTo>
                  <a:pt x="5516" y="3383"/>
                </a:lnTo>
                <a:lnTo>
                  <a:pt x="5516" y="3336"/>
                </a:lnTo>
                <a:lnTo>
                  <a:pt x="5488" y="3305"/>
                </a:lnTo>
                <a:lnTo>
                  <a:pt x="5234" y="3305"/>
                </a:lnTo>
                <a:lnTo>
                  <a:pt x="5206" y="3258"/>
                </a:lnTo>
                <a:lnTo>
                  <a:pt x="5178" y="3227"/>
                </a:lnTo>
                <a:lnTo>
                  <a:pt x="5178" y="3180"/>
                </a:lnTo>
                <a:lnTo>
                  <a:pt x="5192" y="3086"/>
                </a:lnTo>
                <a:lnTo>
                  <a:pt x="5220" y="3054"/>
                </a:lnTo>
                <a:lnTo>
                  <a:pt x="5220" y="3007"/>
                </a:lnTo>
                <a:lnTo>
                  <a:pt x="5206" y="2960"/>
                </a:lnTo>
                <a:lnTo>
                  <a:pt x="5135" y="2882"/>
                </a:lnTo>
                <a:lnTo>
                  <a:pt x="5079" y="2804"/>
                </a:lnTo>
                <a:lnTo>
                  <a:pt x="5051" y="2804"/>
                </a:lnTo>
                <a:lnTo>
                  <a:pt x="5037" y="2788"/>
                </a:lnTo>
                <a:lnTo>
                  <a:pt x="5008" y="2804"/>
                </a:lnTo>
                <a:lnTo>
                  <a:pt x="4994" y="2804"/>
                </a:lnTo>
                <a:lnTo>
                  <a:pt x="4938" y="2882"/>
                </a:lnTo>
                <a:lnTo>
                  <a:pt x="4896" y="2898"/>
                </a:lnTo>
                <a:lnTo>
                  <a:pt x="4839" y="2898"/>
                </a:lnTo>
                <a:lnTo>
                  <a:pt x="4811" y="2866"/>
                </a:lnTo>
                <a:lnTo>
                  <a:pt x="4726" y="2835"/>
                </a:lnTo>
                <a:lnTo>
                  <a:pt x="4613" y="2835"/>
                </a:lnTo>
                <a:lnTo>
                  <a:pt x="4557" y="2851"/>
                </a:lnTo>
                <a:lnTo>
                  <a:pt x="4515" y="2882"/>
                </a:lnTo>
                <a:lnTo>
                  <a:pt x="4458" y="2945"/>
                </a:lnTo>
                <a:lnTo>
                  <a:pt x="4416" y="2976"/>
                </a:lnTo>
                <a:lnTo>
                  <a:pt x="4374" y="2992"/>
                </a:lnTo>
                <a:lnTo>
                  <a:pt x="4303" y="2992"/>
                </a:lnTo>
                <a:lnTo>
                  <a:pt x="4275" y="3007"/>
                </a:lnTo>
                <a:lnTo>
                  <a:pt x="4233" y="3039"/>
                </a:lnTo>
                <a:lnTo>
                  <a:pt x="4176" y="3070"/>
                </a:lnTo>
                <a:lnTo>
                  <a:pt x="4134" y="3086"/>
                </a:lnTo>
                <a:lnTo>
                  <a:pt x="4120" y="3133"/>
                </a:lnTo>
                <a:lnTo>
                  <a:pt x="4077" y="3242"/>
                </a:lnTo>
                <a:lnTo>
                  <a:pt x="4049" y="3289"/>
                </a:lnTo>
                <a:lnTo>
                  <a:pt x="4007" y="3305"/>
                </a:lnTo>
                <a:lnTo>
                  <a:pt x="3922" y="3305"/>
                </a:lnTo>
                <a:lnTo>
                  <a:pt x="3866" y="3321"/>
                </a:lnTo>
                <a:lnTo>
                  <a:pt x="3837" y="3368"/>
                </a:lnTo>
                <a:lnTo>
                  <a:pt x="3809" y="3477"/>
                </a:lnTo>
                <a:lnTo>
                  <a:pt x="3795" y="3571"/>
                </a:lnTo>
                <a:lnTo>
                  <a:pt x="3767" y="3603"/>
                </a:lnTo>
                <a:lnTo>
                  <a:pt x="3711" y="3603"/>
                </a:lnTo>
                <a:lnTo>
                  <a:pt x="3654" y="3618"/>
                </a:lnTo>
                <a:lnTo>
                  <a:pt x="3626" y="3665"/>
                </a:lnTo>
                <a:lnTo>
                  <a:pt x="3541" y="3791"/>
                </a:lnTo>
                <a:lnTo>
                  <a:pt x="3527" y="3838"/>
                </a:lnTo>
                <a:lnTo>
                  <a:pt x="3513" y="3900"/>
                </a:lnTo>
                <a:lnTo>
                  <a:pt x="3513" y="3932"/>
                </a:lnTo>
                <a:lnTo>
                  <a:pt x="3499" y="3994"/>
                </a:lnTo>
                <a:lnTo>
                  <a:pt x="3485" y="4041"/>
                </a:lnTo>
                <a:lnTo>
                  <a:pt x="3400" y="4166"/>
                </a:lnTo>
                <a:lnTo>
                  <a:pt x="3344" y="4276"/>
                </a:lnTo>
                <a:lnTo>
                  <a:pt x="3330" y="4323"/>
                </a:lnTo>
                <a:lnTo>
                  <a:pt x="3287" y="4433"/>
                </a:lnTo>
                <a:lnTo>
                  <a:pt x="3259" y="4464"/>
                </a:lnTo>
                <a:lnTo>
                  <a:pt x="3217" y="4589"/>
                </a:lnTo>
                <a:lnTo>
                  <a:pt x="3189" y="4621"/>
                </a:lnTo>
                <a:lnTo>
                  <a:pt x="3132" y="4730"/>
                </a:lnTo>
                <a:lnTo>
                  <a:pt x="2991" y="5012"/>
                </a:lnTo>
                <a:lnTo>
                  <a:pt x="2920" y="5106"/>
                </a:lnTo>
                <a:lnTo>
                  <a:pt x="2864" y="5169"/>
                </a:lnTo>
                <a:lnTo>
                  <a:pt x="2765" y="5247"/>
                </a:lnTo>
                <a:lnTo>
                  <a:pt x="2737" y="5263"/>
                </a:lnTo>
                <a:lnTo>
                  <a:pt x="2695" y="5294"/>
                </a:lnTo>
                <a:lnTo>
                  <a:pt x="2652" y="5341"/>
                </a:lnTo>
                <a:lnTo>
                  <a:pt x="2638" y="5388"/>
                </a:lnTo>
                <a:lnTo>
                  <a:pt x="2582" y="5482"/>
                </a:lnTo>
                <a:lnTo>
                  <a:pt x="2483" y="5592"/>
                </a:lnTo>
                <a:lnTo>
                  <a:pt x="2441" y="5733"/>
                </a:lnTo>
                <a:lnTo>
                  <a:pt x="2427" y="5764"/>
                </a:lnTo>
                <a:lnTo>
                  <a:pt x="2398" y="5889"/>
                </a:lnTo>
                <a:lnTo>
                  <a:pt x="2398" y="5921"/>
                </a:lnTo>
                <a:lnTo>
                  <a:pt x="2413" y="5983"/>
                </a:lnTo>
                <a:lnTo>
                  <a:pt x="2441" y="6077"/>
                </a:lnTo>
                <a:lnTo>
                  <a:pt x="2469" y="6203"/>
                </a:lnTo>
                <a:lnTo>
                  <a:pt x="2469" y="6375"/>
                </a:lnTo>
                <a:lnTo>
                  <a:pt x="2483" y="6422"/>
                </a:lnTo>
                <a:lnTo>
                  <a:pt x="2511" y="6469"/>
                </a:lnTo>
                <a:lnTo>
                  <a:pt x="2568" y="6485"/>
                </a:lnTo>
                <a:lnTo>
                  <a:pt x="2610" y="6500"/>
                </a:lnTo>
                <a:lnTo>
                  <a:pt x="2666" y="6516"/>
                </a:lnTo>
                <a:lnTo>
                  <a:pt x="2695" y="6516"/>
                </a:lnTo>
                <a:lnTo>
                  <a:pt x="2751" y="6500"/>
                </a:lnTo>
                <a:lnTo>
                  <a:pt x="2793" y="6485"/>
                </a:lnTo>
                <a:lnTo>
                  <a:pt x="2906" y="6391"/>
                </a:lnTo>
                <a:lnTo>
                  <a:pt x="3033" y="6297"/>
                </a:lnTo>
                <a:lnTo>
                  <a:pt x="3090" y="6265"/>
                </a:lnTo>
                <a:lnTo>
                  <a:pt x="3118" y="6234"/>
                </a:lnTo>
                <a:lnTo>
                  <a:pt x="3203" y="6093"/>
                </a:lnTo>
                <a:lnTo>
                  <a:pt x="3231" y="6062"/>
                </a:lnTo>
                <a:lnTo>
                  <a:pt x="3203" y="6093"/>
                </a:lnTo>
                <a:lnTo>
                  <a:pt x="3118" y="6234"/>
                </a:lnTo>
                <a:lnTo>
                  <a:pt x="3104" y="6328"/>
                </a:lnTo>
                <a:lnTo>
                  <a:pt x="3118" y="6422"/>
                </a:lnTo>
                <a:lnTo>
                  <a:pt x="3146" y="6469"/>
                </a:lnTo>
                <a:lnTo>
                  <a:pt x="3160" y="6516"/>
                </a:lnTo>
                <a:lnTo>
                  <a:pt x="3160" y="6610"/>
                </a:lnTo>
                <a:lnTo>
                  <a:pt x="3189" y="6735"/>
                </a:lnTo>
                <a:lnTo>
                  <a:pt x="3217" y="6845"/>
                </a:lnTo>
                <a:lnTo>
                  <a:pt x="3231" y="6939"/>
                </a:lnTo>
                <a:lnTo>
                  <a:pt x="3245" y="6986"/>
                </a:lnTo>
                <a:lnTo>
                  <a:pt x="3273" y="7017"/>
                </a:lnTo>
                <a:lnTo>
                  <a:pt x="3287" y="7064"/>
                </a:lnTo>
                <a:lnTo>
                  <a:pt x="3315" y="7127"/>
                </a:lnTo>
                <a:lnTo>
                  <a:pt x="3428" y="7127"/>
                </a:lnTo>
                <a:lnTo>
                  <a:pt x="3457" y="7064"/>
                </a:lnTo>
                <a:lnTo>
                  <a:pt x="3471" y="7017"/>
                </a:lnTo>
                <a:lnTo>
                  <a:pt x="3513" y="6986"/>
                </a:lnTo>
                <a:lnTo>
                  <a:pt x="3598" y="6986"/>
                </a:lnTo>
                <a:lnTo>
                  <a:pt x="3640" y="6970"/>
                </a:lnTo>
                <a:lnTo>
                  <a:pt x="3696" y="6876"/>
                </a:lnTo>
                <a:lnTo>
                  <a:pt x="3711" y="6829"/>
                </a:lnTo>
                <a:lnTo>
                  <a:pt x="3725" y="6767"/>
                </a:lnTo>
                <a:lnTo>
                  <a:pt x="3725" y="6391"/>
                </a:lnTo>
                <a:lnTo>
                  <a:pt x="3753" y="6375"/>
                </a:lnTo>
                <a:lnTo>
                  <a:pt x="3837" y="6344"/>
                </a:lnTo>
                <a:lnTo>
                  <a:pt x="3880" y="6312"/>
                </a:lnTo>
                <a:lnTo>
                  <a:pt x="3908" y="6281"/>
                </a:lnTo>
                <a:lnTo>
                  <a:pt x="3922" y="6234"/>
                </a:lnTo>
                <a:lnTo>
                  <a:pt x="3922" y="6140"/>
                </a:lnTo>
                <a:lnTo>
                  <a:pt x="3908" y="6077"/>
                </a:lnTo>
                <a:lnTo>
                  <a:pt x="3880" y="6046"/>
                </a:lnTo>
                <a:lnTo>
                  <a:pt x="3795" y="5905"/>
                </a:lnTo>
                <a:lnTo>
                  <a:pt x="3781" y="5842"/>
                </a:lnTo>
                <a:lnTo>
                  <a:pt x="3781" y="5514"/>
                </a:lnTo>
                <a:lnTo>
                  <a:pt x="3795" y="5451"/>
                </a:lnTo>
                <a:lnTo>
                  <a:pt x="3823" y="5404"/>
                </a:lnTo>
                <a:lnTo>
                  <a:pt x="3880" y="5341"/>
                </a:lnTo>
                <a:lnTo>
                  <a:pt x="3964" y="5263"/>
                </a:lnTo>
                <a:lnTo>
                  <a:pt x="4035" y="5185"/>
                </a:lnTo>
                <a:lnTo>
                  <a:pt x="4162" y="5106"/>
                </a:lnTo>
                <a:lnTo>
                  <a:pt x="4190" y="5059"/>
                </a:lnTo>
                <a:lnTo>
                  <a:pt x="4233" y="5012"/>
                </a:lnTo>
                <a:lnTo>
                  <a:pt x="4261" y="4918"/>
                </a:lnTo>
                <a:lnTo>
                  <a:pt x="4233" y="4871"/>
                </a:lnTo>
                <a:lnTo>
                  <a:pt x="4218" y="4824"/>
                </a:lnTo>
                <a:lnTo>
                  <a:pt x="4247" y="4730"/>
                </a:lnTo>
                <a:lnTo>
                  <a:pt x="4317" y="4636"/>
                </a:lnTo>
                <a:lnTo>
                  <a:pt x="4402" y="4542"/>
                </a:lnTo>
                <a:lnTo>
                  <a:pt x="4444" y="4511"/>
                </a:lnTo>
                <a:lnTo>
                  <a:pt x="4472" y="4527"/>
                </a:lnTo>
                <a:lnTo>
                  <a:pt x="4515" y="4558"/>
                </a:lnTo>
                <a:lnTo>
                  <a:pt x="4599" y="4699"/>
                </a:lnTo>
                <a:lnTo>
                  <a:pt x="4599" y="4809"/>
                </a:lnTo>
                <a:lnTo>
                  <a:pt x="4501" y="5012"/>
                </a:lnTo>
                <a:lnTo>
                  <a:pt x="4472" y="5059"/>
                </a:lnTo>
                <a:lnTo>
                  <a:pt x="4430" y="5091"/>
                </a:lnTo>
                <a:lnTo>
                  <a:pt x="4317" y="5185"/>
                </a:lnTo>
                <a:lnTo>
                  <a:pt x="4275" y="5216"/>
                </a:lnTo>
                <a:lnTo>
                  <a:pt x="4261" y="5279"/>
                </a:lnTo>
                <a:lnTo>
                  <a:pt x="4218" y="5388"/>
                </a:lnTo>
                <a:lnTo>
                  <a:pt x="4204" y="5514"/>
                </a:lnTo>
                <a:lnTo>
                  <a:pt x="4204" y="5749"/>
                </a:lnTo>
                <a:lnTo>
                  <a:pt x="4233" y="5811"/>
                </a:lnTo>
                <a:lnTo>
                  <a:pt x="4247" y="5858"/>
                </a:lnTo>
                <a:lnTo>
                  <a:pt x="4303" y="5952"/>
                </a:lnTo>
                <a:lnTo>
                  <a:pt x="4374" y="6030"/>
                </a:lnTo>
                <a:lnTo>
                  <a:pt x="4416" y="6046"/>
                </a:lnTo>
                <a:lnTo>
                  <a:pt x="4472" y="6062"/>
                </a:lnTo>
                <a:lnTo>
                  <a:pt x="4486" y="6062"/>
                </a:lnTo>
                <a:lnTo>
                  <a:pt x="4599" y="6046"/>
                </a:lnTo>
                <a:lnTo>
                  <a:pt x="4769" y="5999"/>
                </a:lnTo>
                <a:lnTo>
                  <a:pt x="4867" y="5983"/>
                </a:lnTo>
                <a:lnTo>
                  <a:pt x="4938" y="5983"/>
                </a:lnTo>
                <a:lnTo>
                  <a:pt x="4994" y="6015"/>
                </a:lnTo>
                <a:lnTo>
                  <a:pt x="5023" y="6062"/>
                </a:lnTo>
                <a:lnTo>
                  <a:pt x="5037" y="6124"/>
                </a:lnTo>
                <a:lnTo>
                  <a:pt x="5037" y="6156"/>
                </a:lnTo>
                <a:lnTo>
                  <a:pt x="5023" y="6187"/>
                </a:lnTo>
                <a:lnTo>
                  <a:pt x="4994" y="6218"/>
                </a:lnTo>
                <a:lnTo>
                  <a:pt x="4966" y="6218"/>
                </a:lnTo>
                <a:lnTo>
                  <a:pt x="4938" y="6203"/>
                </a:lnTo>
                <a:lnTo>
                  <a:pt x="4740" y="6203"/>
                </a:lnTo>
                <a:lnTo>
                  <a:pt x="4642" y="6234"/>
                </a:lnTo>
                <a:lnTo>
                  <a:pt x="4529" y="6265"/>
                </a:lnTo>
                <a:lnTo>
                  <a:pt x="4472" y="6328"/>
                </a:lnTo>
                <a:lnTo>
                  <a:pt x="4472" y="6406"/>
                </a:lnTo>
                <a:lnTo>
                  <a:pt x="4486" y="6438"/>
                </a:lnTo>
                <a:lnTo>
                  <a:pt x="4515" y="6485"/>
                </a:lnTo>
                <a:lnTo>
                  <a:pt x="4543" y="6516"/>
                </a:lnTo>
                <a:lnTo>
                  <a:pt x="4543" y="6594"/>
                </a:lnTo>
                <a:lnTo>
                  <a:pt x="4529" y="6657"/>
                </a:lnTo>
                <a:lnTo>
                  <a:pt x="4472" y="6720"/>
                </a:lnTo>
                <a:lnTo>
                  <a:pt x="4430" y="6720"/>
                </a:lnTo>
                <a:lnTo>
                  <a:pt x="4303" y="6673"/>
                </a:lnTo>
                <a:lnTo>
                  <a:pt x="4275" y="6688"/>
                </a:lnTo>
                <a:lnTo>
                  <a:pt x="4247" y="6720"/>
                </a:lnTo>
                <a:lnTo>
                  <a:pt x="4233" y="6767"/>
                </a:lnTo>
                <a:lnTo>
                  <a:pt x="4204" y="6892"/>
                </a:lnTo>
                <a:lnTo>
                  <a:pt x="4204" y="7127"/>
                </a:lnTo>
                <a:lnTo>
                  <a:pt x="4176" y="7127"/>
                </a:lnTo>
                <a:lnTo>
                  <a:pt x="4134" y="7143"/>
                </a:lnTo>
                <a:lnTo>
                  <a:pt x="4077" y="7205"/>
                </a:lnTo>
                <a:lnTo>
                  <a:pt x="4063" y="7252"/>
                </a:lnTo>
                <a:lnTo>
                  <a:pt x="4049" y="7268"/>
                </a:lnTo>
                <a:lnTo>
                  <a:pt x="4007" y="7284"/>
                </a:lnTo>
                <a:lnTo>
                  <a:pt x="3894" y="7284"/>
                </a:lnTo>
                <a:lnTo>
                  <a:pt x="3809" y="7299"/>
                </a:lnTo>
                <a:lnTo>
                  <a:pt x="3640" y="7346"/>
                </a:lnTo>
                <a:lnTo>
                  <a:pt x="3527" y="7393"/>
                </a:lnTo>
                <a:lnTo>
                  <a:pt x="3442" y="7440"/>
                </a:lnTo>
                <a:lnTo>
                  <a:pt x="3400" y="7409"/>
                </a:lnTo>
                <a:lnTo>
                  <a:pt x="3358" y="7393"/>
                </a:lnTo>
                <a:lnTo>
                  <a:pt x="3301" y="7378"/>
                </a:lnTo>
                <a:lnTo>
                  <a:pt x="3217" y="7409"/>
                </a:lnTo>
                <a:lnTo>
                  <a:pt x="3174" y="7409"/>
                </a:lnTo>
                <a:lnTo>
                  <a:pt x="3132" y="7393"/>
                </a:lnTo>
                <a:lnTo>
                  <a:pt x="3104" y="7362"/>
                </a:lnTo>
                <a:lnTo>
                  <a:pt x="3104" y="7315"/>
                </a:lnTo>
                <a:lnTo>
                  <a:pt x="3047" y="7284"/>
                </a:lnTo>
                <a:lnTo>
                  <a:pt x="2991" y="7284"/>
                </a:lnTo>
                <a:lnTo>
                  <a:pt x="2977" y="7268"/>
                </a:lnTo>
                <a:lnTo>
                  <a:pt x="2963" y="7237"/>
                </a:lnTo>
                <a:lnTo>
                  <a:pt x="2963" y="7033"/>
                </a:lnTo>
                <a:lnTo>
                  <a:pt x="2991" y="6970"/>
                </a:lnTo>
                <a:lnTo>
                  <a:pt x="3033" y="6970"/>
                </a:lnTo>
                <a:lnTo>
                  <a:pt x="3062" y="6939"/>
                </a:lnTo>
                <a:lnTo>
                  <a:pt x="3076" y="6908"/>
                </a:lnTo>
                <a:lnTo>
                  <a:pt x="3062" y="6908"/>
                </a:lnTo>
                <a:lnTo>
                  <a:pt x="3033" y="6892"/>
                </a:lnTo>
                <a:lnTo>
                  <a:pt x="3033" y="6735"/>
                </a:lnTo>
                <a:lnTo>
                  <a:pt x="3019" y="6720"/>
                </a:lnTo>
                <a:lnTo>
                  <a:pt x="3019" y="6704"/>
                </a:lnTo>
                <a:lnTo>
                  <a:pt x="3005" y="6688"/>
                </a:lnTo>
                <a:lnTo>
                  <a:pt x="2949" y="6720"/>
                </a:lnTo>
                <a:lnTo>
                  <a:pt x="2822" y="6767"/>
                </a:lnTo>
                <a:lnTo>
                  <a:pt x="2808" y="6798"/>
                </a:lnTo>
                <a:lnTo>
                  <a:pt x="2779" y="6845"/>
                </a:lnTo>
                <a:lnTo>
                  <a:pt x="2765" y="6908"/>
                </a:lnTo>
                <a:lnTo>
                  <a:pt x="2765" y="7049"/>
                </a:lnTo>
                <a:lnTo>
                  <a:pt x="2850" y="7190"/>
                </a:lnTo>
                <a:lnTo>
                  <a:pt x="2892" y="7284"/>
                </a:lnTo>
                <a:lnTo>
                  <a:pt x="2864" y="7331"/>
                </a:lnTo>
                <a:lnTo>
                  <a:pt x="2822" y="7472"/>
                </a:lnTo>
                <a:lnTo>
                  <a:pt x="2808" y="7503"/>
                </a:lnTo>
                <a:lnTo>
                  <a:pt x="2723" y="7503"/>
                </a:lnTo>
                <a:lnTo>
                  <a:pt x="2681" y="7518"/>
                </a:lnTo>
                <a:lnTo>
                  <a:pt x="2652" y="7518"/>
                </a:lnTo>
                <a:lnTo>
                  <a:pt x="2525" y="7565"/>
                </a:lnTo>
                <a:lnTo>
                  <a:pt x="2483" y="7597"/>
                </a:lnTo>
                <a:lnTo>
                  <a:pt x="2441" y="7644"/>
                </a:lnTo>
                <a:lnTo>
                  <a:pt x="2370" y="7769"/>
                </a:lnTo>
                <a:lnTo>
                  <a:pt x="2300" y="7863"/>
                </a:lnTo>
                <a:lnTo>
                  <a:pt x="2257" y="7894"/>
                </a:lnTo>
                <a:lnTo>
                  <a:pt x="2229" y="7926"/>
                </a:lnTo>
                <a:lnTo>
                  <a:pt x="2201" y="7973"/>
                </a:lnTo>
                <a:lnTo>
                  <a:pt x="2159" y="8020"/>
                </a:lnTo>
                <a:lnTo>
                  <a:pt x="2102" y="8098"/>
                </a:lnTo>
                <a:lnTo>
                  <a:pt x="2088" y="8145"/>
                </a:lnTo>
                <a:lnTo>
                  <a:pt x="2060" y="8192"/>
                </a:lnTo>
                <a:lnTo>
                  <a:pt x="2032" y="8208"/>
                </a:lnTo>
                <a:lnTo>
                  <a:pt x="1989" y="8223"/>
                </a:lnTo>
                <a:lnTo>
                  <a:pt x="1961" y="8255"/>
                </a:lnTo>
                <a:lnTo>
                  <a:pt x="1947" y="8302"/>
                </a:lnTo>
                <a:lnTo>
                  <a:pt x="1919" y="8333"/>
                </a:lnTo>
                <a:lnTo>
                  <a:pt x="1862" y="8349"/>
                </a:lnTo>
                <a:lnTo>
                  <a:pt x="1806" y="8349"/>
                </a:lnTo>
                <a:lnTo>
                  <a:pt x="1778" y="8317"/>
                </a:lnTo>
                <a:lnTo>
                  <a:pt x="1778" y="8286"/>
                </a:lnTo>
                <a:lnTo>
                  <a:pt x="1721" y="8286"/>
                </a:lnTo>
                <a:lnTo>
                  <a:pt x="1707" y="8317"/>
                </a:lnTo>
                <a:lnTo>
                  <a:pt x="1707" y="8427"/>
                </a:lnTo>
                <a:lnTo>
                  <a:pt x="1538" y="8427"/>
                </a:lnTo>
                <a:lnTo>
                  <a:pt x="1453" y="8458"/>
                </a:lnTo>
                <a:lnTo>
                  <a:pt x="1425" y="8474"/>
                </a:lnTo>
                <a:lnTo>
                  <a:pt x="1383" y="8505"/>
                </a:lnTo>
                <a:lnTo>
                  <a:pt x="1369" y="8552"/>
                </a:lnTo>
                <a:lnTo>
                  <a:pt x="1383" y="8584"/>
                </a:lnTo>
                <a:lnTo>
                  <a:pt x="1425" y="8615"/>
                </a:lnTo>
                <a:lnTo>
                  <a:pt x="1510" y="8662"/>
                </a:lnTo>
                <a:lnTo>
                  <a:pt x="1594" y="8662"/>
                </a:lnTo>
                <a:lnTo>
                  <a:pt x="1651" y="8693"/>
                </a:lnTo>
                <a:lnTo>
                  <a:pt x="1651" y="8740"/>
                </a:lnTo>
                <a:lnTo>
                  <a:pt x="1679" y="8772"/>
                </a:lnTo>
                <a:lnTo>
                  <a:pt x="1707" y="8819"/>
                </a:lnTo>
                <a:lnTo>
                  <a:pt x="1707" y="8913"/>
                </a:lnTo>
                <a:lnTo>
                  <a:pt x="1721" y="8944"/>
                </a:lnTo>
                <a:lnTo>
                  <a:pt x="1749" y="8975"/>
                </a:lnTo>
                <a:lnTo>
                  <a:pt x="1778" y="8991"/>
                </a:lnTo>
                <a:lnTo>
                  <a:pt x="1778" y="9054"/>
                </a:lnTo>
                <a:lnTo>
                  <a:pt x="1764" y="9179"/>
                </a:lnTo>
                <a:lnTo>
                  <a:pt x="1707" y="9429"/>
                </a:lnTo>
                <a:lnTo>
                  <a:pt x="1651" y="9414"/>
                </a:lnTo>
                <a:lnTo>
                  <a:pt x="1354" y="9351"/>
                </a:lnTo>
                <a:lnTo>
                  <a:pt x="988" y="9351"/>
                </a:lnTo>
                <a:lnTo>
                  <a:pt x="945" y="9367"/>
                </a:lnTo>
                <a:lnTo>
                  <a:pt x="917" y="9382"/>
                </a:lnTo>
                <a:lnTo>
                  <a:pt x="903" y="9429"/>
                </a:lnTo>
                <a:lnTo>
                  <a:pt x="903" y="9492"/>
                </a:lnTo>
                <a:lnTo>
                  <a:pt x="931" y="9602"/>
                </a:lnTo>
                <a:lnTo>
                  <a:pt x="945" y="9664"/>
                </a:lnTo>
                <a:lnTo>
                  <a:pt x="903" y="9664"/>
                </a:lnTo>
                <a:lnTo>
                  <a:pt x="903" y="9711"/>
                </a:lnTo>
                <a:lnTo>
                  <a:pt x="931" y="9758"/>
                </a:lnTo>
                <a:lnTo>
                  <a:pt x="945" y="9821"/>
                </a:lnTo>
                <a:lnTo>
                  <a:pt x="945" y="9962"/>
                </a:lnTo>
                <a:lnTo>
                  <a:pt x="931" y="10025"/>
                </a:lnTo>
                <a:lnTo>
                  <a:pt x="903" y="10072"/>
                </a:lnTo>
                <a:lnTo>
                  <a:pt x="903" y="10119"/>
                </a:lnTo>
                <a:lnTo>
                  <a:pt x="917" y="10166"/>
                </a:lnTo>
                <a:lnTo>
                  <a:pt x="945" y="10213"/>
                </a:lnTo>
                <a:lnTo>
                  <a:pt x="945" y="10291"/>
                </a:lnTo>
                <a:lnTo>
                  <a:pt x="959" y="10307"/>
                </a:lnTo>
                <a:lnTo>
                  <a:pt x="973" y="10338"/>
                </a:lnTo>
                <a:lnTo>
                  <a:pt x="988" y="10354"/>
                </a:lnTo>
                <a:lnTo>
                  <a:pt x="1157" y="10354"/>
                </a:lnTo>
                <a:lnTo>
                  <a:pt x="1199" y="10385"/>
                </a:lnTo>
                <a:lnTo>
                  <a:pt x="1256" y="10448"/>
                </a:lnTo>
                <a:lnTo>
                  <a:pt x="1298" y="10479"/>
                </a:lnTo>
                <a:lnTo>
                  <a:pt x="1354" y="10479"/>
                </a:lnTo>
                <a:lnTo>
                  <a:pt x="1453" y="10448"/>
                </a:lnTo>
                <a:lnTo>
                  <a:pt x="1552" y="10401"/>
                </a:lnTo>
                <a:lnTo>
                  <a:pt x="1651" y="10369"/>
                </a:lnTo>
                <a:lnTo>
                  <a:pt x="1707" y="10338"/>
                </a:lnTo>
                <a:lnTo>
                  <a:pt x="1735" y="10291"/>
                </a:lnTo>
                <a:lnTo>
                  <a:pt x="1749" y="10244"/>
                </a:lnTo>
                <a:lnTo>
                  <a:pt x="1820" y="10150"/>
                </a:lnTo>
                <a:lnTo>
                  <a:pt x="1876" y="10087"/>
                </a:lnTo>
                <a:lnTo>
                  <a:pt x="1905" y="10040"/>
                </a:lnTo>
                <a:lnTo>
                  <a:pt x="1919" y="9993"/>
                </a:lnTo>
                <a:lnTo>
                  <a:pt x="1933" y="9899"/>
                </a:lnTo>
                <a:lnTo>
                  <a:pt x="1975" y="9790"/>
                </a:lnTo>
                <a:lnTo>
                  <a:pt x="1989" y="9743"/>
                </a:lnTo>
                <a:lnTo>
                  <a:pt x="2032" y="9696"/>
                </a:lnTo>
                <a:lnTo>
                  <a:pt x="2144" y="9617"/>
                </a:lnTo>
                <a:lnTo>
                  <a:pt x="2187" y="9586"/>
                </a:lnTo>
                <a:lnTo>
                  <a:pt x="2229" y="9523"/>
                </a:lnTo>
                <a:lnTo>
                  <a:pt x="2243" y="9492"/>
                </a:lnTo>
                <a:lnTo>
                  <a:pt x="2271" y="9445"/>
                </a:lnTo>
                <a:lnTo>
                  <a:pt x="2300" y="9429"/>
                </a:lnTo>
                <a:lnTo>
                  <a:pt x="2413" y="9429"/>
                </a:lnTo>
                <a:lnTo>
                  <a:pt x="2525" y="9398"/>
                </a:lnTo>
                <a:lnTo>
                  <a:pt x="2638" y="9304"/>
                </a:lnTo>
                <a:lnTo>
                  <a:pt x="2723" y="9273"/>
                </a:lnTo>
                <a:lnTo>
                  <a:pt x="2751" y="9257"/>
                </a:lnTo>
                <a:lnTo>
                  <a:pt x="2836" y="9226"/>
                </a:lnTo>
                <a:lnTo>
                  <a:pt x="2878" y="9226"/>
                </a:lnTo>
                <a:lnTo>
                  <a:pt x="2906" y="9241"/>
                </a:lnTo>
                <a:lnTo>
                  <a:pt x="2963" y="9288"/>
                </a:lnTo>
                <a:lnTo>
                  <a:pt x="2991" y="9335"/>
                </a:lnTo>
                <a:lnTo>
                  <a:pt x="3076" y="9461"/>
                </a:lnTo>
                <a:lnTo>
                  <a:pt x="3132" y="9555"/>
                </a:lnTo>
                <a:lnTo>
                  <a:pt x="3146" y="9602"/>
                </a:lnTo>
                <a:lnTo>
                  <a:pt x="3174" y="9649"/>
                </a:lnTo>
                <a:lnTo>
                  <a:pt x="3217" y="9680"/>
                </a:lnTo>
                <a:lnTo>
                  <a:pt x="3400" y="9790"/>
                </a:lnTo>
                <a:lnTo>
                  <a:pt x="3442" y="9821"/>
                </a:lnTo>
                <a:lnTo>
                  <a:pt x="3471" y="9868"/>
                </a:lnTo>
                <a:lnTo>
                  <a:pt x="3541" y="9978"/>
                </a:lnTo>
                <a:lnTo>
                  <a:pt x="3569" y="10040"/>
                </a:lnTo>
                <a:lnTo>
                  <a:pt x="3569" y="10275"/>
                </a:lnTo>
                <a:lnTo>
                  <a:pt x="3584" y="10307"/>
                </a:lnTo>
                <a:lnTo>
                  <a:pt x="3612" y="10307"/>
                </a:lnTo>
                <a:lnTo>
                  <a:pt x="3626" y="10275"/>
                </a:lnTo>
                <a:lnTo>
                  <a:pt x="3654" y="10197"/>
                </a:lnTo>
                <a:lnTo>
                  <a:pt x="3682" y="10134"/>
                </a:lnTo>
                <a:lnTo>
                  <a:pt x="3711" y="10040"/>
                </a:lnTo>
                <a:lnTo>
                  <a:pt x="3725" y="9978"/>
                </a:lnTo>
                <a:lnTo>
                  <a:pt x="3725" y="9931"/>
                </a:lnTo>
                <a:lnTo>
                  <a:pt x="3739" y="9915"/>
                </a:lnTo>
                <a:lnTo>
                  <a:pt x="3767" y="9915"/>
                </a:lnTo>
                <a:lnTo>
                  <a:pt x="3894" y="9962"/>
                </a:lnTo>
                <a:lnTo>
                  <a:pt x="3908" y="9962"/>
                </a:lnTo>
                <a:lnTo>
                  <a:pt x="3908" y="9946"/>
                </a:lnTo>
                <a:lnTo>
                  <a:pt x="3894" y="9915"/>
                </a:lnTo>
                <a:lnTo>
                  <a:pt x="3767" y="9774"/>
                </a:lnTo>
                <a:lnTo>
                  <a:pt x="3668" y="9711"/>
                </a:lnTo>
                <a:lnTo>
                  <a:pt x="3640" y="9680"/>
                </a:lnTo>
                <a:lnTo>
                  <a:pt x="3555" y="9617"/>
                </a:lnTo>
                <a:lnTo>
                  <a:pt x="3485" y="9523"/>
                </a:lnTo>
                <a:lnTo>
                  <a:pt x="3414" y="9398"/>
                </a:lnTo>
                <a:lnTo>
                  <a:pt x="3330" y="9257"/>
                </a:lnTo>
                <a:lnTo>
                  <a:pt x="3301" y="9132"/>
                </a:lnTo>
                <a:lnTo>
                  <a:pt x="3301" y="9116"/>
                </a:lnTo>
                <a:lnTo>
                  <a:pt x="3315" y="9069"/>
                </a:lnTo>
                <a:lnTo>
                  <a:pt x="3372" y="9038"/>
                </a:lnTo>
                <a:lnTo>
                  <a:pt x="3400" y="9054"/>
                </a:lnTo>
                <a:lnTo>
                  <a:pt x="3442" y="9054"/>
                </a:lnTo>
                <a:lnTo>
                  <a:pt x="3499" y="9101"/>
                </a:lnTo>
                <a:lnTo>
                  <a:pt x="3541" y="9147"/>
                </a:lnTo>
                <a:lnTo>
                  <a:pt x="3584" y="9210"/>
                </a:lnTo>
                <a:lnTo>
                  <a:pt x="3598" y="9257"/>
                </a:lnTo>
                <a:lnTo>
                  <a:pt x="3640" y="9367"/>
                </a:lnTo>
                <a:lnTo>
                  <a:pt x="3668" y="9429"/>
                </a:lnTo>
                <a:lnTo>
                  <a:pt x="3696" y="9461"/>
                </a:lnTo>
                <a:lnTo>
                  <a:pt x="3809" y="9555"/>
                </a:lnTo>
                <a:lnTo>
                  <a:pt x="3866" y="9586"/>
                </a:lnTo>
                <a:lnTo>
                  <a:pt x="3894" y="9633"/>
                </a:lnTo>
                <a:lnTo>
                  <a:pt x="3950" y="9696"/>
                </a:lnTo>
                <a:lnTo>
                  <a:pt x="3979" y="9743"/>
                </a:lnTo>
                <a:lnTo>
                  <a:pt x="3993" y="9774"/>
                </a:lnTo>
                <a:lnTo>
                  <a:pt x="4035" y="9915"/>
                </a:lnTo>
                <a:lnTo>
                  <a:pt x="4063" y="9962"/>
                </a:lnTo>
                <a:lnTo>
                  <a:pt x="4091" y="10025"/>
                </a:lnTo>
                <a:lnTo>
                  <a:pt x="4120" y="10072"/>
                </a:lnTo>
                <a:lnTo>
                  <a:pt x="4148" y="10103"/>
                </a:lnTo>
                <a:lnTo>
                  <a:pt x="4190" y="10119"/>
                </a:lnTo>
                <a:lnTo>
                  <a:pt x="4218" y="10119"/>
                </a:lnTo>
                <a:lnTo>
                  <a:pt x="4247" y="10134"/>
                </a:lnTo>
                <a:lnTo>
                  <a:pt x="4247" y="10166"/>
                </a:lnTo>
                <a:lnTo>
                  <a:pt x="4218" y="10213"/>
                </a:lnTo>
                <a:lnTo>
                  <a:pt x="4204" y="10260"/>
                </a:lnTo>
                <a:lnTo>
                  <a:pt x="4204" y="10291"/>
                </a:lnTo>
                <a:lnTo>
                  <a:pt x="4218" y="10338"/>
                </a:lnTo>
                <a:lnTo>
                  <a:pt x="4261" y="10385"/>
                </a:lnTo>
                <a:lnTo>
                  <a:pt x="4289" y="10401"/>
                </a:lnTo>
                <a:lnTo>
                  <a:pt x="4345" y="10416"/>
                </a:lnTo>
                <a:lnTo>
                  <a:pt x="4402" y="10354"/>
                </a:lnTo>
                <a:lnTo>
                  <a:pt x="4416" y="10307"/>
                </a:lnTo>
                <a:lnTo>
                  <a:pt x="4430" y="10275"/>
                </a:lnTo>
                <a:lnTo>
                  <a:pt x="4458" y="10244"/>
                </a:lnTo>
                <a:lnTo>
                  <a:pt x="4501" y="10228"/>
                </a:lnTo>
                <a:lnTo>
                  <a:pt x="4529" y="10197"/>
                </a:lnTo>
                <a:lnTo>
                  <a:pt x="4515" y="10181"/>
                </a:lnTo>
                <a:lnTo>
                  <a:pt x="4515" y="10150"/>
                </a:lnTo>
                <a:lnTo>
                  <a:pt x="4458" y="10087"/>
                </a:lnTo>
                <a:lnTo>
                  <a:pt x="4430" y="10040"/>
                </a:lnTo>
                <a:lnTo>
                  <a:pt x="4416" y="10009"/>
                </a:lnTo>
                <a:lnTo>
                  <a:pt x="4402" y="9962"/>
                </a:lnTo>
                <a:lnTo>
                  <a:pt x="4374" y="9931"/>
                </a:lnTo>
                <a:lnTo>
                  <a:pt x="4374" y="9899"/>
                </a:lnTo>
                <a:lnTo>
                  <a:pt x="4402" y="9868"/>
                </a:lnTo>
                <a:lnTo>
                  <a:pt x="4501" y="9837"/>
                </a:lnTo>
                <a:lnTo>
                  <a:pt x="4599" y="9821"/>
                </a:lnTo>
                <a:lnTo>
                  <a:pt x="4684" y="9821"/>
                </a:lnTo>
                <a:lnTo>
                  <a:pt x="4712" y="9868"/>
                </a:lnTo>
                <a:lnTo>
                  <a:pt x="4726" y="9915"/>
                </a:lnTo>
                <a:lnTo>
                  <a:pt x="4755" y="9962"/>
                </a:lnTo>
                <a:lnTo>
                  <a:pt x="4867" y="10213"/>
                </a:lnTo>
                <a:lnTo>
                  <a:pt x="4924" y="10322"/>
                </a:lnTo>
                <a:lnTo>
                  <a:pt x="4938" y="10369"/>
                </a:lnTo>
                <a:lnTo>
                  <a:pt x="4966" y="10401"/>
                </a:lnTo>
                <a:lnTo>
                  <a:pt x="5023" y="10416"/>
                </a:lnTo>
                <a:lnTo>
                  <a:pt x="5277" y="10416"/>
                </a:lnTo>
                <a:lnTo>
                  <a:pt x="5361" y="10448"/>
                </a:lnTo>
                <a:lnTo>
                  <a:pt x="5460" y="10479"/>
                </a:lnTo>
                <a:lnTo>
                  <a:pt x="5559" y="10479"/>
                </a:lnTo>
                <a:lnTo>
                  <a:pt x="5601" y="10448"/>
                </a:lnTo>
                <a:lnTo>
                  <a:pt x="5657" y="10432"/>
                </a:lnTo>
                <a:lnTo>
                  <a:pt x="5700" y="10448"/>
                </a:lnTo>
                <a:lnTo>
                  <a:pt x="5742" y="10479"/>
                </a:lnTo>
                <a:lnTo>
                  <a:pt x="5784" y="10495"/>
                </a:lnTo>
                <a:lnTo>
                  <a:pt x="5813" y="10557"/>
                </a:lnTo>
                <a:lnTo>
                  <a:pt x="5841" y="10651"/>
                </a:lnTo>
                <a:lnTo>
                  <a:pt x="5841" y="10714"/>
                </a:lnTo>
                <a:lnTo>
                  <a:pt x="5742" y="10980"/>
                </a:lnTo>
                <a:lnTo>
                  <a:pt x="5714" y="11027"/>
                </a:lnTo>
                <a:lnTo>
                  <a:pt x="5657" y="11058"/>
                </a:lnTo>
                <a:lnTo>
                  <a:pt x="5629" y="11090"/>
                </a:lnTo>
                <a:lnTo>
                  <a:pt x="5615" y="11137"/>
                </a:lnTo>
                <a:lnTo>
                  <a:pt x="5587" y="11184"/>
                </a:lnTo>
                <a:lnTo>
                  <a:pt x="5545" y="11231"/>
                </a:lnTo>
                <a:lnTo>
                  <a:pt x="5502" y="11262"/>
                </a:lnTo>
                <a:lnTo>
                  <a:pt x="5319" y="11262"/>
                </a:lnTo>
                <a:lnTo>
                  <a:pt x="5234" y="11199"/>
                </a:lnTo>
                <a:lnTo>
                  <a:pt x="5178" y="11199"/>
                </a:lnTo>
                <a:lnTo>
                  <a:pt x="5023" y="11246"/>
                </a:lnTo>
                <a:lnTo>
                  <a:pt x="4966" y="11262"/>
                </a:lnTo>
                <a:lnTo>
                  <a:pt x="4910" y="11246"/>
                </a:lnTo>
                <a:lnTo>
                  <a:pt x="4811" y="11215"/>
                </a:lnTo>
                <a:lnTo>
                  <a:pt x="4698" y="11184"/>
                </a:lnTo>
                <a:lnTo>
                  <a:pt x="4628" y="11184"/>
                </a:lnTo>
                <a:lnTo>
                  <a:pt x="4458" y="11058"/>
                </a:lnTo>
                <a:lnTo>
                  <a:pt x="4416" y="11043"/>
                </a:lnTo>
                <a:lnTo>
                  <a:pt x="4331" y="11043"/>
                </a:lnTo>
                <a:lnTo>
                  <a:pt x="4218" y="11058"/>
                </a:lnTo>
                <a:lnTo>
                  <a:pt x="4120" y="11090"/>
                </a:lnTo>
                <a:lnTo>
                  <a:pt x="4077" y="11121"/>
                </a:lnTo>
                <a:lnTo>
                  <a:pt x="4063" y="11184"/>
                </a:lnTo>
                <a:lnTo>
                  <a:pt x="4063" y="11199"/>
                </a:lnTo>
                <a:lnTo>
                  <a:pt x="4049" y="11262"/>
                </a:lnTo>
                <a:lnTo>
                  <a:pt x="4021" y="11293"/>
                </a:lnTo>
                <a:lnTo>
                  <a:pt x="3908" y="11325"/>
                </a:lnTo>
                <a:lnTo>
                  <a:pt x="3866" y="11325"/>
                </a:lnTo>
                <a:lnTo>
                  <a:pt x="3823" y="11293"/>
                </a:lnTo>
                <a:lnTo>
                  <a:pt x="3767" y="11231"/>
                </a:lnTo>
                <a:lnTo>
                  <a:pt x="3682" y="11152"/>
                </a:lnTo>
                <a:lnTo>
                  <a:pt x="3584" y="11043"/>
                </a:lnTo>
                <a:lnTo>
                  <a:pt x="3358" y="11043"/>
                </a:lnTo>
                <a:lnTo>
                  <a:pt x="3315" y="11027"/>
                </a:lnTo>
                <a:lnTo>
                  <a:pt x="3259" y="11011"/>
                </a:lnTo>
                <a:lnTo>
                  <a:pt x="3217" y="10996"/>
                </a:lnTo>
                <a:lnTo>
                  <a:pt x="3118" y="10933"/>
                </a:lnTo>
                <a:lnTo>
                  <a:pt x="3076" y="10917"/>
                </a:lnTo>
                <a:lnTo>
                  <a:pt x="2991" y="10855"/>
                </a:lnTo>
                <a:lnTo>
                  <a:pt x="2977" y="10808"/>
                </a:lnTo>
                <a:lnTo>
                  <a:pt x="2991" y="10761"/>
                </a:lnTo>
                <a:lnTo>
                  <a:pt x="3062" y="10636"/>
                </a:lnTo>
                <a:lnTo>
                  <a:pt x="3076" y="10573"/>
                </a:lnTo>
                <a:lnTo>
                  <a:pt x="3076" y="10526"/>
                </a:lnTo>
                <a:lnTo>
                  <a:pt x="3062" y="10479"/>
                </a:lnTo>
                <a:lnTo>
                  <a:pt x="3019" y="10432"/>
                </a:lnTo>
                <a:lnTo>
                  <a:pt x="2977" y="10401"/>
                </a:lnTo>
                <a:lnTo>
                  <a:pt x="2949" y="10385"/>
                </a:lnTo>
                <a:lnTo>
                  <a:pt x="2864" y="10354"/>
                </a:lnTo>
                <a:lnTo>
                  <a:pt x="2836" y="10354"/>
                </a:lnTo>
                <a:lnTo>
                  <a:pt x="2822" y="10369"/>
                </a:lnTo>
                <a:lnTo>
                  <a:pt x="2822" y="10401"/>
                </a:lnTo>
                <a:lnTo>
                  <a:pt x="2822" y="10369"/>
                </a:lnTo>
                <a:lnTo>
                  <a:pt x="2808" y="10369"/>
                </a:lnTo>
                <a:lnTo>
                  <a:pt x="2793" y="10385"/>
                </a:lnTo>
                <a:lnTo>
                  <a:pt x="2751" y="10416"/>
                </a:lnTo>
                <a:lnTo>
                  <a:pt x="2695" y="10432"/>
                </a:lnTo>
                <a:lnTo>
                  <a:pt x="2201" y="10432"/>
                </a:lnTo>
                <a:lnTo>
                  <a:pt x="2144" y="10448"/>
                </a:lnTo>
                <a:lnTo>
                  <a:pt x="1905" y="10557"/>
                </a:lnTo>
                <a:lnTo>
                  <a:pt x="1792" y="10604"/>
                </a:lnTo>
                <a:lnTo>
                  <a:pt x="1764" y="10636"/>
                </a:lnTo>
                <a:lnTo>
                  <a:pt x="1721" y="10651"/>
                </a:lnTo>
                <a:lnTo>
                  <a:pt x="1707" y="10667"/>
                </a:lnTo>
                <a:lnTo>
                  <a:pt x="1707" y="10683"/>
                </a:lnTo>
                <a:lnTo>
                  <a:pt x="1707" y="10667"/>
                </a:lnTo>
                <a:lnTo>
                  <a:pt x="1693" y="10667"/>
                </a:lnTo>
                <a:lnTo>
                  <a:pt x="1679" y="10651"/>
                </a:lnTo>
                <a:lnTo>
                  <a:pt x="1467" y="10651"/>
                </a:lnTo>
                <a:lnTo>
                  <a:pt x="1340" y="10604"/>
                </a:lnTo>
                <a:lnTo>
                  <a:pt x="1298" y="10604"/>
                </a:lnTo>
                <a:lnTo>
                  <a:pt x="1270" y="10636"/>
                </a:lnTo>
                <a:lnTo>
                  <a:pt x="1185" y="10761"/>
                </a:lnTo>
                <a:lnTo>
                  <a:pt x="1115" y="10855"/>
                </a:lnTo>
                <a:lnTo>
                  <a:pt x="1058" y="10917"/>
                </a:lnTo>
                <a:lnTo>
                  <a:pt x="988" y="11011"/>
                </a:lnTo>
                <a:lnTo>
                  <a:pt x="917" y="11137"/>
                </a:lnTo>
                <a:lnTo>
                  <a:pt x="861" y="11246"/>
                </a:lnTo>
                <a:lnTo>
                  <a:pt x="818" y="11434"/>
                </a:lnTo>
                <a:lnTo>
                  <a:pt x="804" y="11481"/>
                </a:lnTo>
                <a:lnTo>
                  <a:pt x="762" y="11528"/>
                </a:lnTo>
                <a:lnTo>
                  <a:pt x="578" y="11622"/>
                </a:lnTo>
                <a:lnTo>
                  <a:pt x="494" y="11685"/>
                </a:lnTo>
                <a:lnTo>
                  <a:pt x="466" y="11732"/>
                </a:lnTo>
                <a:lnTo>
                  <a:pt x="437" y="11763"/>
                </a:lnTo>
                <a:lnTo>
                  <a:pt x="367" y="11857"/>
                </a:lnTo>
                <a:lnTo>
                  <a:pt x="226" y="12139"/>
                </a:lnTo>
                <a:lnTo>
                  <a:pt x="169" y="12249"/>
                </a:lnTo>
                <a:lnTo>
                  <a:pt x="85" y="12515"/>
                </a:lnTo>
                <a:lnTo>
                  <a:pt x="56" y="12578"/>
                </a:lnTo>
                <a:lnTo>
                  <a:pt x="71" y="12640"/>
                </a:lnTo>
                <a:lnTo>
                  <a:pt x="113" y="12734"/>
                </a:lnTo>
                <a:lnTo>
                  <a:pt x="127" y="12860"/>
                </a:lnTo>
                <a:lnTo>
                  <a:pt x="127" y="13048"/>
                </a:lnTo>
                <a:lnTo>
                  <a:pt x="113" y="13095"/>
                </a:lnTo>
                <a:lnTo>
                  <a:pt x="56" y="13189"/>
                </a:lnTo>
                <a:lnTo>
                  <a:pt x="42" y="13251"/>
                </a:lnTo>
                <a:lnTo>
                  <a:pt x="0" y="13361"/>
                </a:lnTo>
                <a:lnTo>
                  <a:pt x="0" y="13471"/>
                </a:lnTo>
                <a:lnTo>
                  <a:pt x="42" y="13659"/>
                </a:lnTo>
                <a:lnTo>
                  <a:pt x="56" y="13706"/>
                </a:lnTo>
                <a:lnTo>
                  <a:pt x="85" y="13721"/>
                </a:lnTo>
                <a:lnTo>
                  <a:pt x="127" y="13721"/>
                </a:lnTo>
                <a:lnTo>
                  <a:pt x="141" y="13784"/>
                </a:lnTo>
                <a:lnTo>
                  <a:pt x="169" y="13815"/>
                </a:lnTo>
                <a:lnTo>
                  <a:pt x="183" y="13847"/>
                </a:lnTo>
                <a:lnTo>
                  <a:pt x="212" y="13862"/>
                </a:lnTo>
                <a:lnTo>
                  <a:pt x="226" y="13847"/>
                </a:lnTo>
                <a:lnTo>
                  <a:pt x="212" y="13862"/>
                </a:lnTo>
                <a:lnTo>
                  <a:pt x="212" y="13878"/>
                </a:lnTo>
                <a:lnTo>
                  <a:pt x="226" y="13878"/>
                </a:lnTo>
                <a:lnTo>
                  <a:pt x="254" y="13894"/>
                </a:lnTo>
                <a:lnTo>
                  <a:pt x="282" y="13925"/>
                </a:lnTo>
                <a:lnTo>
                  <a:pt x="367" y="14128"/>
                </a:lnTo>
                <a:lnTo>
                  <a:pt x="423" y="14222"/>
                </a:lnTo>
                <a:lnTo>
                  <a:pt x="593" y="14348"/>
                </a:lnTo>
                <a:lnTo>
                  <a:pt x="663" y="14395"/>
                </a:lnTo>
                <a:lnTo>
                  <a:pt x="720" y="14442"/>
                </a:lnTo>
                <a:lnTo>
                  <a:pt x="903" y="14598"/>
                </a:lnTo>
                <a:lnTo>
                  <a:pt x="959" y="14630"/>
                </a:lnTo>
                <a:lnTo>
                  <a:pt x="1002" y="14645"/>
                </a:lnTo>
                <a:lnTo>
                  <a:pt x="1030" y="14645"/>
                </a:lnTo>
                <a:lnTo>
                  <a:pt x="1072" y="14630"/>
                </a:lnTo>
                <a:lnTo>
                  <a:pt x="1086" y="14630"/>
                </a:lnTo>
                <a:lnTo>
                  <a:pt x="1086" y="14614"/>
                </a:lnTo>
                <a:lnTo>
                  <a:pt x="1086" y="14630"/>
                </a:lnTo>
                <a:lnTo>
                  <a:pt x="1115" y="14630"/>
                </a:lnTo>
                <a:lnTo>
                  <a:pt x="1143" y="14645"/>
                </a:lnTo>
                <a:lnTo>
                  <a:pt x="1171" y="14645"/>
                </a:lnTo>
                <a:lnTo>
                  <a:pt x="1284" y="14630"/>
                </a:lnTo>
                <a:lnTo>
                  <a:pt x="1453" y="14583"/>
                </a:lnTo>
                <a:lnTo>
                  <a:pt x="1538" y="14567"/>
                </a:lnTo>
                <a:lnTo>
                  <a:pt x="1721" y="14567"/>
                </a:lnTo>
                <a:lnTo>
                  <a:pt x="1834" y="14536"/>
                </a:lnTo>
                <a:lnTo>
                  <a:pt x="1933" y="14504"/>
                </a:lnTo>
                <a:lnTo>
                  <a:pt x="1989" y="14489"/>
                </a:lnTo>
                <a:lnTo>
                  <a:pt x="2032" y="14442"/>
                </a:lnTo>
                <a:lnTo>
                  <a:pt x="2074" y="14426"/>
                </a:lnTo>
                <a:lnTo>
                  <a:pt x="2116" y="14395"/>
                </a:lnTo>
                <a:lnTo>
                  <a:pt x="2159" y="14395"/>
                </a:lnTo>
                <a:lnTo>
                  <a:pt x="2201" y="14410"/>
                </a:lnTo>
                <a:lnTo>
                  <a:pt x="2271" y="14410"/>
                </a:lnTo>
                <a:lnTo>
                  <a:pt x="2328" y="14426"/>
                </a:lnTo>
                <a:lnTo>
                  <a:pt x="2356" y="14457"/>
                </a:lnTo>
                <a:lnTo>
                  <a:pt x="2441" y="14583"/>
                </a:lnTo>
                <a:lnTo>
                  <a:pt x="2483" y="14630"/>
                </a:lnTo>
                <a:lnTo>
                  <a:pt x="2525" y="14645"/>
                </a:lnTo>
                <a:lnTo>
                  <a:pt x="2610" y="14645"/>
                </a:lnTo>
                <a:lnTo>
                  <a:pt x="2666" y="14677"/>
                </a:lnTo>
                <a:lnTo>
                  <a:pt x="2709" y="14692"/>
                </a:lnTo>
                <a:lnTo>
                  <a:pt x="2737" y="14708"/>
                </a:lnTo>
                <a:lnTo>
                  <a:pt x="2765" y="14708"/>
                </a:lnTo>
                <a:lnTo>
                  <a:pt x="2765" y="14692"/>
                </a:lnTo>
                <a:lnTo>
                  <a:pt x="2765" y="14708"/>
                </a:lnTo>
                <a:lnTo>
                  <a:pt x="2808" y="14708"/>
                </a:lnTo>
                <a:lnTo>
                  <a:pt x="2850" y="14724"/>
                </a:lnTo>
                <a:lnTo>
                  <a:pt x="2878" y="14755"/>
                </a:lnTo>
                <a:lnTo>
                  <a:pt x="2892" y="14802"/>
                </a:lnTo>
                <a:lnTo>
                  <a:pt x="2892" y="15272"/>
                </a:lnTo>
                <a:lnTo>
                  <a:pt x="2906" y="15319"/>
                </a:lnTo>
                <a:lnTo>
                  <a:pt x="2920" y="15382"/>
                </a:lnTo>
                <a:lnTo>
                  <a:pt x="3062" y="15585"/>
                </a:lnTo>
                <a:lnTo>
                  <a:pt x="3090" y="15617"/>
                </a:lnTo>
                <a:lnTo>
                  <a:pt x="3118" y="15617"/>
                </a:lnTo>
                <a:lnTo>
                  <a:pt x="3104" y="15632"/>
                </a:lnTo>
                <a:lnTo>
                  <a:pt x="3104" y="15648"/>
                </a:lnTo>
                <a:lnTo>
                  <a:pt x="3132" y="15679"/>
                </a:lnTo>
                <a:lnTo>
                  <a:pt x="3217" y="15820"/>
                </a:lnTo>
                <a:lnTo>
                  <a:pt x="3231" y="15867"/>
                </a:lnTo>
                <a:lnTo>
                  <a:pt x="3231" y="16024"/>
                </a:lnTo>
                <a:lnTo>
                  <a:pt x="3245" y="16086"/>
                </a:lnTo>
                <a:lnTo>
                  <a:pt x="3301" y="16415"/>
                </a:lnTo>
                <a:lnTo>
                  <a:pt x="3330" y="16541"/>
                </a:lnTo>
                <a:lnTo>
                  <a:pt x="3358" y="16635"/>
                </a:lnTo>
                <a:lnTo>
                  <a:pt x="3372" y="16713"/>
                </a:lnTo>
                <a:lnTo>
                  <a:pt x="3330" y="16791"/>
                </a:lnTo>
                <a:lnTo>
                  <a:pt x="3259" y="16964"/>
                </a:lnTo>
                <a:lnTo>
                  <a:pt x="3245" y="17011"/>
                </a:lnTo>
                <a:lnTo>
                  <a:pt x="3231" y="17073"/>
                </a:lnTo>
                <a:lnTo>
                  <a:pt x="3231" y="17261"/>
                </a:lnTo>
                <a:lnTo>
                  <a:pt x="3245" y="17324"/>
                </a:lnTo>
                <a:lnTo>
                  <a:pt x="3245" y="17308"/>
                </a:lnTo>
                <a:lnTo>
                  <a:pt x="3245" y="17324"/>
                </a:lnTo>
                <a:lnTo>
                  <a:pt x="3217" y="17387"/>
                </a:lnTo>
                <a:lnTo>
                  <a:pt x="3189" y="17496"/>
                </a:lnTo>
                <a:lnTo>
                  <a:pt x="3174" y="17559"/>
                </a:lnTo>
                <a:lnTo>
                  <a:pt x="3189" y="17606"/>
                </a:lnTo>
                <a:lnTo>
                  <a:pt x="3414" y="18029"/>
                </a:lnTo>
                <a:lnTo>
                  <a:pt x="3442" y="18076"/>
                </a:lnTo>
                <a:lnTo>
                  <a:pt x="3442" y="18123"/>
                </a:lnTo>
                <a:lnTo>
                  <a:pt x="3457" y="18232"/>
                </a:lnTo>
                <a:lnTo>
                  <a:pt x="3499" y="18640"/>
                </a:lnTo>
                <a:lnTo>
                  <a:pt x="3555" y="18734"/>
                </a:lnTo>
                <a:lnTo>
                  <a:pt x="3668" y="18812"/>
                </a:lnTo>
                <a:lnTo>
                  <a:pt x="3725" y="18843"/>
                </a:lnTo>
                <a:lnTo>
                  <a:pt x="3725" y="18828"/>
                </a:lnTo>
                <a:lnTo>
                  <a:pt x="3725" y="18843"/>
                </a:lnTo>
                <a:lnTo>
                  <a:pt x="3753" y="18906"/>
                </a:lnTo>
                <a:lnTo>
                  <a:pt x="3767" y="18953"/>
                </a:lnTo>
                <a:lnTo>
                  <a:pt x="3809" y="19063"/>
                </a:lnTo>
                <a:lnTo>
                  <a:pt x="3852" y="19250"/>
                </a:lnTo>
                <a:lnTo>
                  <a:pt x="3866" y="19376"/>
                </a:lnTo>
                <a:lnTo>
                  <a:pt x="3866" y="19470"/>
                </a:lnTo>
                <a:lnTo>
                  <a:pt x="3894" y="19517"/>
                </a:lnTo>
                <a:lnTo>
                  <a:pt x="3964" y="19642"/>
                </a:lnTo>
                <a:lnTo>
                  <a:pt x="4007" y="19673"/>
                </a:lnTo>
                <a:lnTo>
                  <a:pt x="4049" y="19689"/>
                </a:lnTo>
                <a:lnTo>
                  <a:pt x="4501" y="19564"/>
                </a:lnTo>
                <a:lnTo>
                  <a:pt x="4613" y="19548"/>
                </a:lnTo>
                <a:lnTo>
                  <a:pt x="4769" y="19548"/>
                </a:lnTo>
                <a:lnTo>
                  <a:pt x="4825" y="19532"/>
                </a:lnTo>
                <a:lnTo>
                  <a:pt x="4867" y="19501"/>
                </a:lnTo>
                <a:lnTo>
                  <a:pt x="5277" y="18984"/>
                </a:lnTo>
                <a:lnTo>
                  <a:pt x="5333" y="18875"/>
                </a:lnTo>
                <a:lnTo>
                  <a:pt x="5432" y="18608"/>
                </a:lnTo>
                <a:lnTo>
                  <a:pt x="5432" y="18546"/>
                </a:lnTo>
                <a:lnTo>
                  <a:pt x="5418" y="18546"/>
                </a:lnTo>
                <a:lnTo>
                  <a:pt x="5432" y="18546"/>
                </a:lnTo>
                <a:lnTo>
                  <a:pt x="5446" y="18530"/>
                </a:lnTo>
                <a:lnTo>
                  <a:pt x="5446" y="18514"/>
                </a:lnTo>
                <a:lnTo>
                  <a:pt x="5460" y="18467"/>
                </a:lnTo>
                <a:lnTo>
                  <a:pt x="5488" y="18436"/>
                </a:lnTo>
                <a:lnTo>
                  <a:pt x="5686" y="18279"/>
                </a:lnTo>
                <a:lnTo>
                  <a:pt x="5742" y="18185"/>
                </a:lnTo>
                <a:lnTo>
                  <a:pt x="5770" y="18076"/>
                </a:lnTo>
                <a:lnTo>
                  <a:pt x="5784" y="18013"/>
                </a:lnTo>
                <a:lnTo>
                  <a:pt x="5784" y="17950"/>
                </a:lnTo>
                <a:lnTo>
                  <a:pt x="5742" y="17762"/>
                </a:lnTo>
                <a:lnTo>
                  <a:pt x="5742" y="17700"/>
                </a:lnTo>
                <a:lnTo>
                  <a:pt x="5756" y="17653"/>
                </a:lnTo>
                <a:lnTo>
                  <a:pt x="5827" y="17527"/>
                </a:lnTo>
                <a:lnTo>
                  <a:pt x="5869" y="17480"/>
                </a:lnTo>
                <a:lnTo>
                  <a:pt x="5911" y="17449"/>
                </a:lnTo>
                <a:lnTo>
                  <a:pt x="6165" y="17277"/>
                </a:lnTo>
                <a:lnTo>
                  <a:pt x="6208" y="17246"/>
                </a:lnTo>
                <a:lnTo>
                  <a:pt x="6250" y="17152"/>
                </a:lnTo>
                <a:lnTo>
                  <a:pt x="6306" y="17042"/>
                </a:lnTo>
                <a:lnTo>
                  <a:pt x="6321" y="16995"/>
                </a:lnTo>
                <a:lnTo>
                  <a:pt x="6335" y="16932"/>
                </a:lnTo>
                <a:lnTo>
                  <a:pt x="6335" y="16885"/>
                </a:lnTo>
                <a:lnTo>
                  <a:pt x="6292" y="16697"/>
                </a:lnTo>
                <a:lnTo>
                  <a:pt x="6278" y="16572"/>
                </a:lnTo>
                <a:lnTo>
                  <a:pt x="6278" y="16509"/>
                </a:lnTo>
                <a:lnTo>
                  <a:pt x="6264" y="16494"/>
                </a:lnTo>
                <a:lnTo>
                  <a:pt x="6250" y="16509"/>
                </a:lnTo>
                <a:lnTo>
                  <a:pt x="6264" y="16494"/>
                </a:lnTo>
                <a:lnTo>
                  <a:pt x="6264" y="16462"/>
                </a:lnTo>
                <a:lnTo>
                  <a:pt x="6250" y="16431"/>
                </a:lnTo>
                <a:lnTo>
                  <a:pt x="6222" y="16400"/>
                </a:lnTo>
                <a:lnTo>
                  <a:pt x="6208" y="16337"/>
                </a:lnTo>
                <a:lnTo>
                  <a:pt x="6208" y="16024"/>
                </a:lnTo>
                <a:lnTo>
                  <a:pt x="6179" y="15961"/>
                </a:lnTo>
                <a:lnTo>
                  <a:pt x="6151" y="15867"/>
                </a:lnTo>
                <a:lnTo>
                  <a:pt x="6179" y="15820"/>
                </a:lnTo>
                <a:lnTo>
                  <a:pt x="6208" y="15789"/>
                </a:lnTo>
                <a:lnTo>
                  <a:pt x="6208" y="15758"/>
                </a:lnTo>
                <a:lnTo>
                  <a:pt x="6236" y="15664"/>
                </a:lnTo>
                <a:lnTo>
                  <a:pt x="6306" y="15538"/>
                </a:lnTo>
                <a:lnTo>
                  <a:pt x="6349" y="15491"/>
                </a:lnTo>
                <a:lnTo>
                  <a:pt x="6433" y="15429"/>
                </a:lnTo>
                <a:lnTo>
                  <a:pt x="6476" y="15413"/>
                </a:lnTo>
                <a:lnTo>
                  <a:pt x="6589" y="15162"/>
                </a:lnTo>
                <a:lnTo>
                  <a:pt x="6673" y="15068"/>
                </a:lnTo>
                <a:lnTo>
                  <a:pt x="6843" y="14974"/>
                </a:lnTo>
                <a:lnTo>
                  <a:pt x="6941" y="14896"/>
                </a:lnTo>
                <a:lnTo>
                  <a:pt x="7139" y="14677"/>
                </a:lnTo>
                <a:lnTo>
                  <a:pt x="7195" y="14583"/>
                </a:lnTo>
                <a:lnTo>
                  <a:pt x="7365" y="14160"/>
                </a:lnTo>
                <a:lnTo>
                  <a:pt x="7393" y="14035"/>
                </a:lnTo>
                <a:lnTo>
                  <a:pt x="7435" y="13862"/>
                </a:lnTo>
                <a:lnTo>
                  <a:pt x="7435" y="13815"/>
                </a:lnTo>
                <a:lnTo>
                  <a:pt x="7393" y="13815"/>
                </a:lnTo>
                <a:lnTo>
                  <a:pt x="6885" y="13941"/>
                </a:lnTo>
                <a:lnTo>
                  <a:pt x="6828" y="13941"/>
                </a:lnTo>
                <a:lnTo>
                  <a:pt x="6772" y="13925"/>
                </a:lnTo>
                <a:lnTo>
                  <a:pt x="6744" y="13894"/>
                </a:lnTo>
                <a:lnTo>
                  <a:pt x="6659" y="13831"/>
                </a:lnTo>
                <a:lnTo>
                  <a:pt x="6589" y="13737"/>
                </a:lnTo>
                <a:lnTo>
                  <a:pt x="6377" y="13392"/>
                </a:lnTo>
                <a:lnTo>
                  <a:pt x="6335" y="13345"/>
                </a:lnTo>
                <a:lnTo>
                  <a:pt x="6208" y="13251"/>
                </a:lnTo>
                <a:lnTo>
                  <a:pt x="6179" y="13204"/>
                </a:lnTo>
                <a:lnTo>
                  <a:pt x="6095" y="13079"/>
                </a:lnTo>
                <a:lnTo>
                  <a:pt x="6067" y="13032"/>
                </a:lnTo>
                <a:lnTo>
                  <a:pt x="6053" y="12969"/>
                </a:lnTo>
                <a:lnTo>
                  <a:pt x="6010" y="12860"/>
                </a:lnTo>
                <a:lnTo>
                  <a:pt x="5940" y="12546"/>
                </a:lnTo>
                <a:lnTo>
                  <a:pt x="5926" y="12499"/>
                </a:lnTo>
                <a:lnTo>
                  <a:pt x="5827" y="12390"/>
                </a:lnTo>
                <a:lnTo>
                  <a:pt x="5799" y="12327"/>
                </a:lnTo>
                <a:lnTo>
                  <a:pt x="5770" y="12280"/>
                </a:lnTo>
                <a:lnTo>
                  <a:pt x="5742" y="12092"/>
                </a:lnTo>
                <a:lnTo>
                  <a:pt x="5700" y="11983"/>
                </a:lnTo>
                <a:lnTo>
                  <a:pt x="5615" y="11779"/>
                </a:lnTo>
                <a:lnTo>
                  <a:pt x="5545" y="11685"/>
                </a:lnTo>
                <a:lnTo>
                  <a:pt x="5418" y="11544"/>
                </a:lnTo>
                <a:lnTo>
                  <a:pt x="5404" y="11513"/>
                </a:lnTo>
                <a:lnTo>
                  <a:pt x="5601" y="11622"/>
                </a:lnTo>
                <a:lnTo>
                  <a:pt x="5643" y="11622"/>
                </a:lnTo>
                <a:lnTo>
                  <a:pt x="5672" y="11607"/>
                </a:lnTo>
                <a:lnTo>
                  <a:pt x="5672" y="11591"/>
                </a:lnTo>
                <a:lnTo>
                  <a:pt x="5714" y="11544"/>
                </a:lnTo>
                <a:lnTo>
                  <a:pt x="5714" y="11528"/>
                </a:lnTo>
                <a:lnTo>
                  <a:pt x="5770" y="11591"/>
                </a:lnTo>
                <a:lnTo>
                  <a:pt x="5813" y="11701"/>
                </a:lnTo>
                <a:lnTo>
                  <a:pt x="6038" y="12139"/>
                </a:lnTo>
                <a:lnTo>
                  <a:pt x="6109" y="12233"/>
                </a:lnTo>
                <a:lnTo>
                  <a:pt x="6165" y="12296"/>
                </a:lnTo>
                <a:lnTo>
                  <a:pt x="6194" y="12343"/>
                </a:lnTo>
                <a:lnTo>
                  <a:pt x="6222" y="12406"/>
                </a:lnTo>
                <a:lnTo>
                  <a:pt x="6250" y="12515"/>
                </a:lnTo>
                <a:lnTo>
                  <a:pt x="6292" y="12640"/>
                </a:lnTo>
                <a:lnTo>
                  <a:pt x="6335" y="12813"/>
                </a:lnTo>
                <a:lnTo>
                  <a:pt x="6349" y="12875"/>
                </a:lnTo>
                <a:lnTo>
                  <a:pt x="6377" y="12922"/>
                </a:lnTo>
                <a:lnTo>
                  <a:pt x="6518" y="13063"/>
                </a:lnTo>
                <a:lnTo>
                  <a:pt x="6546" y="13110"/>
                </a:lnTo>
                <a:lnTo>
                  <a:pt x="6546" y="13189"/>
                </a:lnTo>
                <a:lnTo>
                  <a:pt x="6603" y="13283"/>
                </a:lnTo>
                <a:lnTo>
                  <a:pt x="6645" y="13392"/>
                </a:lnTo>
                <a:lnTo>
                  <a:pt x="6730" y="13596"/>
                </a:lnTo>
                <a:lnTo>
                  <a:pt x="6772" y="13627"/>
                </a:lnTo>
                <a:lnTo>
                  <a:pt x="6814" y="13627"/>
                </a:lnTo>
                <a:lnTo>
                  <a:pt x="6913" y="13596"/>
                </a:lnTo>
                <a:lnTo>
                  <a:pt x="7026" y="13565"/>
                </a:lnTo>
                <a:lnTo>
                  <a:pt x="7097" y="13565"/>
                </a:lnTo>
                <a:lnTo>
                  <a:pt x="7139" y="13533"/>
                </a:lnTo>
                <a:lnTo>
                  <a:pt x="7195" y="13455"/>
                </a:lnTo>
                <a:lnTo>
                  <a:pt x="7252" y="13424"/>
                </a:lnTo>
                <a:lnTo>
                  <a:pt x="7294" y="13392"/>
                </a:lnTo>
                <a:lnTo>
                  <a:pt x="7393" y="13361"/>
                </a:lnTo>
                <a:lnTo>
                  <a:pt x="7506" y="13314"/>
                </a:lnTo>
                <a:lnTo>
                  <a:pt x="7731" y="13189"/>
                </a:lnTo>
                <a:lnTo>
                  <a:pt x="7774" y="13157"/>
                </a:lnTo>
                <a:lnTo>
                  <a:pt x="7957" y="13063"/>
                </a:lnTo>
                <a:lnTo>
                  <a:pt x="7999" y="13032"/>
                </a:lnTo>
                <a:lnTo>
                  <a:pt x="8042" y="12985"/>
                </a:lnTo>
                <a:lnTo>
                  <a:pt x="8169" y="12781"/>
                </a:lnTo>
                <a:lnTo>
                  <a:pt x="8239" y="12672"/>
                </a:lnTo>
                <a:lnTo>
                  <a:pt x="8253" y="12625"/>
                </a:lnTo>
                <a:lnTo>
                  <a:pt x="8324" y="12531"/>
                </a:lnTo>
                <a:lnTo>
                  <a:pt x="8380" y="12468"/>
                </a:lnTo>
                <a:lnTo>
                  <a:pt x="8380" y="12437"/>
                </a:lnTo>
                <a:lnTo>
                  <a:pt x="8395" y="12421"/>
                </a:lnTo>
                <a:lnTo>
                  <a:pt x="8366" y="12390"/>
                </a:lnTo>
                <a:lnTo>
                  <a:pt x="8183" y="12233"/>
                </a:lnTo>
                <a:lnTo>
                  <a:pt x="8141" y="12202"/>
                </a:lnTo>
                <a:lnTo>
                  <a:pt x="8098" y="12186"/>
                </a:lnTo>
                <a:lnTo>
                  <a:pt x="8070" y="12171"/>
                </a:lnTo>
                <a:lnTo>
                  <a:pt x="8042" y="12124"/>
                </a:lnTo>
                <a:lnTo>
                  <a:pt x="8028" y="12092"/>
                </a:lnTo>
                <a:lnTo>
                  <a:pt x="7985" y="12061"/>
                </a:lnTo>
                <a:lnTo>
                  <a:pt x="7943" y="12045"/>
                </a:lnTo>
                <a:lnTo>
                  <a:pt x="7774" y="12092"/>
                </a:lnTo>
                <a:lnTo>
                  <a:pt x="7731" y="12092"/>
                </a:lnTo>
                <a:lnTo>
                  <a:pt x="7675" y="12077"/>
                </a:lnTo>
                <a:lnTo>
                  <a:pt x="7633" y="12061"/>
                </a:lnTo>
                <a:lnTo>
                  <a:pt x="7590" y="12030"/>
                </a:lnTo>
                <a:lnTo>
                  <a:pt x="7548" y="12030"/>
                </a:lnTo>
                <a:lnTo>
                  <a:pt x="7463" y="12014"/>
                </a:lnTo>
                <a:lnTo>
                  <a:pt x="7435" y="11983"/>
                </a:lnTo>
                <a:lnTo>
                  <a:pt x="7393" y="11951"/>
                </a:lnTo>
                <a:lnTo>
                  <a:pt x="7365" y="11904"/>
                </a:lnTo>
                <a:lnTo>
                  <a:pt x="7336" y="11795"/>
                </a:lnTo>
                <a:lnTo>
                  <a:pt x="7308" y="11732"/>
                </a:lnTo>
                <a:lnTo>
                  <a:pt x="7280" y="11685"/>
                </a:lnTo>
                <a:lnTo>
                  <a:pt x="7209" y="11622"/>
                </a:lnTo>
                <a:lnTo>
                  <a:pt x="7181" y="11575"/>
                </a:lnTo>
                <a:lnTo>
                  <a:pt x="7181" y="11497"/>
                </a:lnTo>
                <a:lnTo>
                  <a:pt x="7209" y="11450"/>
                </a:lnTo>
                <a:lnTo>
                  <a:pt x="7238" y="11419"/>
                </a:lnTo>
                <a:lnTo>
                  <a:pt x="7238" y="11372"/>
                </a:lnTo>
                <a:lnTo>
                  <a:pt x="7252" y="11372"/>
                </a:lnTo>
                <a:lnTo>
                  <a:pt x="7280" y="11387"/>
                </a:lnTo>
                <a:lnTo>
                  <a:pt x="7477" y="11607"/>
                </a:lnTo>
                <a:lnTo>
                  <a:pt x="7562" y="11685"/>
                </a:lnTo>
                <a:lnTo>
                  <a:pt x="7675" y="11779"/>
                </a:lnTo>
                <a:lnTo>
                  <a:pt x="7774" y="11826"/>
                </a:lnTo>
                <a:lnTo>
                  <a:pt x="7873" y="11857"/>
                </a:lnTo>
                <a:lnTo>
                  <a:pt x="7929" y="11873"/>
                </a:lnTo>
                <a:lnTo>
                  <a:pt x="7985" y="11857"/>
                </a:lnTo>
                <a:lnTo>
                  <a:pt x="8014" y="11826"/>
                </a:lnTo>
                <a:lnTo>
                  <a:pt x="8070" y="11826"/>
                </a:lnTo>
                <a:lnTo>
                  <a:pt x="8112" y="11857"/>
                </a:lnTo>
                <a:lnTo>
                  <a:pt x="8169" y="11920"/>
                </a:lnTo>
                <a:lnTo>
                  <a:pt x="8211" y="11951"/>
                </a:lnTo>
                <a:lnTo>
                  <a:pt x="8268" y="11983"/>
                </a:lnTo>
                <a:lnTo>
                  <a:pt x="8507" y="12092"/>
                </a:lnTo>
                <a:lnTo>
                  <a:pt x="8592" y="12108"/>
                </a:lnTo>
                <a:lnTo>
                  <a:pt x="8620" y="12108"/>
                </a:lnTo>
                <a:lnTo>
                  <a:pt x="8677" y="12092"/>
                </a:lnTo>
                <a:lnTo>
                  <a:pt x="8775" y="12045"/>
                </a:lnTo>
                <a:lnTo>
                  <a:pt x="8888" y="12030"/>
                </a:lnTo>
                <a:lnTo>
                  <a:pt x="9114" y="12030"/>
                </a:lnTo>
                <a:lnTo>
                  <a:pt x="9170" y="12045"/>
                </a:lnTo>
                <a:lnTo>
                  <a:pt x="9213" y="12092"/>
                </a:lnTo>
                <a:lnTo>
                  <a:pt x="9283" y="12202"/>
                </a:lnTo>
                <a:lnTo>
                  <a:pt x="9312" y="12265"/>
                </a:lnTo>
                <a:lnTo>
                  <a:pt x="9354" y="12312"/>
                </a:lnTo>
                <a:lnTo>
                  <a:pt x="9424" y="12437"/>
                </a:lnTo>
                <a:lnTo>
                  <a:pt x="9495" y="12546"/>
                </a:lnTo>
                <a:lnTo>
                  <a:pt x="9551" y="12609"/>
                </a:lnTo>
                <a:lnTo>
                  <a:pt x="9594" y="12625"/>
                </a:lnTo>
                <a:lnTo>
                  <a:pt x="9636" y="12609"/>
                </a:lnTo>
                <a:lnTo>
                  <a:pt x="9749" y="12531"/>
                </a:lnTo>
                <a:lnTo>
                  <a:pt x="9777" y="12515"/>
                </a:lnTo>
                <a:lnTo>
                  <a:pt x="9791" y="12531"/>
                </a:lnTo>
                <a:lnTo>
                  <a:pt x="9805" y="12531"/>
                </a:lnTo>
                <a:lnTo>
                  <a:pt x="9805" y="12562"/>
                </a:lnTo>
                <a:lnTo>
                  <a:pt x="9862" y="13126"/>
                </a:lnTo>
                <a:lnTo>
                  <a:pt x="9890" y="13251"/>
                </a:lnTo>
                <a:lnTo>
                  <a:pt x="9932" y="13424"/>
                </a:lnTo>
                <a:lnTo>
                  <a:pt x="9975" y="13549"/>
                </a:lnTo>
                <a:lnTo>
                  <a:pt x="10116" y="13815"/>
                </a:lnTo>
                <a:lnTo>
                  <a:pt x="10172" y="13925"/>
                </a:lnTo>
                <a:lnTo>
                  <a:pt x="10186" y="13972"/>
                </a:lnTo>
                <a:lnTo>
                  <a:pt x="10243" y="14082"/>
                </a:lnTo>
                <a:lnTo>
                  <a:pt x="10327" y="14207"/>
                </a:lnTo>
                <a:lnTo>
                  <a:pt x="10341" y="14222"/>
                </a:lnTo>
                <a:lnTo>
                  <a:pt x="10370" y="14222"/>
                </a:lnTo>
                <a:lnTo>
                  <a:pt x="10384" y="14207"/>
                </a:lnTo>
                <a:lnTo>
                  <a:pt x="10398" y="14160"/>
                </a:lnTo>
                <a:lnTo>
                  <a:pt x="10468" y="14066"/>
                </a:lnTo>
                <a:lnTo>
                  <a:pt x="10525" y="13988"/>
                </a:lnTo>
                <a:lnTo>
                  <a:pt x="10610" y="13847"/>
                </a:lnTo>
                <a:lnTo>
                  <a:pt x="10624" y="13800"/>
                </a:lnTo>
                <a:lnTo>
                  <a:pt x="10624" y="13549"/>
                </a:lnTo>
                <a:lnTo>
                  <a:pt x="10652" y="13439"/>
                </a:lnTo>
                <a:lnTo>
                  <a:pt x="10680" y="13314"/>
                </a:lnTo>
                <a:lnTo>
                  <a:pt x="10737" y="13220"/>
                </a:lnTo>
                <a:lnTo>
                  <a:pt x="10863" y="13079"/>
                </a:lnTo>
                <a:lnTo>
                  <a:pt x="10962" y="13001"/>
                </a:lnTo>
                <a:lnTo>
                  <a:pt x="11132" y="12907"/>
                </a:lnTo>
                <a:lnTo>
                  <a:pt x="11216" y="12828"/>
                </a:lnTo>
                <a:lnTo>
                  <a:pt x="11315" y="12719"/>
                </a:lnTo>
                <a:lnTo>
                  <a:pt x="11343" y="12672"/>
                </a:lnTo>
                <a:lnTo>
                  <a:pt x="11371" y="12562"/>
                </a:lnTo>
                <a:lnTo>
                  <a:pt x="11400" y="12515"/>
                </a:lnTo>
                <a:lnTo>
                  <a:pt x="11442" y="12499"/>
                </a:lnTo>
                <a:lnTo>
                  <a:pt x="11597" y="12499"/>
                </a:lnTo>
                <a:lnTo>
                  <a:pt x="11654" y="12468"/>
                </a:lnTo>
                <a:lnTo>
                  <a:pt x="11752" y="12437"/>
                </a:lnTo>
                <a:lnTo>
                  <a:pt x="11823" y="12421"/>
                </a:lnTo>
                <a:lnTo>
                  <a:pt x="11893" y="12437"/>
                </a:lnTo>
                <a:lnTo>
                  <a:pt x="11908" y="12453"/>
                </a:lnTo>
                <a:lnTo>
                  <a:pt x="11992" y="12515"/>
                </a:lnTo>
                <a:lnTo>
                  <a:pt x="12006" y="12562"/>
                </a:lnTo>
                <a:lnTo>
                  <a:pt x="12034" y="12625"/>
                </a:lnTo>
                <a:lnTo>
                  <a:pt x="12049" y="12672"/>
                </a:lnTo>
                <a:lnTo>
                  <a:pt x="12091" y="12781"/>
                </a:lnTo>
                <a:lnTo>
                  <a:pt x="12190" y="13126"/>
                </a:lnTo>
                <a:lnTo>
                  <a:pt x="12218" y="13173"/>
                </a:lnTo>
                <a:lnTo>
                  <a:pt x="12260" y="13220"/>
                </a:lnTo>
                <a:lnTo>
                  <a:pt x="12345" y="13251"/>
                </a:lnTo>
                <a:lnTo>
                  <a:pt x="12401" y="13236"/>
                </a:lnTo>
                <a:lnTo>
                  <a:pt x="12486" y="13204"/>
                </a:lnTo>
                <a:lnTo>
                  <a:pt x="12528" y="13220"/>
                </a:lnTo>
                <a:lnTo>
                  <a:pt x="12556" y="13267"/>
                </a:lnTo>
                <a:lnTo>
                  <a:pt x="12571" y="13314"/>
                </a:lnTo>
                <a:lnTo>
                  <a:pt x="12613" y="13439"/>
                </a:lnTo>
                <a:lnTo>
                  <a:pt x="12627" y="13549"/>
                </a:lnTo>
                <a:lnTo>
                  <a:pt x="12627" y="14113"/>
                </a:lnTo>
                <a:lnTo>
                  <a:pt x="12641" y="14175"/>
                </a:lnTo>
                <a:lnTo>
                  <a:pt x="12669" y="14222"/>
                </a:lnTo>
                <a:lnTo>
                  <a:pt x="12726" y="14285"/>
                </a:lnTo>
                <a:lnTo>
                  <a:pt x="12796" y="14395"/>
                </a:lnTo>
                <a:lnTo>
                  <a:pt x="12810" y="14426"/>
                </a:lnTo>
                <a:lnTo>
                  <a:pt x="12853" y="14551"/>
                </a:lnTo>
                <a:lnTo>
                  <a:pt x="12881" y="14583"/>
                </a:lnTo>
                <a:lnTo>
                  <a:pt x="12937" y="14692"/>
                </a:lnTo>
                <a:lnTo>
                  <a:pt x="12994" y="14755"/>
                </a:lnTo>
                <a:lnTo>
                  <a:pt x="13079" y="14833"/>
                </a:lnTo>
                <a:lnTo>
                  <a:pt x="13205" y="14974"/>
                </a:lnTo>
                <a:lnTo>
                  <a:pt x="13248" y="15006"/>
                </a:lnTo>
                <a:lnTo>
                  <a:pt x="13262" y="14990"/>
                </a:lnTo>
                <a:lnTo>
                  <a:pt x="13290" y="14990"/>
                </a:lnTo>
                <a:lnTo>
                  <a:pt x="13304" y="14943"/>
                </a:lnTo>
                <a:lnTo>
                  <a:pt x="13304" y="14880"/>
                </a:lnTo>
                <a:lnTo>
                  <a:pt x="13220" y="14661"/>
                </a:lnTo>
                <a:lnTo>
                  <a:pt x="13205" y="14614"/>
                </a:lnTo>
                <a:lnTo>
                  <a:pt x="13135" y="14520"/>
                </a:lnTo>
                <a:lnTo>
                  <a:pt x="13079" y="14457"/>
                </a:lnTo>
                <a:lnTo>
                  <a:pt x="12994" y="14379"/>
                </a:lnTo>
                <a:lnTo>
                  <a:pt x="12952" y="14363"/>
                </a:lnTo>
                <a:lnTo>
                  <a:pt x="12867" y="14301"/>
                </a:lnTo>
                <a:lnTo>
                  <a:pt x="12839" y="14254"/>
                </a:lnTo>
                <a:lnTo>
                  <a:pt x="12825" y="14191"/>
                </a:lnTo>
                <a:lnTo>
                  <a:pt x="12782" y="14019"/>
                </a:lnTo>
                <a:lnTo>
                  <a:pt x="12768" y="13894"/>
                </a:lnTo>
                <a:lnTo>
                  <a:pt x="12768" y="13862"/>
                </a:lnTo>
                <a:lnTo>
                  <a:pt x="12782" y="13737"/>
                </a:lnTo>
                <a:lnTo>
                  <a:pt x="12810" y="13627"/>
                </a:lnTo>
                <a:lnTo>
                  <a:pt x="12825" y="13596"/>
                </a:lnTo>
                <a:lnTo>
                  <a:pt x="12839" y="13580"/>
                </a:lnTo>
                <a:lnTo>
                  <a:pt x="12881" y="13580"/>
                </a:lnTo>
                <a:lnTo>
                  <a:pt x="12994" y="13627"/>
                </a:lnTo>
                <a:lnTo>
                  <a:pt x="13036" y="13643"/>
                </a:lnTo>
                <a:lnTo>
                  <a:pt x="13079" y="13674"/>
                </a:lnTo>
                <a:lnTo>
                  <a:pt x="13107" y="13721"/>
                </a:lnTo>
                <a:lnTo>
                  <a:pt x="13205" y="13831"/>
                </a:lnTo>
                <a:lnTo>
                  <a:pt x="13290" y="13909"/>
                </a:lnTo>
                <a:lnTo>
                  <a:pt x="13318" y="13956"/>
                </a:lnTo>
                <a:lnTo>
                  <a:pt x="13361" y="13941"/>
                </a:lnTo>
                <a:lnTo>
                  <a:pt x="13389" y="13956"/>
                </a:lnTo>
                <a:lnTo>
                  <a:pt x="13417" y="14003"/>
                </a:lnTo>
                <a:lnTo>
                  <a:pt x="13431" y="14050"/>
                </a:lnTo>
                <a:lnTo>
                  <a:pt x="13459" y="14082"/>
                </a:lnTo>
                <a:lnTo>
                  <a:pt x="13488" y="14082"/>
                </a:lnTo>
                <a:lnTo>
                  <a:pt x="13502" y="14066"/>
                </a:lnTo>
                <a:lnTo>
                  <a:pt x="13685" y="13909"/>
                </a:lnTo>
                <a:lnTo>
                  <a:pt x="13770" y="13831"/>
                </a:lnTo>
                <a:lnTo>
                  <a:pt x="13840" y="13768"/>
                </a:lnTo>
                <a:lnTo>
                  <a:pt x="13854" y="13721"/>
                </a:lnTo>
                <a:lnTo>
                  <a:pt x="13854" y="13659"/>
                </a:lnTo>
                <a:lnTo>
                  <a:pt x="13756" y="13236"/>
                </a:lnTo>
                <a:lnTo>
                  <a:pt x="13699" y="13142"/>
                </a:lnTo>
                <a:lnTo>
                  <a:pt x="13629" y="13048"/>
                </a:lnTo>
                <a:lnTo>
                  <a:pt x="13558" y="12922"/>
                </a:lnTo>
                <a:lnTo>
                  <a:pt x="13502" y="12813"/>
                </a:lnTo>
                <a:lnTo>
                  <a:pt x="13488" y="12781"/>
                </a:lnTo>
                <a:lnTo>
                  <a:pt x="13474" y="12734"/>
                </a:lnTo>
                <a:lnTo>
                  <a:pt x="13488" y="12687"/>
                </a:lnTo>
                <a:lnTo>
                  <a:pt x="13615" y="12593"/>
                </a:lnTo>
                <a:lnTo>
                  <a:pt x="13699" y="12578"/>
                </a:lnTo>
                <a:lnTo>
                  <a:pt x="13742" y="12578"/>
                </a:lnTo>
                <a:lnTo>
                  <a:pt x="13784" y="12609"/>
                </a:lnTo>
                <a:lnTo>
                  <a:pt x="13897" y="12687"/>
                </a:lnTo>
                <a:lnTo>
                  <a:pt x="13911" y="12703"/>
                </a:lnTo>
                <a:lnTo>
                  <a:pt x="13925" y="12687"/>
                </a:lnTo>
                <a:lnTo>
                  <a:pt x="13939" y="12687"/>
                </a:lnTo>
                <a:lnTo>
                  <a:pt x="13939" y="12640"/>
                </a:lnTo>
                <a:lnTo>
                  <a:pt x="13953" y="12578"/>
                </a:lnTo>
                <a:lnTo>
                  <a:pt x="13996" y="12562"/>
                </a:lnTo>
                <a:lnTo>
                  <a:pt x="14165" y="12515"/>
                </a:lnTo>
                <a:lnTo>
                  <a:pt x="14250" y="12453"/>
                </a:lnTo>
                <a:lnTo>
                  <a:pt x="14278" y="12421"/>
                </a:lnTo>
                <a:lnTo>
                  <a:pt x="14391" y="12421"/>
                </a:lnTo>
                <a:lnTo>
                  <a:pt x="14475" y="12390"/>
                </a:lnTo>
                <a:lnTo>
                  <a:pt x="14645" y="12296"/>
                </a:lnTo>
                <a:lnTo>
                  <a:pt x="14743" y="12233"/>
                </a:lnTo>
                <a:lnTo>
                  <a:pt x="14856" y="12139"/>
                </a:lnTo>
                <a:lnTo>
                  <a:pt x="14898" y="12108"/>
                </a:lnTo>
                <a:lnTo>
                  <a:pt x="14955" y="12014"/>
                </a:lnTo>
                <a:lnTo>
                  <a:pt x="14997" y="11904"/>
                </a:lnTo>
                <a:lnTo>
                  <a:pt x="15025" y="11857"/>
                </a:lnTo>
                <a:lnTo>
                  <a:pt x="15082" y="11748"/>
                </a:lnTo>
                <a:lnTo>
                  <a:pt x="15152" y="11622"/>
                </a:lnTo>
                <a:lnTo>
                  <a:pt x="15167" y="11575"/>
                </a:lnTo>
                <a:lnTo>
                  <a:pt x="15181" y="11513"/>
                </a:lnTo>
                <a:lnTo>
                  <a:pt x="15181" y="11481"/>
                </a:lnTo>
                <a:lnTo>
                  <a:pt x="15138" y="11340"/>
                </a:lnTo>
                <a:lnTo>
                  <a:pt x="15152" y="11309"/>
                </a:lnTo>
                <a:lnTo>
                  <a:pt x="15167" y="11262"/>
                </a:lnTo>
                <a:lnTo>
                  <a:pt x="15138" y="11168"/>
                </a:lnTo>
                <a:lnTo>
                  <a:pt x="15096" y="11058"/>
                </a:lnTo>
                <a:lnTo>
                  <a:pt x="14997" y="10792"/>
                </a:lnTo>
                <a:lnTo>
                  <a:pt x="14969" y="10698"/>
                </a:lnTo>
                <a:lnTo>
                  <a:pt x="14983" y="10651"/>
                </a:lnTo>
                <a:lnTo>
                  <a:pt x="15011" y="10604"/>
                </a:lnTo>
                <a:lnTo>
                  <a:pt x="15068" y="10542"/>
                </a:lnTo>
                <a:lnTo>
                  <a:pt x="15167" y="10479"/>
                </a:lnTo>
                <a:lnTo>
                  <a:pt x="15195" y="10448"/>
                </a:lnTo>
                <a:lnTo>
                  <a:pt x="15237" y="10416"/>
                </a:lnTo>
                <a:lnTo>
                  <a:pt x="15251" y="10385"/>
                </a:lnTo>
                <a:lnTo>
                  <a:pt x="15237" y="10354"/>
                </a:lnTo>
                <a:lnTo>
                  <a:pt x="14941" y="10354"/>
                </a:lnTo>
                <a:lnTo>
                  <a:pt x="14913" y="10338"/>
                </a:lnTo>
                <a:lnTo>
                  <a:pt x="14800" y="10150"/>
                </a:lnTo>
                <a:lnTo>
                  <a:pt x="14786" y="10134"/>
                </a:lnTo>
                <a:lnTo>
                  <a:pt x="14786" y="10119"/>
                </a:lnTo>
                <a:lnTo>
                  <a:pt x="14814" y="10087"/>
                </a:lnTo>
                <a:lnTo>
                  <a:pt x="14856" y="10072"/>
                </a:lnTo>
                <a:lnTo>
                  <a:pt x="14955" y="10009"/>
                </a:lnTo>
                <a:lnTo>
                  <a:pt x="14997" y="9993"/>
                </a:lnTo>
                <a:lnTo>
                  <a:pt x="15082" y="9915"/>
                </a:lnTo>
                <a:lnTo>
                  <a:pt x="15138" y="9852"/>
                </a:lnTo>
                <a:lnTo>
                  <a:pt x="15181" y="9821"/>
                </a:lnTo>
                <a:lnTo>
                  <a:pt x="15223" y="9805"/>
                </a:lnTo>
                <a:lnTo>
                  <a:pt x="15223" y="9821"/>
                </a:lnTo>
                <a:lnTo>
                  <a:pt x="15237" y="9821"/>
                </a:lnTo>
                <a:lnTo>
                  <a:pt x="15195" y="9962"/>
                </a:lnTo>
                <a:lnTo>
                  <a:pt x="15223" y="10009"/>
                </a:lnTo>
                <a:lnTo>
                  <a:pt x="15279" y="10040"/>
                </a:lnTo>
                <a:lnTo>
                  <a:pt x="15378" y="10025"/>
                </a:lnTo>
                <a:lnTo>
                  <a:pt x="15477" y="9978"/>
                </a:lnTo>
                <a:lnTo>
                  <a:pt x="15533" y="9978"/>
                </a:lnTo>
                <a:lnTo>
                  <a:pt x="15618" y="10009"/>
                </a:lnTo>
                <a:lnTo>
                  <a:pt x="15660" y="10056"/>
                </a:lnTo>
                <a:lnTo>
                  <a:pt x="15689" y="10103"/>
                </a:lnTo>
                <a:lnTo>
                  <a:pt x="15717" y="10134"/>
                </a:lnTo>
                <a:lnTo>
                  <a:pt x="15731" y="10228"/>
                </a:lnTo>
                <a:lnTo>
                  <a:pt x="15731" y="10432"/>
                </a:lnTo>
                <a:lnTo>
                  <a:pt x="15717" y="10557"/>
                </a:lnTo>
                <a:lnTo>
                  <a:pt x="15689" y="10667"/>
                </a:lnTo>
                <a:lnTo>
                  <a:pt x="15674" y="10698"/>
                </a:lnTo>
                <a:lnTo>
                  <a:pt x="15703" y="10730"/>
                </a:lnTo>
                <a:lnTo>
                  <a:pt x="15801" y="10730"/>
                </a:lnTo>
                <a:lnTo>
                  <a:pt x="15886" y="10683"/>
                </a:lnTo>
                <a:lnTo>
                  <a:pt x="15971" y="10620"/>
                </a:lnTo>
                <a:lnTo>
                  <a:pt x="16041" y="10542"/>
                </a:lnTo>
                <a:lnTo>
                  <a:pt x="16069" y="10495"/>
                </a:lnTo>
                <a:lnTo>
                  <a:pt x="16055" y="10448"/>
                </a:lnTo>
                <a:lnTo>
                  <a:pt x="15971" y="10244"/>
                </a:lnTo>
                <a:lnTo>
                  <a:pt x="15943" y="10150"/>
                </a:lnTo>
                <a:lnTo>
                  <a:pt x="15943" y="9931"/>
                </a:lnTo>
                <a:lnTo>
                  <a:pt x="15886" y="9743"/>
                </a:lnTo>
                <a:lnTo>
                  <a:pt x="15914" y="9696"/>
                </a:lnTo>
                <a:lnTo>
                  <a:pt x="16041" y="9555"/>
                </a:lnTo>
                <a:lnTo>
                  <a:pt x="16084" y="9523"/>
                </a:lnTo>
                <a:lnTo>
                  <a:pt x="16126" y="9508"/>
                </a:lnTo>
                <a:lnTo>
                  <a:pt x="16154" y="9523"/>
                </a:lnTo>
                <a:lnTo>
                  <a:pt x="16168" y="9539"/>
                </a:lnTo>
                <a:lnTo>
                  <a:pt x="16168" y="9570"/>
                </a:lnTo>
                <a:lnTo>
                  <a:pt x="16182" y="9586"/>
                </a:lnTo>
                <a:lnTo>
                  <a:pt x="16253" y="9586"/>
                </a:lnTo>
                <a:lnTo>
                  <a:pt x="16295" y="9570"/>
                </a:lnTo>
                <a:lnTo>
                  <a:pt x="16323" y="9539"/>
                </a:lnTo>
                <a:lnTo>
                  <a:pt x="16366" y="9523"/>
                </a:lnTo>
                <a:lnTo>
                  <a:pt x="16493" y="9570"/>
                </a:lnTo>
                <a:lnTo>
                  <a:pt x="16535" y="9539"/>
                </a:lnTo>
                <a:lnTo>
                  <a:pt x="16803" y="9241"/>
                </a:lnTo>
                <a:lnTo>
                  <a:pt x="17085" y="8866"/>
                </a:lnTo>
                <a:lnTo>
                  <a:pt x="17142" y="8756"/>
                </a:lnTo>
                <a:lnTo>
                  <a:pt x="17255" y="8505"/>
                </a:lnTo>
                <a:lnTo>
                  <a:pt x="17255" y="8270"/>
                </a:lnTo>
                <a:lnTo>
                  <a:pt x="17269" y="8145"/>
                </a:lnTo>
                <a:lnTo>
                  <a:pt x="17311" y="7800"/>
                </a:lnTo>
                <a:lnTo>
                  <a:pt x="17325" y="7675"/>
                </a:lnTo>
                <a:lnTo>
                  <a:pt x="17325" y="7659"/>
                </a:lnTo>
                <a:lnTo>
                  <a:pt x="17311" y="7597"/>
                </a:lnTo>
                <a:lnTo>
                  <a:pt x="17283" y="7550"/>
                </a:lnTo>
                <a:lnTo>
                  <a:pt x="17226" y="7487"/>
                </a:lnTo>
                <a:lnTo>
                  <a:pt x="17184" y="7456"/>
                </a:lnTo>
                <a:lnTo>
                  <a:pt x="17142" y="7472"/>
                </a:lnTo>
                <a:lnTo>
                  <a:pt x="17029" y="7550"/>
                </a:lnTo>
                <a:lnTo>
                  <a:pt x="16972" y="7581"/>
                </a:lnTo>
                <a:lnTo>
                  <a:pt x="16888" y="7550"/>
                </a:lnTo>
                <a:lnTo>
                  <a:pt x="16845" y="7503"/>
                </a:lnTo>
                <a:lnTo>
                  <a:pt x="16817" y="7456"/>
                </a:lnTo>
                <a:lnTo>
                  <a:pt x="16803" y="7425"/>
                </a:lnTo>
                <a:lnTo>
                  <a:pt x="16775" y="7378"/>
                </a:lnTo>
                <a:lnTo>
                  <a:pt x="16733" y="7362"/>
                </a:lnTo>
                <a:lnTo>
                  <a:pt x="16718" y="7346"/>
                </a:lnTo>
                <a:lnTo>
                  <a:pt x="17071" y="6955"/>
                </a:lnTo>
                <a:lnTo>
                  <a:pt x="17099" y="6908"/>
                </a:lnTo>
                <a:lnTo>
                  <a:pt x="17114" y="6861"/>
                </a:lnTo>
                <a:lnTo>
                  <a:pt x="17128" y="6829"/>
                </a:lnTo>
                <a:lnTo>
                  <a:pt x="17156" y="6782"/>
                </a:lnTo>
                <a:lnTo>
                  <a:pt x="17565" y="6328"/>
                </a:lnTo>
                <a:lnTo>
                  <a:pt x="17607" y="6297"/>
                </a:lnTo>
                <a:lnTo>
                  <a:pt x="17664" y="6281"/>
                </a:lnTo>
                <a:lnTo>
                  <a:pt x="18087" y="6281"/>
                </a:lnTo>
                <a:lnTo>
                  <a:pt x="18129" y="6265"/>
                </a:lnTo>
                <a:lnTo>
                  <a:pt x="18172" y="6234"/>
                </a:lnTo>
                <a:lnTo>
                  <a:pt x="18228" y="6218"/>
                </a:lnTo>
                <a:lnTo>
                  <a:pt x="18270" y="6234"/>
                </a:lnTo>
                <a:lnTo>
                  <a:pt x="18369" y="6265"/>
                </a:lnTo>
                <a:lnTo>
                  <a:pt x="18411" y="6297"/>
                </a:lnTo>
                <a:lnTo>
                  <a:pt x="18426" y="6344"/>
                </a:lnTo>
                <a:lnTo>
                  <a:pt x="18426" y="6375"/>
                </a:lnTo>
                <a:lnTo>
                  <a:pt x="18440" y="6406"/>
                </a:lnTo>
                <a:lnTo>
                  <a:pt x="18440" y="6422"/>
                </a:lnTo>
                <a:lnTo>
                  <a:pt x="18468" y="6422"/>
                </a:lnTo>
                <a:lnTo>
                  <a:pt x="18482" y="6438"/>
                </a:lnTo>
                <a:lnTo>
                  <a:pt x="18722" y="6375"/>
                </a:lnTo>
                <a:lnTo>
                  <a:pt x="18807" y="6359"/>
                </a:lnTo>
                <a:lnTo>
                  <a:pt x="18821" y="6359"/>
                </a:lnTo>
                <a:lnTo>
                  <a:pt x="18807" y="6328"/>
                </a:lnTo>
                <a:lnTo>
                  <a:pt x="18792" y="6281"/>
                </a:lnTo>
                <a:lnTo>
                  <a:pt x="18792" y="6234"/>
                </a:lnTo>
                <a:lnTo>
                  <a:pt x="18821" y="6124"/>
                </a:lnTo>
                <a:lnTo>
                  <a:pt x="18863" y="5999"/>
                </a:lnTo>
                <a:lnTo>
                  <a:pt x="18891" y="5889"/>
                </a:lnTo>
                <a:lnTo>
                  <a:pt x="18919" y="5842"/>
                </a:lnTo>
                <a:lnTo>
                  <a:pt x="18962" y="5796"/>
                </a:lnTo>
                <a:lnTo>
                  <a:pt x="19075" y="5717"/>
                </a:lnTo>
                <a:lnTo>
                  <a:pt x="19117" y="5686"/>
                </a:lnTo>
                <a:lnTo>
                  <a:pt x="19173" y="5686"/>
                </a:lnTo>
                <a:lnTo>
                  <a:pt x="19343" y="5733"/>
                </a:lnTo>
                <a:lnTo>
                  <a:pt x="19385" y="5764"/>
                </a:lnTo>
                <a:lnTo>
                  <a:pt x="19427" y="5811"/>
                </a:lnTo>
                <a:lnTo>
                  <a:pt x="19456" y="5874"/>
                </a:lnTo>
                <a:lnTo>
                  <a:pt x="19484" y="5874"/>
                </a:lnTo>
                <a:lnTo>
                  <a:pt x="19498" y="5858"/>
                </a:lnTo>
                <a:lnTo>
                  <a:pt x="19568" y="5796"/>
                </a:lnTo>
                <a:lnTo>
                  <a:pt x="19653" y="5717"/>
                </a:lnTo>
                <a:lnTo>
                  <a:pt x="19836" y="5561"/>
                </a:lnTo>
                <a:lnTo>
                  <a:pt x="19851" y="5545"/>
                </a:lnTo>
                <a:lnTo>
                  <a:pt x="19865" y="5545"/>
                </a:lnTo>
                <a:lnTo>
                  <a:pt x="19879" y="5561"/>
                </a:lnTo>
                <a:lnTo>
                  <a:pt x="19879" y="5764"/>
                </a:lnTo>
                <a:lnTo>
                  <a:pt x="19865" y="5827"/>
                </a:lnTo>
                <a:lnTo>
                  <a:pt x="19836" y="5874"/>
                </a:lnTo>
                <a:lnTo>
                  <a:pt x="19709" y="6015"/>
                </a:lnTo>
                <a:lnTo>
                  <a:pt x="19625" y="6093"/>
                </a:lnTo>
                <a:lnTo>
                  <a:pt x="19582" y="6109"/>
                </a:lnTo>
                <a:lnTo>
                  <a:pt x="19540" y="6140"/>
                </a:lnTo>
                <a:lnTo>
                  <a:pt x="19498" y="6187"/>
                </a:lnTo>
                <a:lnTo>
                  <a:pt x="19427" y="6312"/>
                </a:lnTo>
                <a:lnTo>
                  <a:pt x="19357" y="6406"/>
                </a:lnTo>
                <a:lnTo>
                  <a:pt x="19159" y="6626"/>
                </a:lnTo>
                <a:lnTo>
                  <a:pt x="19117" y="6657"/>
                </a:lnTo>
                <a:lnTo>
                  <a:pt x="19060" y="6688"/>
                </a:lnTo>
                <a:lnTo>
                  <a:pt x="19032" y="6735"/>
                </a:lnTo>
                <a:lnTo>
                  <a:pt x="18934" y="7080"/>
                </a:lnTo>
                <a:lnTo>
                  <a:pt x="18919" y="7127"/>
                </a:lnTo>
                <a:lnTo>
                  <a:pt x="18919" y="7190"/>
                </a:lnTo>
                <a:lnTo>
                  <a:pt x="19046" y="7988"/>
                </a:lnTo>
                <a:lnTo>
                  <a:pt x="19046" y="8004"/>
                </a:lnTo>
                <a:lnTo>
                  <a:pt x="19060" y="8020"/>
                </a:lnTo>
                <a:lnTo>
                  <a:pt x="19075" y="8020"/>
                </a:lnTo>
                <a:lnTo>
                  <a:pt x="19089" y="8004"/>
                </a:lnTo>
                <a:lnTo>
                  <a:pt x="19230" y="7800"/>
                </a:lnTo>
                <a:lnTo>
                  <a:pt x="19286" y="7706"/>
                </a:lnTo>
                <a:lnTo>
                  <a:pt x="19357" y="7612"/>
                </a:lnTo>
                <a:lnTo>
                  <a:pt x="19371" y="7565"/>
                </a:lnTo>
                <a:lnTo>
                  <a:pt x="19427" y="7456"/>
                </a:lnTo>
                <a:lnTo>
                  <a:pt x="19470" y="7362"/>
                </a:lnTo>
                <a:lnTo>
                  <a:pt x="19512" y="7331"/>
                </a:lnTo>
                <a:lnTo>
                  <a:pt x="19554" y="7315"/>
                </a:lnTo>
                <a:lnTo>
                  <a:pt x="19582" y="7268"/>
                </a:lnTo>
                <a:lnTo>
                  <a:pt x="19597" y="7221"/>
                </a:lnTo>
                <a:lnTo>
                  <a:pt x="19597" y="7190"/>
                </a:lnTo>
                <a:lnTo>
                  <a:pt x="19611" y="7143"/>
                </a:lnTo>
                <a:lnTo>
                  <a:pt x="19667" y="7049"/>
                </a:lnTo>
                <a:lnTo>
                  <a:pt x="19681" y="7002"/>
                </a:lnTo>
                <a:lnTo>
                  <a:pt x="19724" y="6814"/>
                </a:lnTo>
                <a:lnTo>
                  <a:pt x="19738" y="6704"/>
                </a:lnTo>
                <a:lnTo>
                  <a:pt x="19724" y="6688"/>
                </a:lnTo>
                <a:lnTo>
                  <a:pt x="19681" y="6673"/>
                </a:lnTo>
                <a:lnTo>
                  <a:pt x="19639" y="6673"/>
                </a:lnTo>
                <a:lnTo>
                  <a:pt x="19625" y="6657"/>
                </a:lnTo>
                <a:lnTo>
                  <a:pt x="19625" y="6610"/>
                </a:lnTo>
                <a:lnTo>
                  <a:pt x="19724" y="6344"/>
                </a:lnTo>
                <a:lnTo>
                  <a:pt x="19738" y="6297"/>
                </a:lnTo>
                <a:lnTo>
                  <a:pt x="19780" y="6250"/>
                </a:lnTo>
                <a:lnTo>
                  <a:pt x="19865" y="6187"/>
                </a:lnTo>
                <a:lnTo>
                  <a:pt x="19893" y="6156"/>
                </a:lnTo>
                <a:lnTo>
                  <a:pt x="19978" y="6140"/>
                </a:lnTo>
                <a:lnTo>
                  <a:pt x="20020" y="6140"/>
                </a:lnTo>
                <a:lnTo>
                  <a:pt x="20062" y="6187"/>
                </a:lnTo>
                <a:lnTo>
                  <a:pt x="20090" y="6187"/>
                </a:lnTo>
                <a:lnTo>
                  <a:pt x="20133" y="6171"/>
                </a:lnTo>
                <a:lnTo>
                  <a:pt x="20246" y="6030"/>
                </a:lnTo>
                <a:lnTo>
                  <a:pt x="20274" y="6015"/>
                </a:lnTo>
                <a:lnTo>
                  <a:pt x="20316" y="6015"/>
                </a:lnTo>
                <a:lnTo>
                  <a:pt x="20471" y="6187"/>
                </a:lnTo>
                <a:lnTo>
                  <a:pt x="20500" y="6187"/>
                </a:lnTo>
                <a:lnTo>
                  <a:pt x="20514" y="6171"/>
                </a:lnTo>
                <a:lnTo>
                  <a:pt x="20514" y="6156"/>
                </a:lnTo>
                <a:lnTo>
                  <a:pt x="20556" y="6046"/>
                </a:lnTo>
                <a:lnTo>
                  <a:pt x="20584" y="5999"/>
                </a:lnTo>
                <a:lnTo>
                  <a:pt x="20627" y="5983"/>
                </a:lnTo>
                <a:lnTo>
                  <a:pt x="20655" y="5983"/>
                </a:lnTo>
                <a:lnTo>
                  <a:pt x="20697" y="5968"/>
                </a:lnTo>
                <a:lnTo>
                  <a:pt x="20739" y="5936"/>
                </a:lnTo>
                <a:lnTo>
                  <a:pt x="20880" y="5733"/>
                </a:lnTo>
                <a:lnTo>
                  <a:pt x="20923" y="5686"/>
                </a:lnTo>
                <a:lnTo>
                  <a:pt x="20965" y="5655"/>
                </a:lnTo>
                <a:lnTo>
                  <a:pt x="21134" y="5545"/>
                </a:lnTo>
                <a:lnTo>
                  <a:pt x="21191" y="5529"/>
                </a:lnTo>
                <a:lnTo>
                  <a:pt x="21332" y="5529"/>
                </a:lnTo>
                <a:lnTo>
                  <a:pt x="21374" y="5545"/>
                </a:lnTo>
                <a:lnTo>
                  <a:pt x="21417" y="5576"/>
                </a:lnTo>
                <a:lnTo>
                  <a:pt x="21459" y="5576"/>
                </a:lnTo>
                <a:lnTo>
                  <a:pt x="21473" y="5561"/>
                </a:lnTo>
                <a:lnTo>
                  <a:pt x="21473" y="5435"/>
                </a:lnTo>
                <a:lnTo>
                  <a:pt x="21445" y="5310"/>
                </a:lnTo>
                <a:lnTo>
                  <a:pt x="21417" y="5200"/>
                </a:lnTo>
                <a:lnTo>
                  <a:pt x="21388" y="5138"/>
                </a:lnTo>
                <a:lnTo>
                  <a:pt x="21360" y="5091"/>
                </a:lnTo>
                <a:lnTo>
                  <a:pt x="21290" y="5012"/>
                </a:lnTo>
                <a:lnTo>
                  <a:pt x="21290" y="4965"/>
                </a:lnTo>
                <a:lnTo>
                  <a:pt x="21318" y="4965"/>
                </a:lnTo>
                <a:lnTo>
                  <a:pt x="21346" y="4934"/>
                </a:lnTo>
                <a:lnTo>
                  <a:pt x="21445" y="4887"/>
                </a:lnTo>
                <a:lnTo>
                  <a:pt x="21487" y="4856"/>
                </a:lnTo>
                <a:close/>
                <a:moveTo>
                  <a:pt x="2963" y="7284"/>
                </a:moveTo>
                <a:lnTo>
                  <a:pt x="2920" y="7237"/>
                </a:lnTo>
                <a:lnTo>
                  <a:pt x="2963" y="7284"/>
                </a:lnTo>
                <a:close/>
                <a:moveTo>
                  <a:pt x="6617" y="9743"/>
                </a:moveTo>
                <a:lnTo>
                  <a:pt x="6589" y="9696"/>
                </a:lnTo>
                <a:lnTo>
                  <a:pt x="6546" y="9680"/>
                </a:lnTo>
                <a:lnTo>
                  <a:pt x="6518" y="9664"/>
                </a:lnTo>
                <a:lnTo>
                  <a:pt x="6448" y="9664"/>
                </a:lnTo>
                <a:lnTo>
                  <a:pt x="6278" y="9727"/>
                </a:lnTo>
                <a:lnTo>
                  <a:pt x="6222" y="9743"/>
                </a:lnTo>
                <a:lnTo>
                  <a:pt x="6095" y="9743"/>
                </a:lnTo>
                <a:lnTo>
                  <a:pt x="6010" y="9711"/>
                </a:lnTo>
                <a:lnTo>
                  <a:pt x="5982" y="9696"/>
                </a:lnTo>
                <a:lnTo>
                  <a:pt x="5897" y="9664"/>
                </a:lnTo>
                <a:lnTo>
                  <a:pt x="5432" y="9664"/>
                </a:lnTo>
                <a:lnTo>
                  <a:pt x="5347" y="9696"/>
                </a:lnTo>
                <a:lnTo>
                  <a:pt x="5262" y="9774"/>
                </a:lnTo>
                <a:lnTo>
                  <a:pt x="5220" y="9790"/>
                </a:lnTo>
                <a:lnTo>
                  <a:pt x="5178" y="9790"/>
                </a:lnTo>
                <a:lnTo>
                  <a:pt x="5135" y="9774"/>
                </a:lnTo>
                <a:lnTo>
                  <a:pt x="5051" y="9711"/>
                </a:lnTo>
                <a:lnTo>
                  <a:pt x="4952" y="9680"/>
                </a:lnTo>
                <a:lnTo>
                  <a:pt x="4910" y="9649"/>
                </a:lnTo>
                <a:lnTo>
                  <a:pt x="4896" y="9602"/>
                </a:lnTo>
                <a:lnTo>
                  <a:pt x="4896" y="9570"/>
                </a:lnTo>
                <a:lnTo>
                  <a:pt x="4910" y="9508"/>
                </a:lnTo>
                <a:lnTo>
                  <a:pt x="4938" y="9461"/>
                </a:lnTo>
                <a:lnTo>
                  <a:pt x="5037" y="9351"/>
                </a:lnTo>
                <a:lnTo>
                  <a:pt x="5037" y="9132"/>
                </a:lnTo>
                <a:lnTo>
                  <a:pt x="5065" y="9085"/>
                </a:lnTo>
                <a:lnTo>
                  <a:pt x="5107" y="9054"/>
                </a:lnTo>
                <a:lnTo>
                  <a:pt x="5135" y="9007"/>
                </a:lnTo>
                <a:lnTo>
                  <a:pt x="5220" y="8944"/>
                </a:lnTo>
                <a:lnTo>
                  <a:pt x="5262" y="8928"/>
                </a:lnTo>
                <a:lnTo>
                  <a:pt x="5319" y="8897"/>
                </a:lnTo>
                <a:lnTo>
                  <a:pt x="5389" y="8897"/>
                </a:lnTo>
                <a:lnTo>
                  <a:pt x="5446" y="8913"/>
                </a:lnTo>
                <a:lnTo>
                  <a:pt x="5488" y="8928"/>
                </a:lnTo>
                <a:lnTo>
                  <a:pt x="5502" y="8975"/>
                </a:lnTo>
                <a:lnTo>
                  <a:pt x="5488" y="9007"/>
                </a:lnTo>
                <a:lnTo>
                  <a:pt x="5474" y="9022"/>
                </a:lnTo>
                <a:lnTo>
                  <a:pt x="5474" y="9054"/>
                </a:lnTo>
                <a:lnTo>
                  <a:pt x="5488" y="9085"/>
                </a:lnTo>
                <a:lnTo>
                  <a:pt x="5545" y="9163"/>
                </a:lnTo>
                <a:lnTo>
                  <a:pt x="5587" y="9179"/>
                </a:lnTo>
                <a:lnTo>
                  <a:pt x="5643" y="9179"/>
                </a:lnTo>
                <a:lnTo>
                  <a:pt x="5813" y="9069"/>
                </a:lnTo>
                <a:lnTo>
                  <a:pt x="5869" y="9054"/>
                </a:lnTo>
                <a:lnTo>
                  <a:pt x="5911" y="9069"/>
                </a:lnTo>
                <a:lnTo>
                  <a:pt x="6137" y="9132"/>
                </a:lnTo>
                <a:lnTo>
                  <a:pt x="6165" y="9179"/>
                </a:lnTo>
                <a:lnTo>
                  <a:pt x="6250" y="9304"/>
                </a:lnTo>
                <a:lnTo>
                  <a:pt x="6278" y="9398"/>
                </a:lnTo>
                <a:lnTo>
                  <a:pt x="6292" y="9429"/>
                </a:lnTo>
                <a:lnTo>
                  <a:pt x="6306" y="9476"/>
                </a:lnTo>
                <a:lnTo>
                  <a:pt x="6349" y="9492"/>
                </a:lnTo>
                <a:lnTo>
                  <a:pt x="6405" y="9508"/>
                </a:lnTo>
                <a:lnTo>
                  <a:pt x="6433" y="9508"/>
                </a:lnTo>
                <a:lnTo>
                  <a:pt x="6518" y="9539"/>
                </a:lnTo>
                <a:lnTo>
                  <a:pt x="6575" y="9649"/>
                </a:lnTo>
                <a:lnTo>
                  <a:pt x="6603" y="9680"/>
                </a:lnTo>
                <a:lnTo>
                  <a:pt x="6617" y="9743"/>
                </a:lnTo>
                <a:close/>
                <a:moveTo>
                  <a:pt x="7717" y="9054"/>
                </a:moveTo>
                <a:lnTo>
                  <a:pt x="7534" y="9054"/>
                </a:lnTo>
                <a:lnTo>
                  <a:pt x="7492" y="9085"/>
                </a:lnTo>
                <a:lnTo>
                  <a:pt x="7463" y="9132"/>
                </a:lnTo>
                <a:lnTo>
                  <a:pt x="7463" y="9179"/>
                </a:lnTo>
                <a:lnTo>
                  <a:pt x="7506" y="9367"/>
                </a:lnTo>
                <a:lnTo>
                  <a:pt x="7534" y="9429"/>
                </a:lnTo>
                <a:lnTo>
                  <a:pt x="7562" y="9476"/>
                </a:lnTo>
                <a:lnTo>
                  <a:pt x="7619" y="9539"/>
                </a:lnTo>
                <a:lnTo>
                  <a:pt x="7647" y="9586"/>
                </a:lnTo>
                <a:lnTo>
                  <a:pt x="7661" y="9649"/>
                </a:lnTo>
                <a:lnTo>
                  <a:pt x="7661" y="9899"/>
                </a:lnTo>
                <a:lnTo>
                  <a:pt x="7619" y="9915"/>
                </a:lnTo>
                <a:lnTo>
                  <a:pt x="7195" y="10009"/>
                </a:lnTo>
                <a:lnTo>
                  <a:pt x="7153" y="10009"/>
                </a:lnTo>
                <a:lnTo>
                  <a:pt x="7097" y="9978"/>
                </a:lnTo>
                <a:lnTo>
                  <a:pt x="7068" y="10009"/>
                </a:lnTo>
                <a:lnTo>
                  <a:pt x="7040" y="10025"/>
                </a:lnTo>
                <a:lnTo>
                  <a:pt x="6927" y="10056"/>
                </a:lnTo>
                <a:lnTo>
                  <a:pt x="6857" y="10056"/>
                </a:lnTo>
                <a:lnTo>
                  <a:pt x="6786" y="10009"/>
                </a:lnTo>
                <a:lnTo>
                  <a:pt x="6758" y="9962"/>
                </a:lnTo>
                <a:lnTo>
                  <a:pt x="6730" y="9931"/>
                </a:lnTo>
                <a:lnTo>
                  <a:pt x="6730" y="9899"/>
                </a:lnTo>
                <a:lnTo>
                  <a:pt x="6772" y="9899"/>
                </a:lnTo>
                <a:lnTo>
                  <a:pt x="6885" y="9868"/>
                </a:lnTo>
                <a:lnTo>
                  <a:pt x="6913" y="9837"/>
                </a:lnTo>
                <a:lnTo>
                  <a:pt x="6955" y="9837"/>
                </a:lnTo>
                <a:lnTo>
                  <a:pt x="6998" y="9852"/>
                </a:lnTo>
                <a:lnTo>
                  <a:pt x="7026" y="9899"/>
                </a:lnTo>
                <a:lnTo>
                  <a:pt x="7040" y="9931"/>
                </a:lnTo>
                <a:lnTo>
                  <a:pt x="7040" y="9946"/>
                </a:lnTo>
                <a:lnTo>
                  <a:pt x="7068" y="9915"/>
                </a:lnTo>
                <a:lnTo>
                  <a:pt x="7082" y="9868"/>
                </a:lnTo>
                <a:lnTo>
                  <a:pt x="7139" y="9774"/>
                </a:lnTo>
                <a:lnTo>
                  <a:pt x="7209" y="9711"/>
                </a:lnTo>
                <a:lnTo>
                  <a:pt x="7224" y="9664"/>
                </a:lnTo>
                <a:lnTo>
                  <a:pt x="7224" y="9602"/>
                </a:lnTo>
                <a:lnTo>
                  <a:pt x="7125" y="9414"/>
                </a:lnTo>
                <a:lnTo>
                  <a:pt x="7068" y="9304"/>
                </a:lnTo>
                <a:lnTo>
                  <a:pt x="6871" y="9022"/>
                </a:lnTo>
                <a:lnTo>
                  <a:pt x="6843" y="8975"/>
                </a:lnTo>
                <a:lnTo>
                  <a:pt x="6857" y="8913"/>
                </a:lnTo>
                <a:lnTo>
                  <a:pt x="6941" y="8787"/>
                </a:lnTo>
                <a:lnTo>
                  <a:pt x="7012" y="8709"/>
                </a:lnTo>
                <a:lnTo>
                  <a:pt x="7097" y="8678"/>
                </a:lnTo>
                <a:lnTo>
                  <a:pt x="7139" y="8709"/>
                </a:lnTo>
                <a:lnTo>
                  <a:pt x="7181" y="8725"/>
                </a:lnTo>
                <a:lnTo>
                  <a:pt x="7238" y="8740"/>
                </a:lnTo>
                <a:lnTo>
                  <a:pt x="7604" y="8740"/>
                </a:lnTo>
                <a:lnTo>
                  <a:pt x="7647" y="8756"/>
                </a:lnTo>
                <a:lnTo>
                  <a:pt x="7689" y="8787"/>
                </a:lnTo>
                <a:lnTo>
                  <a:pt x="7830" y="8991"/>
                </a:lnTo>
                <a:lnTo>
                  <a:pt x="7844" y="9022"/>
                </a:lnTo>
                <a:lnTo>
                  <a:pt x="7844" y="9038"/>
                </a:lnTo>
                <a:lnTo>
                  <a:pt x="7830" y="9038"/>
                </a:lnTo>
                <a:lnTo>
                  <a:pt x="7816" y="9054"/>
                </a:lnTo>
                <a:lnTo>
                  <a:pt x="7717" y="9054"/>
                </a:lnTo>
                <a:close/>
                <a:moveTo>
                  <a:pt x="7746" y="2741"/>
                </a:moveTo>
                <a:lnTo>
                  <a:pt x="7802" y="2804"/>
                </a:lnTo>
                <a:lnTo>
                  <a:pt x="7816" y="2835"/>
                </a:lnTo>
                <a:lnTo>
                  <a:pt x="7844" y="2866"/>
                </a:lnTo>
                <a:lnTo>
                  <a:pt x="7887" y="2882"/>
                </a:lnTo>
                <a:lnTo>
                  <a:pt x="7929" y="2913"/>
                </a:lnTo>
                <a:lnTo>
                  <a:pt x="8169" y="2913"/>
                </a:lnTo>
                <a:lnTo>
                  <a:pt x="8183" y="2898"/>
                </a:lnTo>
                <a:lnTo>
                  <a:pt x="8183" y="2882"/>
                </a:lnTo>
                <a:lnTo>
                  <a:pt x="8112" y="2804"/>
                </a:lnTo>
                <a:lnTo>
                  <a:pt x="8056" y="2710"/>
                </a:lnTo>
                <a:lnTo>
                  <a:pt x="7957" y="2365"/>
                </a:lnTo>
                <a:lnTo>
                  <a:pt x="7943" y="2303"/>
                </a:lnTo>
                <a:lnTo>
                  <a:pt x="7957" y="2240"/>
                </a:lnTo>
                <a:lnTo>
                  <a:pt x="8042" y="2052"/>
                </a:lnTo>
                <a:lnTo>
                  <a:pt x="8098" y="1942"/>
                </a:lnTo>
                <a:lnTo>
                  <a:pt x="8324" y="1441"/>
                </a:lnTo>
                <a:lnTo>
                  <a:pt x="8352" y="1394"/>
                </a:lnTo>
                <a:lnTo>
                  <a:pt x="8395" y="1347"/>
                </a:lnTo>
                <a:lnTo>
                  <a:pt x="8578" y="1190"/>
                </a:lnTo>
                <a:lnTo>
                  <a:pt x="8648" y="1096"/>
                </a:lnTo>
                <a:lnTo>
                  <a:pt x="8733" y="971"/>
                </a:lnTo>
                <a:lnTo>
                  <a:pt x="8818" y="908"/>
                </a:lnTo>
                <a:lnTo>
                  <a:pt x="9015" y="815"/>
                </a:lnTo>
                <a:lnTo>
                  <a:pt x="9128" y="736"/>
                </a:lnTo>
                <a:lnTo>
                  <a:pt x="9213" y="658"/>
                </a:lnTo>
                <a:lnTo>
                  <a:pt x="9410" y="439"/>
                </a:lnTo>
                <a:lnTo>
                  <a:pt x="9439" y="392"/>
                </a:lnTo>
                <a:lnTo>
                  <a:pt x="9424" y="329"/>
                </a:lnTo>
                <a:lnTo>
                  <a:pt x="9410" y="298"/>
                </a:lnTo>
                <a:lnTo>
                  <a:pt x="9368" y="251"/>
                </a:lnTo>
                <a:lnTo>
                  <a:pt x="9326" y="235"/>
                </a:lnTo>
                <a:lnTo>
                  <a:pt x="9227" y="235"/>
                </a:lnTo>
                <a:lnTo>
                  <a:pt x="9185" y="251"/>
                </a:lnTo>
                <a:lnTo>
                  <a:pt x="9142" y="282"/>
                </a:lnTo>
                <a:lnTo>
                  <a:pt x="9072" y="345"/>
                </a:lnTo>
                <a:lnTo>
                  <a:pt x="9001" y="423"/>
                </a:lnTo>
                <a:lnTo>
                  <a:pt x="8917" y="486"/>
                </a:lnTo>
                <a:lnTo>
                  <a:pt x="8818" y="517"/>
                </a:lnTo>
                <a:lnTo>
                  <a:pt x="8705" y="548"/>
                </a:lnTo>
                <a:lnTo>
                  <a:pt x="8564" y="548"/>
                </a:lnTo>
                <a:lnTo>
                  <a:pt x="8521" y="580"/>
                </a:lnTo>
                <a:lnTo>
                  <a:pt x="8183" y="955"/>
                </a:lnTo>
                <a:lnTo>
                  <a:pt x="8084" y="1034"/>
                </a:lnTo>
                <a:lnTo>
                  <a:pt x="8056" y="1049"/>
                </a:lnTo>
                <a:lnTo>
                  <a:pt x="8014" y="1096"/>
                </a:lnTo>
                <a:lnTo>
                  <a:pt x="7999" y="1143"/>
                </a:lnTo>
                <a:lnTo>
                  <a:pt x="7999" y="1253"/>
                </a:lnTo>
                <a:lnTo>
                  <a:pt x="7985" y="1300"/>
                </a:lnTo>
                <a:lnTo>
                  <a:pt x="7957" y="1331"/>
                </a:lnTo>
                <a:lnTo>
                  <a:pt x="7873" y="1394"/>
                </a:lnTo>
                <a:lnTo>
                  <a:pt x="7830" y="1441"/>
                </a:lnTo>
                <a:lnTo>
                  <a:pt x="7760" y="1566"/>
                </a:lnTo>
                <a:lnTo>
                  <a:pt x="7731" y="1613"/>
                </a:lnTo>
                <a:lnTo>
                  <a:pt x="7731" y="1707"/>
                </a:lnTo>
                <a:lnTo>
                  <a:pt x="7717" y="1770"/>
                </a:lnTo>
                <a:lnTo>
                  <a:pt x="7689" y="1864"/>
                </a:lnTo>
                <a:lnTo>
                  <a:pt x="7633" y="1974"/>
                </a:lnTo>
                <a:lnTo>
                  <a:pt x="7619" y="2021"/>
                </a:lnTo>
                <a:lnTo>
                  <a:pt x="7590" y="2083"/>
                </a:lnTo>
                <a:lnTo>
                  <a:pt x="7590" y="2240"/>
                </a:lnTo>
                <a:lnTo>
                  <a:pt x="7562" y="2365"/>
                </a:lnTo>
                <a:lnTo>
                  <a:pt x="7548" y="2397"/>
                </a:lnTo>
                <a:lnTo>
                  <a:pt x="7534" y="2459"/>
                </a:lnTo>
                <a:lnTo>
                  <a:pt x="7534" y="2522"/>
                </a:lnTo>
                <a:lnTo>
                  <a:pt x="7576" y="2631"/>
                </a:lnTo>
                <a:lnTo>
                  <a:pt x="7604" y="2678"/>
                </a:lnTo>
                <a:lnTo>
                  <a:pt x="7647" y="2710"/>
                </a:lnTo>
                <a:lnTo>
                  <a:pt x="7746" y="2741"/>
                </a:lnTo>
                <a:close/>
                <a:moveTo>
                  <a:pt x="1044" y="7847"/>
                </a:moveTo>
                <a:lnTo>
                  <a:pt x="1143" y="7785"/>
                </a:lnTo>
                <a:lnTo>
                  <a:pt x="1185" y="7769"/>
                </a:lnTo>
                <a:lnTo>
                  <a:pt x="1213" y="7738"/>
                </a:lnTo>
                <a:lnTo>
                  <a:pt x="1227" y="7675"/>
                </a:lnTo>
                <a:lnTo>
                  <a:pt x="1227" y="7503"/>
                </a:lnTo>
                <a:lnTo>
                  <a:pt x="1242" y="7440"/>
                </a:lnTo>
                <a:lnTo>
                  <a:pt x="1270" y="7393"/>
                </a:lnTo>
                <a:lnTo>
                  <a:pt x="1284" y="7362"/>
                </a:lnTo>
                <a:lnTo>
                  <a:pt x="1270" y="7331"/>
                </a:lnTo>
                <a:lnTo>
                  <a:pt x="1242" y="7284"/>
                </a:lnTo>
                <a:lnTo>
                  <a:pt x="1213" y="7221"/>
                </a:lnTo>
                <a:lnTo>
                  <a:pt x="1199" y="7205"/>
                </a:lnTo>
                <a:lnTo>
                  <a:pt x="1157" y="7205"/>
                </a:lnTo>
                <a:lnTo>
                  <a:pt x="1115" y="7158"/>
                </a:lnTo>
                <a:lnTo>
                  <a:pt x="1086" y="7158"/>
                </a:lnTo>
                <a:lnTo>
                  <a:pt x="1044" y="7174"/>
                </a:lnTo>
                <a:lnTo>
                  <a:pt x="988" y="7237"/>
                </a:lnTo>
                <a:lnTo>
                  <a:pt x="959" y="7284"/>
                </a:lnTo>
                <a:lnTo>
                  <a:pt x="945" y="7331"/>
                </a:lnTo>
                <a:lnTo>
                  <a:pt x="931" y="7346"/>
                </a:lnTo>
                <a:lnTo>
                  <a:pt x="889" y="7362"/>
                </a:lnTo>
                <a:lnTo>
                  <a:pt x="847" y="7362"/>
                </a:lnTo>
                <a:lnTo>
                  <a:pt x="832" y="7378"/>
                </a:lnTo>
                <a:lnTo>
                  <a:pt x="832" y="7425"/>
                </a:lnTo>
                <a:lnTo>
                  <a:pt x="861" y="7456"/>
                </a:lnTo>
                <a:lnTo>
                  <a:pt x="861" y="7503"/>
                </a:lnTo>
                <a:lnTo>
                  <a:pt x="847" y="7518"/>
                </a:lnTo>
                <a:lnTo>
                  <a:pt x="832" y="7518"/>
                </a:lnTo>
                <a:lnTo>
                  <a:pt x="847" y="7550"/>
                </a:lnTo>
                <a:lnTo>
                  <a:pt x="875" y="7597"/>
                </a:lnTo>
                <a:lnTo>
                  <a:pt x="875" y="7659"/>
                </a:lnTo>
                <a:lnTo>
                  <a:pt x="847" y="7706"/>
                </a:lnTo>
                <a:lnTo>
                  <a:pt x="818" y="7738"/>
                </a:lnTo>
                <a:lnTo>
                  <a:pt x="818" y="7894"/>
                </a:lnTo>
                <a:lnTo>
                  <a:pt x="847" y="7926"/>
                </a:lnTo>
                <a:lnTo>
                  <a:pt x="889" y="7957"/>
                </a:lnTo>
                <a:lnTo>
                  <a:pt x="931" y="7941"/>
                </a:lnTo>
                <a:lnTo>
                  <a:pt x="1044" y="7847"/>
                </a:lnTo>
                <a:close/>
                <a:moveTo>
                  <a:pt x="10624" y="14191"/>
                </a:moveTo>
                <a:lnTo>
                  <a:pt x="10624" y="14348"/>
                </a:lnTo>
                <a:lnTo>
                  <a:pt x="10638" y="14379"/>
                </a:lnTo>
                <a:lnTo>
                  <a:pt x="10666" y="14410"/>
                </a:lnTo>
                <a:lnTo>
                  <a:pt x="10708" y="14410"/>
                </a:lnTo>
                <a:lnTo>
                  <a:pt x="10751" y="14395"/>
                </a:lnTo>
                <a:lnTo>
                  <a:pt x="10793" y="14363"/>
                </a:lnTo>
                <a:lnTo>
                  <a:pt x="10807" y="14316"/>
                </a:lnTo>
                <a:lnTo>
                  <a:pt x="10807" y="14269"/>
                </a:lnTo>
                <a:lnTo>
                  <a:pt x="10793" y="14222"/>
                </a:lnTo>
                <a:lnTo>
                  <a:pt x="10680" y="14144"/>
                </a:lnTo>
                <a:lnTo>
                  <a:pt x="10652" y="14128"/>
                </a:lnTo>
                <a:lnTo>
                  <a:pt x="10638" y="14128"/>
                </a:lnTo>
                <a:lnTo>
                  <a:pt x="10638" y="14144"/>
                </a:lnTo>
                <a:lnTo>
                  <a:pt x="10624" y="14160"/>
                </a:lnTo>
                <a:lnTo>
                  <a:pt x="10624" y="14191"/>
                </a:lnTo>
                <a:close/>
                <a:moveTo>
                  <a:pt x="13474" y="15617"/>
                </a:moveTo>
                <a:lnTo>
                  <a:pt x="13431" y="15507"/>
                </a:lnTo>
                <a:lnTo>
                  <a:pt x="13347" y="15382"/>
                </a:lnTo>
                <a:lnTo>
                  <a:pt x="13290" y="15288"/>
                </a:lnTo>
                <a:lnTo>
                  <a:pt x="13205" y="15209"/>
                </a:lnTo>
                <a:lnTo>
                  <a:pt x="13022" y="14990"/>
                </a:lnTo>
                <a:lnTo>
                  <a:pt x="12923" y="14912"/>
                </a:lnTo>
                <a:lnTo>
                  <a:pt x="12881" y="14896"/>
                </a:lnTo>
                <a:lnTo>
                  <a:pt x="12782" y="14849"/>
                </a:lnTo>
                <a:lnTo>
                  <a:pt x="12754" y="14818"/>
                </a:lnTo>
                <a:lnTo>
                  <a:pt x="12698" y="14786"/>
                </a:lnTo>
                <a:lnTo>
                  <a:pt x="12669" y="14739"/>
                </a:lnTo>
                <a:lnTo>
                  <a:pt x="12585" y="14614"/>
                </a:lnTo>
                <a:lnTo>
                  <a:pt x="12556" y="14583"/>
                </a:lnTo>
                <a:lnTo>
                  <a:pt x="12500" y="14567"/>
                </a:lnTo>
                <a:lnTo>
                  <a:pt x="12458" y="14567"/>
                </a:lnTo>
                <a:lnTo>
                  <a:pt x="12430" y="14598"/>
                </a:lnTo>
                <a:lnTo>
                  <a:pt x="12430" y="14630"/>
                </a:lnTo>
                <a:lnTo>
                  <a:pt x="12472" y="14802"/>
                </a:lnTo>
                <a:lnTo>
                  <a:pt x="12500" y="14865"/>
                </a:lnTo>
                <a:lnTo>
                  <a:pt x="12528" y="14912"/>
                </a:lnTo>
                <a:lnTo>
                  <a:pt x="12796" y="15209"/>
                </a:lnTo>
                <a:lnTo>
                  <a:pt x="12867" y="15319"/>
                </a:lnTo>
                <a:lnTo>
                  <a:pt x="12952" y="15507"/>
                </a:lnTo>
                <a:lnTo>
                  <a:pt x="12980" y="15554"/>
                </a:lnTo>
                <a:lnTo>
                  <a:pt x="13022" y="15601"/>
                </a:lnTo>
                <a:lnTo>
                  <a:pt x="13135" y="15679"/>
                </a:lnTo>
                <a:lnTo>
                  <a:pt x="13234" y="15758"/>
                </a:lnTo>
                <a:lnTo>
                  <a:pt x="13347" y="15836"/>
                </a:lnTo>
                <a:lnTo>
                  <a:pt x="13389" y="15851"/>
                </a:lnTo>
                <a:lnTo>
                  <a:pt x="13445" y="15836"/>
                </a:lnTo>
                <a:lnTo>
                  <a:pt x="13474" y="15820"/>
                </a:lnTo>
                <a:lnTo>
                  <a:pt x="13516" y="15789"/>
                </a:lnTo>
                <a:lnTo>
                  <a:pt x="13516" y="15726"/>
                </a:lnTo>
                <a:lnTo>
                  <a:pt x="13474" y="15617"/>
                </a:lnTo>
                <a:close/>
                <a:moveTo>
                  <a:pt x="7082" y="16823"/>
                </a:moveTo>
                <a:lnTo>
                  <a:pt x="7040" y="16870"/>
                </a:lnTo>
                <a:lnTo>
                  <a:pt x="7012" y="16917"/>
                </a:lnTo>
                <a:lnTo>
                  <a:pt x="6927" y="17042"/>
                </a:lnTo>
                <a:lnTo>
                  <a:pt x="6899" y="17089"/>
                </a:lnTo>
                <a:lnTo>
                  <a:pt x="6814" y="17136"/>
                </a:lnTo>
                <a:lnTo>
                  <a:pt x="6730" y="17214"/>
                </a:lnTo>
                <a:lnTo>
                  <a:pt x="6702" y="17246"/>
                </a:lnTo>
                <a:lnTo>
                  <a:pt x="6702" y="17308"/>
                </a:lnTo>
                <a:lnTo>
                  <a:pt x="6758" y="17559"/>
                </a:lnTo>
                <a:lnTo>
                  <a:pt x="6744" y="17606"/>
                </a:lnTo>
                <a:lnTo>
                  <a:pt x="6716" y="17731"/>
                </a:lnTo>
                <a:lnTo>
                  <a:pt x="6673" y="17841"/>
                </a:lnTo>
                <a:lnTo>
                  <a:pt x="6645" y="17888"/>
                </a:lnTo>
                <a:lnTo>
                  <a:pt x="6631" y="17935"/>
                </a:lnTo>
                <a:lnTo>
                  <a:pt x="6617" y="17997"/>
                </a:lnTo>
                <a:lnTo>
                  <a:pt x="6617" y="18185"/>
                </a:lnTo>
                <a:lnTo>
                  <a:pt x="6631" y="18232"/>
                </a:lnTo>
                <a:lnTo>
                  <a:pt x="6659" y="18295"/>
                </a:lnTo>
                <a:lnTo>
                  <a:pt x="6716" y="18358"/>
                </a:lnTo>
                <a:lnTo>
                  <a:pt x="6758" y="18373"/>
                </a:lnTo>
                <a:lnTo>
                  <a:pt x="6814" y="18373"/>
                </a:lnTo>
                <a:lnTo>
                  <a:pt x="6843" y="18342"/>
                </a:lnTo>
                <a:lnTo>
                  <a:pt x="6899" y="18326"/>
                </a:lnTo>
                <a:lnTo>
                  <a:pt x="6984" y="18326"/>
                </a:lnTo>
                <a:lnTo>
                  <a:pt x="7026" y="18311"/>
                </a:lnTo>
                <a:lnTo>
                  <a:pt x="7054" y="18264"/>
                </a:lnTo>
                <a:lnTo>
                  <a:pt x="7294" y="17308"/>
                </a:lnTo>
                <a:lnTo>
                  <a:pt x="7308" y="17183"/>
                </a:lnTo>
                <a:lnTo>
                  <a:pt x="7308" y="16870"/>
                </a:lnTo>
                <a:lnTo>
                  <a:pt x="7294" y="16807"/>
                </a:lnTo>
                <a:lnTo>
                  <a:pt x="7266" y="16760"/>
                </a:lnTo>
                <a:lnTo>
                  <a:pt x="7238" y="16729"/>
                </a:lnTo>
                <a:lnTo>
                  <a:pt x="7224" y="16729"/>
                </a:lnTo>
                <a:lnTo>
                  <a:pt x="7195" y="16744"/>
                </a:lnTo>
                <a:lnTo>
                  <a:pt x="7082" y="16823"/>
                </a:lnTo>
                <a:close/>
                <a:moveTo>
                  <a:pt x="1298" y="7096"/>
                </a:moveTo>
                <a:lnTo>
                  <a:pt x="1312" y="7064"/>
                </a:lnTo>
                <a:lnTo>
                  <a:pt x="1326" y="7049"/>
                </a:lnTo>
                <a:lnTo>
                  <a:pt x="1354" y="7064"/>
                </a:lnTo>
                <a:lnTo>
                  <a:pt x="1369" y="7111"/>
                </a:lnTo>
                <a:lnTo>
                  <a:pt x="1369" y="7268"/>
                </a:lnTo>
                <a:lnTo>
                  <a:pt x="1397" y="7284"/>
                </a:lnTo>
                <a:lnTo>
                  <a:pt x="1467" y="7284"/>
                </a:lnTo>
                <a:lnTo>
                  <a:pt x="1495" y="7299"/>
                </a:lnTo>
                <a:lnTo>
                  <a:pt x="1538" y="7315"/>
                </a:lnTo>
                <a:lnTo>
                  <a:pt x="1566" y="7362"/>
                </a:lnTo>
                <a:lnTo>
                  <a:pt x="1566" y="7472"/>
                </a:lnTo>
                <a:lnTo>
                  <a:pt x="1552" y="7518"/>
                </a:lnTo>
                <a:lnTo>
                  <a:pt x="1524" y="7550"/>
                </a:lnTo>
                <a:lnTo>
                  <a:pt x="1481" y="7565"/>
                </a:lnTo>
                <a:lnTo>
                  <a:pt x="1397" y="7628"/>
                </a:lnTo>
                <a:lnTo>
                  <a:pt x="1383" y="7659"/>
                </a:lnTo>
                <a:lnTo>
                  <a:pt x="1397" y="7675"/>
                </a:lnTo>
                <a:lnTo>
                  <a:pt x="1425" y="7675"/>
                </a:lnTo>
                <a:lnTo>
                  <a:pt x="1439" y="7706"/>
                </a:lnTo>
                <a:lnTo>
                  <a:pt x="1425" y="7738"/>
                </a:lnTo>
                <a:lnTo>
                  <a:pt x="1397" y="7785"/>
                </a:lnTo>
                <a:lnTo>
                  <a:pt x="1369" y="7816"/>
                </a:lnTo>
                <a:lnTo>
                  <a:pt x="1369" y="7894"/>
                </a:lnTo>
                <a:lnTo>
                  <a:pt x="1467" y="7894"/>
                </a:lnTo>
                <a:lnTo>
                  <a:pt x="1481" y="7910"/>
                </a:lnTo>
                <a:lnTo>
                  <a:pt x="1481" y="7957"/>
                </a:lnTo>
                <a:lnTo>
                  <a:pt x="1453" y="7988"/>
                </a:lnTo>
                <a:lnTo>
                  <a:pt x="1425" y="8051"/>
                </a:lnTo>
                <a:lnTo>
                  <a:pt x="1383" y="8082"/>
                </a:lnTo>
                <a:lnTo>
                  <a:pt x="1340" y="8098"/>
                </a:lnTo>
                <a:lnTo>
                  <a:pt x="1312" y="8129"/>
                </a:lnTo>
                <a:lnTo>
                  <a:pt x="1298" y="8161"/>
                </a:lnTo>
                <a:lnTo>
                  <a:pt x="1312" y="8192"/>
                </a:lnTo>
                <a:lnTo>
                  <a:pt x="1326" y="8208"/>
                </a:lnTo>
                <a:lnTo>
                  <a:pt x="1354" y="8192"/>
                </a:lnTo>
                <a:lnTo>
                  <a:pt x="1369" y="8161"/>
                </a:lnTo>
                <a:lnTo>
                  <a:pt x="1369" y="8145"/>
                </a:lnTo>
                <a:lnTo>
                  <a:pt x="1397" y="8129"/>
                </a:lnTo>
                <a:lnTo>
                  <a:pt x="1467" y="8129"/>
                </a:lnTo>
                <a:lnTo>
                  <a:pt x="1495" y="8114"/>
                </a:lnTo>
                <a:lnTo>
                  <a:pt x="1538" y="8098"/>
                </a:lnTo>
                <a:lnTo>
                  <a:pt x="1566" y="8082"/>
                </a:lnTo>
                <a:lnTo>
                  <a:pt x="1608" y="8098"/>
                </a:lnTo>
                <a:lnTo>
                  <a:pt x="1637" y="8114"/>
                </a:lnTo>
                <a:lnTo>
                  <a:pt x="1679" y="8098"/>
                </a:lnTo>
                <a:lnTo>
                  <a:pt x="1721" y="8067"/>
                </a:lnTo>
                <a:lnTo>
                  <a:pt x="1764" y="8051"/>
                </a:lnTo>
                <a:lnTo>
                  <a:pt x="1848" y="8051"/>
                </a:lnTo>
                <a:lnTo>
                  <a:pt x="1891" y="8020"/>
                </a:lnTo>
                <a:lnTo>
                  <a:pt x="1933" y="8004"/>
                </a:lnTo>
                <a:lnTo>
                  <a:pt x="1975" y="7973"/>
                </a:lnTo>
                <a:lnTo>
                  <a:pt x="1989" y="7941"/>
                </a:lnTo>
                <a:lnTo>
                  <a:pt x="1989" y="7894"/>
                </a:lnTo>
                <a:lnTo>
                  <a:pt x="2018" y="7863"/>
                </a:lnTo>
                <a:lnTo>
                  <a:pt x="2046" y="7816"/>
                </a:lnTo>
                <a:lnTo>
                  <a:pt x="2046" y="7691"/>
                </a:lnTo>
                <a:lnTo>
                  <a:pt x="2018" y="7675"/>
                </a:lnTo>
                <a:lnTo>
                  <a:pt x="1947" y="7675"/>
                </a:lnTo>
                <a:lnTo>
                  <a:pt x="1919" y="7659"/>
                </a:lnTo>
                <a:lnTo>
                  <a:pt x="1919" y="7550"/>
                </a:lnTo>
                <a:lnTo>
                  <a:pt x="1876" y="7409"/>
                </a:lnTo>
                <a:lnTo>
                  <a:pt x="1806" y="7315"/>
                </a:lnTo>
                <a:lnTo>
                  <a:pt x="1778" y="7284"/>
                </a:lnTo>
                <a:lnTo>
                  <a:pt x="1764" y="7221"/>
                </a:lnTo>
                <a:lnTo>
                  <a:pt x="1721" y="7111"/>
                </a:lnTo>
                <a:lnTo>
                  <a:pt x="1707" y="7064"/>
                </a:lnTo>
                <a:lnTo>
                  <a:pt x="1679" y="7049"/>
                </a:lnTo>
                <a:lnTo>
                  <a:pt x="1637" y="7049"/>
                </a:lnTo>
                <a:lnTo>
                  <a:pt x="1608" y="7017"/>
                </a:lnTo>
                <a:lnTo>
                  <a:pt x="1594" y="6970"/>
                </a:lnTo>
                <a:lnTo>
                  <a:pt x="1594" y="6923"/>
                </a:lnTo>
                <a:lnTo>
                  <a:pt x="1637" y="6782"/>
                </a:lnTo>
                <a:lnTo>
                  <a:pt x="1651" y="6751"/>
                </a:lnTo>
                <a:lnTo>
                  <a:pt x="1679" y="6704"/>
                </a:lnTo>
                <a:lnTo>
                  <a:pt x="1679" y="6673"/>
                </a:lnTo>
                <a:lnTo>
                  <a:pt x="1665" y="6641"/>
                </a:lnTo>
                <a:lnTo>
                  <a:pt x="1580" y="6610"/>
                </a:lnTo>
                <a:lnTo>
                  <a:pt x="1495" y="6641"/>
                </a:lnTo>
                <a:lnTo>
                  <a:pt x="1467" y="6626"/>
                </a:lnTo>
                <a:lnTo>
                  <a:pt x="1453" y="6579"/>
                </a:lnTo>
                <a:lnTo>
                  <a:pt x="1453" y="6532"/>
                </a:lnTo>
                <a:lnTo>
                  <a:pt x="1481" y="6500"/>
                </a:lnTo>
                <a:lnTo>
                  <a:pt x="1481" y="6438"/>
                </a:lnTo>
                <a:lnTo>
                  <a:pt x="1397" y="6438"/>
                </a:lnTo>
                <a:lnTo>
                  <a:pt x="1369" y="6453"/>
                </a:lnTo>
                <a:lnTo>
                  <a:pt x="1340" y="6500"/>
                </a:lnTo>
                <a:lnTo>
                  <a:pt x="1326" y="6532"/>
                </a:lnTo>
                <a:lnTo>
                  <a:pt x="1256" y="6626"/>
                </a:lnTo>
                <a:lnTo>
                  <a:pt x="1242" y="6673"/>
                </a:lnTo>
                <a:lnTo>
                  <a:pt x="1227" y="6704"/>
                </a:lnTo>
                <a:lnTo>
                  <a:pt x="1227" y="6986"/>
                </a:lnTo>
                <a:lnTo>
                  <a:pt x="1242" y="7049"/>
                </a:lnTo>
                <a:lnTo>
                  <a:pt x="1256" y="7096"/>
                </a:lnTo>
                <a:lnTo>
                  <a:pt x="1284" y="7111"/>
                </a:lnTo>
                <a:lnTo>
                  <a:pt x="1298" y="7096"/>
                </a:lnTo>
                <a:close/>
                <a:moveTo>
                  <a:pt x="21247" y="20128"/>
                </a:moveTo>
                <a:lnTo>
                  <a:pt x="21191" y="20143"/>
                </a:lnTo>
                <a:lnTo>
                  <a:pt x="21134" y="20128"/>
                </a:lnTo>
                <a:lnTo>
                  <a:pt x="21106" y="20112"/>
                </a:lnTo>
                <a:lnTo>
                  <a:pt x="21022" y="20018"/>
                </a:lnTo>
                <a:lnTo>
                  <a:pt x="21007" y="19987"/>
                </a:lnTo>
                <a:lnTo>
                  <a:pt x="20979" y="19861"/>
                </a:lnTo>
                <a:lnTo>
                  <a:pt x="20979" y="19830"/>
                </a:lnTo>
                <a:lnTo>
                  <a:pt x="20965" y="19783"/>
                </a:lnTo>
                <a:lnTo>
                  <a:pt x="20937" y="19752"/>
                </a:lnTo>
                <a:lnTo>
                  <a:pt x="20895" y="19720"/>
                </a:lnTo>
                <a:lnTo>
                  <a:pt x="20866" y="19720"/>
                </a:lnTo>
                <a:lnTo>
                  <a:pt x="20866" y="19752"/>
                </a:lnTo>
                <a:lnTo>
                  <a:pt x="20951" y="19955"/>
                </a:lnTo>
                <a:lnTo>
                  <a:pt x="20979" y="20002"/>
                </a:lnTo>
                <a:lnTo>
                  <a:pt x="20979" y="20159"/>
                </a:lnTo>
                <a:lnTo>
                  <a:pt x="20951" y="20206"/>
                </a:lnTo>
                <a:lnTo>
                  <a:pt x="20880" y="20331"/>
                </a:lnTo>
                <a:lnTo>
                  <a:pt x="20866" y="20363"/>
                </a:lnTo>
                <a:lnTo>
                  <a:pt x="20866" y="20378"/>
                </a:lnTo>
                <a:lnTo>
                  <a:pt x="20895" y="20410"/>
                </a:lnTo>
                <a:lnTo>
                  <a:pt x="20937" y="20441"/>
                </a:lnTo>
                <a:lnTo>
                  <a:pt x="20965" y="20472"/>
                </a:lnTo>
                <a:lnTo>
                  <a:pt x="20979" y="20519"/>
                </a:lnTo>
                <a:lnTo>
                  <a:pt x="20979" y="20551"/>
                </a:lnTo>
                <a:lnTo>
                  <a:pt x="20993" y="20613"/>
                </a:lnTo>
                <a:lnTo>
                  <a:pt x="21022" y="20660"/>
                </a:lnTo>
                <a:lnTo>
                  <a:pt x="21050" y="20660"/>
                </a:lnTo>
                <a:lnTo>
                  <a:pt x="21092" y="20645"/>
                </a:lnTo>
                <a:lnTo>
                  <a:pt x="21149" y="20582"/>
                </a:lnTo>
                <a:lnTo>
                  <a:pt x="21177" y="20535"/>
                </a:lnTo>
                <a:lnTo>
                  <a:pt x="21191" y="20472"/>
                </a:lnTo>
                <a:lnTo>
                  <a:pt x="21191" y="20441"/>
                </a:lnTo>
                <a:lnTo>
                  <a:pt x="21219" y="20347"/>
                </a:lnTo>
                <a:lnTo>
                  <a:pt x="21360" y="20190"/>
                </a:lnTo>
                <a:lnTo>
                  <a:pt x="21374" y="20159"/>
                </a:lnTo>
                <a:lnTo>
                  <a:pt x="21360" y="20112"/>
                </a:lnTo>
                <a:lnTo>
                  <a:pt x="21332" y="20096"/>
                </a:lnTo>
                <a:lnTo>
                  <a:pt x="21276" y="20112"/>
                </a:lnTo>
                <a:lnTo>
                  <a:pt x="21247" y="20128"/>
                </a:lnTo>
                <a:close/>
                <a:moveTo>
                  <a:pt x="3457" y="10401"/>
                </a:moveTo>
                <a:lnTo>
                  <a:pt x="3499" y="10401"/>
                </a:lnTo>
                <a:lnTo>
                  <a:pt x="3513" y="10385"/>
                </a:lnTo>
                <a:lnTo>
                  <a:pt x="3513" y="10228"/>
                </a:lnTo>
                <a:lnTo>
                  <a:pt x="3499" y="10213"/>
                </a:lnTo>
                <a:lnTo>
                  <a:pt x="3457" y="10197"/>
                </a:lnTo>
                <a:lnTo>
                  <a:pt x="3428" y="10197"/>
                </a:lnTo>
                <a:lnTo>
                  <a:pt x="3315" y="10213"/>
                </a:lnTo>
                <a:lnTo>
                  <a:pt x="3217" y="10260"/>
                </a:lnTo>
                <a:lnTo>
                  <a:pt x="3203" y="10275"/>
                </a:lnTo>
                <a:lnTo>
                  <a:pt x="3217" y="10291"/>
                </a:lnTo>
                <a:lnTo>
                  <a:pt x="3315" y="10338"/>
                </a:lnTo>
                <a:lnTo>
                  <a:pt x="3428" y="10385"/>
                </a:lnTo>
                <a:lnTo>
                  <a:pt x="3457" y="10401"/>
                </a:lnTo>
                <a:close/>
                <a:moveTo>
                  <a:pt x="20739" y="20645"/>
                </a:moveTo>
                <a:lnTo>
                  <a:pt x="20711" y="20645"/>
                </a:lnTo>
                <a:lnTo>
                  <a:pt x="20655" y="20707"/>
                </a:lnTo>
                <a:lnTo>
                  <a:pt x="20612" y="20817"/>
                </a:lnTo>
                <a:lnTo>
                  <a:pt x="20598" y="20864"/>
                </a:lnTo>
                <a:lnTo>
                  <a:pt x="20528" y="20958"/>
                </a:lnTo>
                <a:lnTo>
                  <a:pt x="20500" y="20989"/>
                </a:lnTo>
                <a:lnTo>
                  <a:pt x="20443" y="21020"/>
                </a:lnTo>
                <a:lnTo>
                  <a:pt x="20344" y="21052"/>
                </a:lnTo>
                <a:lnTo>
                  <a:pt x="20302" y="21083"/>
                </a:lnTo>
                <a:lnTo>
                  <a:pt x="20260" y="21130"/>
                </a:lnTo>
                <a:lnTo>
                  <a:pt x="20246" y="21177"/>
                </a:lnTo>
                <a:lnTo>
                  <a:pt x="20203" y="21287"/>
                </a:lnTo>
                <a:lnTo>
                  <a:pt x="20175" y="21396"/>
                </a:lnTo>
                <a:lnTo>
                  <a:pt x="20161" y="21459"/>
                </a:lnTo>
                <a:lnTo>
                  <a:pt x="20189" y="21506"/>
                </a:lnTo>
                <a:lnTo>
                  <a:pt x="20274" y="21569"/>
                </a:lnTo>
                <a:lnTo>
                  <a:pt x="20358" y="21600"/>
                </a:lnTo>
                <a:lnTo>
                  <a:pt x="20415" y="21584"/>
                </a:lnTo>
                <a:lnTo>
                  <a:pt x="20443" y="21569"/>
                </a:lnTo>
                <a:lnTo>
                  <a:pt x="20485" y="21537"/>
                </a:lnTo>
                <a:lnTo>
                  <a:pt x="20514" y="21475"/>
                </a:lnTo>
                <a:lnTo>
                  <a:pt x="20556" y="21365"/>
                </a:lnTo>
                <a:lnTo>
                  <a:pt x="20570" y="21240"/>
                </a:lnTo>
                <a:lnTo>
                  <a:pt x="20570" y="21208"/>
                </a:lnTo>
                <a:lnTo>
                  <a:pt x="20584" y="21161"/>
                </a:lnTo>
                <a:lnTo>
                  <a:pt x="20612" y="21114"/>
                </a:lnTo>
                <a:lnTo>
                  <a:pt x="20669" y="21036"/>
                </a:lnTo>
                <a:lnTo>
                  <a:pt x="20739" y="20958"/>
                </a:lnTo>
                <a:lnTo>
                  <a:pt x="20824" y="20895"/>
                </a:lnTo>
                <a:lnTo>
                  <a:pt x="20866" y="20879"/>
                </a:lnTo>
                <a:lnTo>
                  <a:pt x="20895" y="20832"/>
                </a:lnTo>
                <a:lnTo>
                  <a:pt x="20909" y="20785"/>
                </a:lnTo>
                <a:lnTo>
                  <a:pt x="20909" y="20723"/>
                </a:lnTo>
                <a:lnTo>
                  <a:pt x="20880" y="20692"/>
                </a:lnTo>
                <a:lnTo>
                  <a:pt x="20838" y="20692"/>
                </a:lnTo>
                <a:lnTo>
                  <a:pt x="20782" y="20676"/>
                </a:lnTo>
                <a:lnTo>
                  <a:pt x="20739" y="20645"/>
                </a:lnTo>
                <a:close/>
                <a:moveTo>
                  <a:pt x="2864" y="9774"/>
                </a:moveTo>
                <a:lnTo>
                  <a:pt x="2836" y="9821"/>
                </a:lnTo>
                <a:lnTo>
                  <a:pt x="2822" y="9868"/>
                </a:lnTo>
                <a:lnTo>
                  <a:pt x="2822" y="10009"/>
                </a:lnTo>
                <a:lnTo>
                  <a:pt x="2850" y="10040"/>
                </a:lnTo>
                <a:lnTo>
                  <a:pt x="2935" y="10040"/>
                </a:lnTo>
                <a:lnTo>
                  <a:pt x="2963" y="10009"/>
                </a:lnTo>
                <a:lnTo>
                  <a:pt x="2963" y="9946"/>
                </a:lnTo>
                <a:lnTo>
                  <a:pt x="2949" y="9884"/>
                </a:lnTo>
                <a:lnTo>
                  <a:pt x="2920" y="9790"/>
                </a:lnTo>
                <a:lnTo>
                  <a:pt x="2892" y="9758"/>
                </a:lnTo>
                <a:lnTo>
                  <a:pt x="2878" y="9758"/>
                </a:lnTo>
                <a:lnTo>
                  <a:pt x="2864" y="9774"/>
                </a:lnTo>
                <a:close/>
                <a:moveTo>
                  <a:pt x="16126" y="11058"/>
                </a:moveTo>
                <a:lnTo>
                  <a:pt x="16154" y="11152"/>
                </a:lnTo>
                <a:lnTo>
                  <a:pt x="16154" y="11168"/>
                </a:lnTo>
                <a:lnTo>
                  <a:pt x="16196" y="11168"/>
                </a:lnTo>
                <a:lnTo>
                  <a:pt x="16239" y="11137"/>
                </a:lnTo>
                <a:lnTo>
                  <a:pt x="16267" y="11105"/>
                </a:lnTo>
                <a:lnTo>
                  <a:pt x="16281" y="11043"/>
                </a:lnTo>
                <a:lnTo>
                  <a:pt x="16281" y="10902"/>
                </a:lnTo>
                <a:lnTo>
                  <a:pt x="16239" y="10902"/>
                </a:lnTo>
                <a:lnTo>
                  <a:pt x="16140" y="10933"/>
                </a:lnTo>
                <a:lnTo>
                  <a:pt x="16112" y="10949"/>
                </a:lnTo>
                <a:lnTo>
                  <a:pt x="16112" y="10964"/>
                </a:lnTo>
                <a:lnTo>
                  <a:pt x="16098" y="10996"/>
                </a:lnTo>
                <a:lnTo>
                  <a:pt x="16112" y="11011"/>
                </a:lnTo>
                <a:lnTo>
                  <a:pt x="16126" y="11058"/>
                </a:lnTo>
                <a:close/>
                <a:moveTo>
                  <a:pt x="2920" y="9476"/>
                </a:moveTo>
                <a:lnTo>
                  <a:pt x="2892" y="9445"/>
                </a:lnTo>
                <a:lnTo>
                  <a:pt x="2864" y="9445"/>
                </a:lnTo>
                <a:lnTo>
                  <a:pt x="2850" y="9461"/>
                </a:lnTo>
                <a:lnTo>
                  <a:pt x="2808" y="9476"/>
                </a:lnTo>
                <a:lnTo>
                  <a:pt x="2779" y="9508"/>
                </a:lnTo>
                <a:lnTo>
                  <a:pt x="2779" y="9523"/>
                </a:lnTo>
                <a:lnTo>
                  <a:pt x="2793" y="9555"/>
                </a:lnTo>
                <a:lnTo>
                  <a:pt x="2850" y="9617"/>
                </a:lnTo>
                <a:lnTo>
                  <a:pt x="2892" y="9633"/>
                </a:lnTo>
                <a:lnTo>
                  <a:pt x="2906" y="9633"/>
                </a:lnTo>
                <a:lnTo>
                  <a:pt x="2935" y="9617"/>
                </a:lnTo>
                <a:lnTo>
                  <a:pt x="2949" y="9586"/>
                </a:lnTo>
                <a:lnTo>
                  <a:pt x="2935" y="9523"/>
                </a:lnTo>
                <a:lnTo>
                  <a:pt x="2920" y="9476"/>
                </a:lnTo>
                <a:close/>
                <a:moveTo>
                  <a:pt x="16239" y="15350"/>
                </a:moveTo>
                <a:lnTo>
                  <a:pt x="16239" y="15397"/>
                </a:lnTo>
                <a:lnTo>
                  <a:pt x="16267" y="15429"/>
                </a:lnTo>
                <a:lnTo>
                  <a:pt x="16394" y="15523"/>
                </a:lnTo>
                <a:lnTo>
                  <a:pt x="16422" y="15617"/>
                </a:lnTo>
                <a:lnTo>
                  <a:pt x="16422" y="15679"/>
                </a:lnTo>
                <a:lnTo>
                  <a:pt x="16436" y="15695"/>
                </a:lnTo>
                <a:lnTo>
                  <a:pt x="16465" y="15711"/>
                </a:lnTo>
                <a:lnTo>
                  <a:pt x="16592" y="15711"/>
                </a:lnTo>
                <a:lnTo>
                  <a:pt x="16676" y="15742"/>
                </a:lnTo>
                <a:lnTo>
                  <a:pt x="16789" y="15836"/>
                </a:lnTo>
                <a:lnTo>
                  <a:pt x="16888" y="15898"/>
                </a:lnTo>
                <a:lnTo>
                  <a:pt x="17071" y="15992"/>
                </a:lnTo>
                <a:lnTo>
                  <a:pt x="17099" y="16024"/>
                </a:lnTo>
                <a:lnTo>
                  <a:pt x="17114" y="16055"/>
                </a:lnTo>
                <a:lnTo>
                  <a:pt x="17099" y="16086"/>
                </a:lnTo>
                <a:lnTo>
                  <a:pt x="17071" y="16118"/>
                </a:lnTo>
                <a:lnTo>
                  <a:pt x="17029" y="16149"/>
                </a:lnTo>
                <a:lnTo>
                  <a:pt x="17001" y="16165"/>
                </a:lnTo>
                <a:lnTo>
                  <a:pt x="17029" y="16180"/>
                </a:lnTo>
                <a:lnTo>
                  <a:pt x="17114" y="16180"/>
                </a:lnTo>
                <a:lnTo>
                  <a:pt x="17170" y="16196"/>
                </a:lnTo>
                <a:lnTo>
                  <a:pt x="17198" y="16227"/>
                </a:lnTo>
                <a:lnTo>
                  <a:pt x="17297" y="16274"/>
                </a:lnTo>
                <a:lnTo>
                  <a:pt x="17339" y="16306"/>
                </a:lnTo>
                <a:lnTo>
                  <a:pt x="17424" y="16321"/>
                </a:lnTo>
                <a:lnTo>
                  <a:pt x="17466" y="16321"/>
                </a:lnTo>
                <a:lnTo>
                  <a:pt x="17494" y="16290"/>
                </a:lnTo>
                <a:lnTo>
                  <a:pt x="17551" y="16212"/>
                </a:lnTo>
                <a:lnTo>
                  <a:pt x="17650" y="16149"/>
                </a:lnTo>
                <a:lnTo>
                  <a:pt x="17692" y="16118"/>
                </a:lnTo>
                <a:lnTo>
                  <a:pt x="17791" y="16118"/>
                </a:lnTo>
                <a:lnTo>
                  <a:pt x="17819" y="16149"/>
                </a:lnTo>
                <a:lnTo>
                  <a:pt x="17918" y="16212"/>
                </a:lnTo>
                <a:lnTo>
                  <a:pt x="18045" y="16353"/>
                </a:lnTo>
                <a:lnTo>
                  <a:pt x="18129" y="16431"/>
                </a:lnTo>
                <a:lnTo>
                  <a:pt x="18172" y="16447"/>
                </a:lnTo>
                <a:lnTo>
                  <a:pt x="18186" y="16462"/>
                </a:lnTo>
                <a:lnTo>
                  <a:pt x="18200" y="16447"/>
                </a:lnTo>
                <a:lnTo>
                  <a:pt x="18214" y="16447"/>
                </a:lnTo>
                <a:lnTo>
                  <a:pt x="18214" y="16306"/>
                </a:lnTo>
                <a:lnTo>
                  <a:pt x="18200" y="16259"/>
                </a:lnTo>
                <a:lnTo>
                  <a:pt x="18172" y="16227"/>
                </a:lnTo>
                <a:lnTo>
                  <a:pt x="18059" y="16196"/>
                </a:lnTo>
                <a:lnTo>
                  <a:pt x="18031" y="16165"/>
                </a:lnTo>
                <a:lnTo>
                  <a:pt x="18016" y="16118"/>
                </a:lnTo>
                <a:lnTo>
                  <a:pt x="18016" y="16024"/>
                </a:lnTo>
                <a:lnTo>
                  <a:pt x="18045" y="15977"/>
                </a:lnTo>
                <a:lnTo>
                  <a:pt x="18059" y="15961"/>
                </a:lnTo>
                <a:lnTo>
                  <a:pt x="18059" y="15945"/>
                </a:lnTo>
                <a:lnTo>
                  <a:pt x="18031" y="15930"/>
                </a:lnTo>
                <a:lnTo>
                  <a:pt x="17932" y="15883"/>
                </a:lnTo>
                <a:lnTo>
                  <a:pt x="17875" y="15851"/>
                </a:lnTo>
                <a:lnTo>
                  <a:pt x="17847" y="15804"/>
                </a:lnTo>
                <a:lnTo>
                  <a:pt x="17805" y="15711"/>
                </a:lnTo>
                <a:lnTo>
                  <a:pt x="17763" y="15679"/>
                </a:lnTo>
                <a:lnTo>
                  <a:pt x="17650" y="15601"/>
                </a:lnTo>
                <a:lnTo>
                  <a:pt x="17537" y="15538"/>
                </a:lnTo>
                <a:lnTo>
                  <a:pt x="17099" y="15413"/>
                </a:lnTo>
                <a:lnTo>
                  <a:pt x="17043" y="15413"/>
                </a:lnTo>
                <a:lnTo>
                  <a:pt x="17001" y="15444"/>
                </a:lnTo>
                <a:lnTo>
                  <a:pt x="16888" y="15523"/>
                </a:lnTo>
                <a:lnTo>
                  <a:pt x="16831" y="15554"/>
                </a:lnTo>
                <a:lnTo>
                  <a:pt x="16704" y="15554"/>
                </a:lnTo>
                <a:lnTo>
                  <a:pt x="16662" y="15523"/>
                </a:lnTo>
                <a:lnTo>
                  <a:pt x="16606" y="15444"/>
                </a:lnTo>
                <a:lnTo>
                  <a:pt x="16521" y="15366"/>
                </a:lnTo>
                <a:lnTo>
                  <a:pt x="16465" y="15303"/>
                </a:lnTo>
                <a:lnTo>
                  <a:pt x="16422" y="15272"/>
                </a:lnTo>
                <a:lnTo>
                  <a:pt x="16366" y="15256"/>
                </a:lnTo>
                <a:lnTo>
                  <a:pt x="16338" y="15256"/>
                </a:lnTo>
                <a:lnTo>
                  <a:pt x="16295" y="15272"/>
                </a:lnTo>
                <a:lnTo>
                  <a:pt x="16267" y="15303"/>
                </a:lnTo>
                <a:lnTo>
                  <a:pt x="16239" y="15350"/>
                </a:lnTo>
                <a:close/>
                <a:moveTo>
                  <a:pt x="18383" y="17997"/>
                </a:moveTo>
                <a:lnTo>
                  <a:pt x="18355" y="17935"/>
                </a:lnTo>
                <a:lnTo>
                  <a:pt x="18327" y="17888"/>
                </a:lnTo>
                <a:lnTo>
                  <a:pt x="18299" y="17856"/>
                </a:lnTo>
                <a:lnTo>
                  <a:pt x="18270" y="17794"/>
                </a:lnTo>
                <a:lnTo>
                  <a:pt x="18242" y="17684"/>
                </a:lnTo>
                <a:lnTo>
                  <a:pt x="18214" y="17637"/>
                </a:lnTo>
                <a:lnTo>
                  <a:pt x="18172" y="17606"/>
                </a:lnTo>
                <a:lnTo>
                  <a:pt x="18073" y="17574"/>
                </a:lnTo>
                <a:lnTo>
                  <a:pt x="17974" y="17512"/>
                </a:lnTo>
                <a:lnTo>
                  <a:pt x="17861" y="17434"/>
                </a:lnTo>
                <a:lnTo>
                  <a:pt x="17819" y="17387"/>
                </a:lnTo>
                <a:lnTo>
                  <a:pt x="17791" y="17340"/>
                </a:lnTo>
                <a:lnTo>
                  <a:pt x="17748" y="17073"/>
                </a:lnTo>
                <a:lnTo>
                  <a:pt x="17734" y="17026"/>
                </a:lnTo>
                <a:lnTo>
                  <a:pt x="17706" y="16979"/>
                </a:lnTo>
                <a:lnTo>
                  <a:pt x="17636" y="16901"/>
                </a:lnTo>
                <a:lnTo>
                  <a:pt x="17579" y="16807"/>
                </a:lnTo>
                <a:lnTo>
                  <a:pt x="17551" y="16682"/>
                </a:lnTo>
                <a:lnTo>
                  <a:pt x="17537" y="16666"/>
                </a:lnTo>
                <a:lnTo>
                  <a:pt x="17494" y="16666"/>
                </a:lnTo>
                <a:lnTo>
                  <a:pt x="17438" y="16744"/>
                </a:lnTo>
                <a:lnTo>
                  <a:pt x="17410" y="16791"/>
                </a:lnTo>
                <a:lnTo>
                  <a:pt x="17396" y="16838"/>
                </a:lnTo>
                <a:lnTo>
                  <a:pt x="17396" y="17105"/>
                </a:lnTo>
                <a:lnTo>
                  <a:pt x="17382" y="17167"/>
                </a:lnTo>
                <a:lnTo>
                  <a:pt x="17353" y="17214"/>
                </a:lnTo>
                <a:lnTo>
                  <a:pt x="17297" y="17277"/>
                </a:lnTo>
                <a:lnTo>
                  <a:pt x="17255" y="17308"/>
                </a:lnTo>
                <a:lnTo>
                  <a:pt x="17198" y="17324"/>
                </a:lnTo>
                <a:lnTo>
                  <a:pt x="17170" y="17324"/>
                </a:lnTo>
                <a:lnTo>
                  <a:pt x="17128" y="17308"/>
                </a:lnTo>
                <a:lnTo>
                  <a:pt x="17085" y="17261"/>
                </a:lnTo>
                <a:lnTo>
                  <a:pt x="17015" y="17136"/>
                </a:lnTo>
                <a:lnTo>
                  <a:pt x="16972" y="17105"/>
                </a:lnTo>
                <a:lnTo>
                  <a:pt x="16916" y="17089"/>
                </a:lnTo>
                <a:lnTo>
                  <a:pt x="16902" y="17089"/>
                </a:lnTo>
                <a:lnTo>
                  <a:pt x="16789" y="17058"/>
                </a:lnTo>
                <a:lnTo>
                  <a:pt x="16747" y="17042"/>
                </a:lnTo>
                <a:lnTo>
                  <a:pt x="16718" y="17011"/>
                </a:lnTo>
                <a:lnTo>
                  <a:pt x="16718" y="16979"/>
                </a:lnTo>
                <a:lnTo>
                  <a:pt x="16747" y="16917"/>
                </a:lnTo>
                <a:lnTo>
                  <a:pt x="16803" y="16807"/>
                </a:lnTo>
                <a:lnTo>
                  <a:pt x="16817" y="16760"/>
                </a:lnTo>
                <a:lnTo>
                  <a:pt x="16817" y="16713"/>
                </a:lnTo>
                <a:lnTo>
                  <a:pt x="16803" y="16697"/>
                </a:lnTo>
                <a:lnTo>
                  <a:pt x="16789" y="16697"/>
                </a:lnTo>
                <a:lnTo>
                  <a:pt x="16620" y="16650"/>
                </a:lnTo>
                <a:lnTo>
                  <a:pt x="16507" y="16635"/>
                </a:lnTo>
                <a:lnTo>
                  <a:pt x="16436" y="16635"/>
                </a:lnTo>
                <a:lnTo>
                  <a:pt x="16267" y="16760"/>
                </a:lnTo>
                <a:lnTo>
                  <a:pt x="16168" y="16807"/>
                </a:lnTo>
                <a:lnTo>
                  <a:pt x="16084" y="16870"/>
                </a:lnTo>
                <a:lnTo>
                  <a:pt x="16055" y="16917"/>
                </a:lnTo>
                <a:lnTo>
                  <a:pt x="16041" y="16948"/>
                </a:lnTo>
                <a:lnTo>
                  <a:pt x="16013" y="16995"/>
                </a:lnTo>
                <a:lnTo>
                  <a:pt x="15971" y="17011"/>
                </a:lnTo>
                <a:lnTo>
                  <a:pt x="15886" y="16979"/>
                </a:lnTo>
                <a:lnTo>
                  <a:pt x="15858" y="16964"/>
                </a:lnTo>
                <a:lnTo>
                  <a:pt x="15801" y="16948"/>
                </a:lnTo>
                <a:lnTo>
                  <a:pt x="15717" y="16979"/>
                </a:lnTo>
                <a:lnTo>
                  <a:pt x="15618" y="17042"/>
                </a:lnTo>
                <a:lnTo>
                  <a:pt x="15505" y="17136"/>
                </a:lnTo>
                <a:lnTo>
                  <a:pt x="15406" y="17199"/>
                </a:lnTo>
                <a:lnTo>
                  <a:pt x="15364" y="17214"/>
                </a:lnTo>
                <a:lnTo>
                  <a:pt x="15265" y="17277"/>
                </a:lnTo>
                <a:lnTo>
                  <a:pt x="15237" y="17293"/>
                </a:lnTo>
                <a:lnTo>
                  <a:pt x="15195" y="17324"/>
                </a:lnTo>
                <a:lnTo>
                  <a:pt x="15167" y="17387"/>
                </a:lnTo>
                <a:lnTo>
                  <a:pt x="15124" y="17496"/>
                </a:lnTo>
                <a:lnTo>
                  <a:pt x="15096" y="17527"/>
                </a:lnTo>
                <a:lnTo>
                  <a:pt x="15054" y="17543"/>
                </a:lnTo>
                <a:lnTo>
                  <a:pt x="15025" y="17543"/>
                </a:lnTo>
                <a:lnTo>
                  <a:pt x="14983" y="17559"/>
                </a:lnTo>
                <a:lnTo>
                  <a:pt x="14927" y="17590"/>
                </a:lnTo>
                <a:lnTo>
                  <a:pt x="14814" y="17668"/>
                </a:lnTo>
                <a:lnTo>
                  <a:pt x="14715" y="17731"/>
                </a:lnTo>
                <a:lnTo>
                  <a:pt x="14546" y="17825"/>
                </a:lnTo>
                <a:lnTo>
                  <a:pt x="14447" y="17903"/>
                </a:lnTo>
                <a:lnTo>
                  <a:pt x="14391" y="17966"/>
                </a:lnTo>
                <a:lnTo>
                  <a:pt x="14320" y="18060"/>
                </a:lnTo>
                <a:lnTo>
                  <a:pt x="14306" y="18107"/>
                </a:lnTo>
                <a:lnTo>
                  <a:pt x="14292" y="18170"/>
                </a:lnTo>
                <a:lnTo>
                  <a:pt x="14306" y="18217"/>
                </a:lnTo>
                <a:lnTo>
                  <a:pt x="14334" y="18326"/>
                </a:lnTo>
                <a:lnTo>
                  <a:pt x="14348" y="18452"/>
                </a:lnTo>
                <a:lnTo>
                  <a:pt x="14348" y="18483"/>
                </a:lnTo>
                <a:lnTo>
                  <a:pt x="14362" y="18608"/>
                </a:lnTo>
                <a:lnTo>
                  <a:pt x="14475" y="19016"/>
                </a:lnTo>
                <a:lnTo>
                  <a:pt x="14489" y="19141"/>
                </a:lnTo>
                <a:lnTo>
                  <a:pt x="14489" y="19485"/>
                </a:lnTo>
                <a:lnTo>
                  <a:pt x="14503" y="19532"/>
                </a:lnTo>
                <a:lnTo>
                  <a:pt x="14532" y="19579"/>
                </a:lnTo>
                <a:lnTo>
                  <a:pt x="14588" y="19658"/>
                </a:lnTo>
                <a:lnTo>
                  <a:pt x="14630" y="19689"/>
                </a:lnTo>
                <a:lnTo>
                  <a:pt x="14715" y="19689"/>
                </a:lnTo>
                <a:lnTo>
                  <a:pt x="14814" y="19673"/>
                </a:lnTo>
                <a:lnTo>
                  <a:pt x="14927" y="19642"/>
                </a:lnTo>
                <a:lnTo>
                  <a:pt x="15025" y="19595"/>
                </a:lnTo>
                <a:lnTo>
                  <a:pt x="15068" y="19564"/>
                </a:lnTo>
                <a:lnTo>
                  <a:pt x="15110" y="19548"/>
                </a:lnTo>
                <a:lnTo>
                  <a:pt x="15195" y="19548"/>
                </a:lnTo>
                <a:lnTo>
                  <a:pt x="15308" y="19517"/>
                </a:lnTo>
                <a:lnTo>
                  <a:pt x="15406" y="19485"/>
                </a:lnTo>
                <a:lnTo>
                  <a:pt x="15449" y="19454"/>
                </a:lnTo>
                <a:lnTo>
                  <a:pt x="15477" y="19391"/>
                </a:lnTo>
                <a:lnTo>
                  <a:pt x="15505" y="19360"/>
                </a:lnTo>
                <a:lnTo>
                  <a:pt x="15745" y="19266"/>
                </a:lnTo>
                <a:lnTo>
                  <a:pt x="15858" y="19235"/>
                </a:lnTo>
                <a:lnTo>
                  <a:pt x="16027" y="19235"/>
                </a:lnTo>
                <a:lnTo>
                  <a:pt x="16140" y="19250"/>
                </a:lnTo>
                <a:lnTo>
                  <a:pt x="16436" y="19297"/>
                </a:lnTo>
                <a:lnTo>
                  <a:pt x="16493" y="19329"/>
                </a:lnTo>
                <a:lnTo>
                  <a:pt x="16535" y="19360"/>
                </a:lnTo>
                <a:lnTo>
                  <a:pt x="16662" y="19501"/>
                </a:lnTo>
                <a:lnTo>
                  <a:pt x="16747" y="19579"/>
                </a:lnTo>
                <a:lnTo>
                  <a:pt x="16803" y="19658"/>
                </a:lnTo>
                <a:lnTo>
                  <a:pt x="16845" y="19689"/>
                </a:lnTo>
                <a:lnTo>
                  <a:pt x="16916" y="19689"/>
                </a:lnTo>
                <a:lnTo>
                  <a:pt x="16972" y="19705"/>
                </a:lnTo>
                <a:lnTo>
                  <a:pt x="17085" y="19893"/>
                </a:lnTo>
                <a:lnTo>
                  <a:pt x="17142" y="19955"/>
                </a:lnTo>
                <a:lnTo>
                  <a:pt x="17226" y="20034"/>
                </a:lnTo>
                <a:lnTo>
                  <a:pt x="17339" y="20128"/>
                </a:lnTo>
                <a:lnTo>
                  <a:pt x="17452" y="20175"/>
                </a:lnTo>
                <a:lnTo>
                  <a:pt x="17551" y="20206"/>
                </a:lnTo>
                <a:lnTo>
                  <a:pt x="17593" y="20222"/>
                </a:lnTo>
                <a:lnTo>
                  <a:pt x="17650" y="20206"/>
                </a:lnTo>
                <a:lnTo>
                  <a:pt x="17734" y="20175"/>
                </a:lnTo>
                <a:lnTo>
                  <a:pt x="17777" y="20206"/>
                </a:lnTo>
                <a:lnTo>
                  <a:pt x="17833" y="20269"/>
                </a:lnTo>
                <a:lnTo>
                  <a:pt x="17875" y="20300"/>
                </a:lnTo>
                <a:lnTo>
                  <a:pt x="17904" y="20316"/>
                </a:lnTo>
                <a:lnTo>
                  <a:pt x="17946" y="20300"/>
                </a:lnTo>
                <a:lnTo>
                  <a:pt x="17988" y="20269"/>
                </a:lnTo>
                <a:lnTo>
                  <a:pt x="18045" y="20206"/>
                </a:lnTo>
                <a:lnTo>
                  <a:pt x="18129" y="20128"/>
                </a:lnTo>
                <a:lnTo>
                  <a:pt x="18256" y="20081"/>
                </a:lnTo>
                <a:lnTo>
                  <a:pt x="18285" y="20065"/>
                </a:lnTo>
                <a:lnTo>
                  <a:pt x="18285" y="19987"/>
                </a:lnTo>
                <a:lnTo>
                  <a:pt x="18299" y="19924"/>
                </a:lnTo>
                <a:lnTo>
                  <a:pt x="18313" y="19877"/>
                </a:lnTo>
                <a:lnTo>
                  <a:pt x="18397" y="19673"/>
                </a:lnTo>
                <a:lnTo>
                  <a:pt x="18454" y="19564"/>
                </a:lnTo>
                <a:lnTo>
                  <a:pt x="18609" y="19063"/>
                </a:lnTo>
                <a:lnTo>
                  <a:pt x="18637" y="18937"/>
                </a:lnTo>
                <a:lnTo>
                  <a:pt x="18637" y="18373"/>
                </a:lnTo>
                <a:lnTo>
                  <a:pt x="18623" y="18326"/>
                </a:lnTo>
                <a:lnTo>
                  <a:pt x="18595" y="18279"/>
                </a:lnTo>
                <a:lnTo>
                  <a:pt x="18482" y="18201"/>
                </a:lnTo>
                <a:lnTo>
                  <a:pt x="18440" y="18154"/>
                </a:lnTo>
                <a:lnTo>
                  <a:pt x="18411" y="18107"/>
                </a:lnTo>
                <a:lnTo>
                  <a:pt x="18383" y="17997"/>
                </a:lnTo>
                <a:close/>
                <a:moveTo>
                  <a:pt x="17791" y="20613"/>
                </a:moveTo>
                <a:lnTo>
                  <a:pt x="17777" y="20629"/>
                </a:lnTo>
                <a:lnTo>
                  <a:pt x="17763" y="20629"/>
                </a:lnTo>
                <a:lnTo>
                  <a:pt x="17748" y="20660"/>
                </a:lnTo>
                <a:lnTo>
                  <a:pt x="17763" y="20676"/>
                </a:lnTo>
                <a:lnTo>
                  <a:pt x="17791" y="20785"/>
                </a:lnTo>
                <a:lnTo>
                  <a:pt x="17805" y="20911"/>
                </a:lnTo>
                <a:lnTo>
                  <a:pt x="17805" y="20942"/>
                </a:lnTo>
                <a:lnTo>
                  <a:pt x="17819" y="20989"/>
                </a:lnTo>
                <a:lnTo>
                  <a:pt x="17904" y="21052"/>
                </a:lnTo>
                <a:lnTo>
                  <a:pt x="17946" y="21052"/>
                </a:lnTo>
                <a:lnTo>
                  <a:pt x="17974" y="21020"/>
                </a:lnTo>
                <a:lnTo>
                  <a:pt x="17988" y="20973"/>
                </a:lnTo>
                <a:lnTo>
                  <a:pt x="18073" y="20754"/>
                </a:lnTo>
                <a:lnTo>
                  <a:pt x="18087" y="20629"/>
                </a:lnTo>
                <a:lnTo>
                  <a:pt x="18087" y="20582"/>
                </a:lnTo>
                <a:lnTo>
                  <a:pt x="18073" y="20566"/>
                </a:lnTo>
                <a:lnTo>
                  <a:pt x="18031" y="20566"/>
                </a:lnTo>
                <a:lnTo>
                  <a:pt x="18002" y="20598"/>
                </a:lnTo>
                <a:lnTo>
                  <a:pt x="17946" y="20613"/>
                </a:lnTo>
                <a:lnTo>
                  <a:pt x="17791" y="20613"/>
                </a:lnTo>
                <a:close/>
                <a:moveTo>
                  <a:pt x="17480" y="7503"/>
                </a:moveTo>
                <a:lnTo>
                  <a:pt x="17466" y="7472"/>
                </a:lnTo>
                <a:lnTo>
                  <a:pt x="17466" y="7534"/>
                </a:lnTo>
                <a:lnTo>
                  <a:pt x="17452" y="7644"/>
                </a:lnTo>
                <a:lnTo>
                  <a:pt x="17410" y="7769"/>
                </a:lnTo>
                <a:lnTo>
                  <a:pt x="17410" y="7816"/>
                </a:lnTo>
                <a:lnTo>
                  <a:pt x="17424" y="7879"/>
                </a:lnTo>
                <a:lnTo>
                  <a:pt x="17452" y="7973"/>
                </a:lnTo>
                <a:lnTo>
                  <a:pt x="17466" y="8035"/>
                </a:lnTo>
                <a:lnTo>
                  <a:pt x="17466" y="8756"/>
                </a:lnTo>
                <a:lnTo>
                  <a:pt x="17480" y="8803"/>
                </a:lnTo>
                <a:lnTo>
                  <a:pt x="17523" y="8834"/>
                </a:lnTo>
                <a:lnTo>
                  <a:pt x="17621" y="8881"/>
                </a:lnTo>
                <a:lnTo>
                  <a:pt x="17650" y="8881"/>
                </a:lnTo>
                <a:lnTo>
                  <a:pt x="17636" y="8850"/>
                </a:lnTo>
                <a:lnTo>
                  <a:pt x="17565" y="8725"/>
                </a:lnTo>
                <a:lnTo>
                  <a:pt x="17537" y="8662"/>
                </a:lnTo>
                <a:lnTo>
                  <a:pt x="17537" y="8521"/>
                </a:lnTo>
                <a:lnTo>
                  <a:pt x="17551" y="8458"/>
                </a:lnTo>
                <a:lnTo>
                  <a:pt x="17579" y="8411"/>
                </a:lnTo>
                <a:lnTo>
                  <a:pt x="17607" y="8380"/>
                </a:lnTo>
                <a:lnTo>
                  <a:pt x="17621" y="8380"/>
                </a:lnTo>
                <a:lnTo>
                  <a:pt x="17650" y="8411"/>
                </a:lnTo>
                <a:lnTo>
                  <a:pt x="17650" y="8380"/>
                </a:lnTo>
                <a:lnTo>
                  <a:pt x="17551" y="7879"/>
                </a:lnTo>
                <a:lnTo>
                  <a:pt x="17537" y="7753"/>
                </a:lnTo>
                <a:lnTo>
                  <a:pt x="17537" y="7738"/>
                </a:lnTo>
                <a:lnTo>
                  <a:pt x="17509" y="7612"/>
                </a:lnTo>
                <a:lnTo>
                  <a:pt x="17480" y="7503"/>
                </a:lnTo>
                <a:close/>
                <a:moveTo>
                  <a:pt x="17353" y="9163"/>
                </a:moveTo>
                <a:lnTo>
                  <a:pt x="17325" y="9257"/>
                </a:lnTo>
                <a:lnTo>
                  <a:pt x="17325" y="9367"/>
                </a:lnTo>
                <a:lnTo>
                  <a:pt x="17297" y="9492"/>
                </a:lnTo>
                <a:lnTo>
                  <a:pt x="17255" y="9586"/>
                </a:lnTo>
                <a:lnTo>
                  <a:pt x="17255" y="9680"/>
                </a:lnTo>
                <a:lnTo>
                  <a:pt x="17269" y="9696"/>
                </a:lnTo>
                <a:lnTo>
                  <a:pt x="17283" y="9680"/>
                </a:lnTo>
                <a:lnTo>
                  <a:pt x="17353" y="9555"/>
                </a:lnTo>
                <a:lnTo>
                  <a:pt x="17382" y="9539"/>
                </a:lnTo>
                <a:lnTo>
                  <a:pt x="17410" y="9539"/>
                </a:lnTo>
                <a:lnTo>
                  <a:pt x="17438" y="9555"/>
                </a:lnTo>
                <a:lnTo>
                  <a:pt x="17509" y="9633"/>
                </a:lnTo>
                <a:lnTo>
                  <a:pt x="17523" y="9633"/>
                </a:lnTo>
                <a:lnTo>
                  <a:pt x="17551" y="9602"/>
                </a:lnTo>
                <a:lnTo>
                  <a:pt x="17607" y="9508"/>
                </a:lnTo>
                <a:lnTo>
                  <a:pt x="17650" y="9476"/>
                </a:lnTo>
                <a:lnTo>
                  <a:pt x="17692" y="9461"/>
                </a:lnTo>
                <a:lnTo>
                  <a:pt x="17777" y="9382"/>
                </a:lnTo>
                <a:lnTo>
                  <a:pt x="17847" y="9304"/>
                </a:lnTo>
                <a:lnTo>
                  <a:pt x="17847" y="9288"/>
                </a:lnTo>
                <a:lnTo>
                  <a:pt x="17833" y="9273"/>
                </a:lnTo>
                <a:lnTo>
                  <a:pt x="17791" y="9273"/>
                </a:lnTo>
                <a:lnTo>
                  <a:pt x="17678" y="9257"/>
                </a:lnTo>
                <a:lnTo>
                  <a:pt x="17579" y="9226"/>
                </a:lnTo>
                <a:lnTo>
                  <a:pt x="17480" y="9163"/>
                </a:lnTo>
                <a:lnTo>
                  <a:pt x="17438" y="9147"/>
                </a:lnTo>
                <a:lnTo>
                  <a:pt x="17396" y="9147"/>
                </a:lnTo>
                <a:lnTo>
                  <a:pt x="17353" y="9163"/>
                </a:lnTo>
                <a:close/>
                <a:moveTo>
                  <a:pt x="17198" y="10056"/>
                </a:moveTo>
                <a:lnTo>
                  <a:pt x="17156" y="10181"/>
                </a:lnTo>
                <a:lnTo>
                  <a:pt x="17142" y="10213"/>
                </a:lnTo>
                <a:lnTo>
                  <a:pt x="17114" y="10260"/>
                </a:lnTo>
                <a:lnTo>
                  <a:pt x="17071" y="10307"/>
                </a:lnTo>
                <a:lnTo>
                  <a:pt x="17029" y="10322"/>
                </a:lnTo>
                <a:lnTo>
                  <a:pt x="16930" y="10385"/>
                </a:lnTo>
                <a:lnTo>
                  <a:pt x="16747" y="10542"/>
                </a:lnTo>
                <a:lnTo>
                  <a:pt x="16704" y="10573"/>
                </a:lnTo>
                <a:lnTo>
                  <a:pt x="16620" y="10573"/>
                </a:lnTo>
                <a:lnTo>
                  <a:pt x="16507" y="10604"/>
                </a:lnTo>
                <a:lnTo>
                  <a:pt x="16408" y="10636"/>
                </a:lnTo>
                <a:lnTo>
                  <a:pt x="16366" y="10667"/>
                </a:lnTo>
                <a:lnTo>
                  <a:pt x="16352" y="10698"/>
                </a:lnTo>
                <a:lnTo>
                  <a:pt x="16380" y="10792"/>
                </a:lnTo>
                <a:lnTo>
                  <a:pt x="16408" y="10902"/>
                </a:lnTo>
                <a:lnTo>
                  <a:pt x="16436" y="10933"/>
                </a:lnTo>
                <a:lnTo>
                  <a:pt x="16450" y="10933"/>
                </a:lnTo>
                <a:lnTo>
                  <a:pt x="16521" y="10855"/>
                </a:lnTo>
                <a:lnTo>
                  <a:pt x="16563" y="10823"/>
                </a:lnTo>
                <a:lnTo>
                  <a:pt x="16606" y="10808"/>
                </a:lnTo>
                <a:lnTo>
                  <a:pt x="16690" y="10761"/>
                </a:lnTo>
                <a:lnTo>
                  <a:pt x="16704" y="10777"/>
                </a:lnTo>
                <a:lnTo>
                  <a:pt x="16718" y="10777"/>
                </a:lnTo>
                <a:lnTo>
                  <a:pt x="16747" y="10761"/>
                </a:lnTo>
                <a:lnTo>
                  <a:pt x="16803" y="10698"/>
                </a:lnTo>
                <a:lnTo>
                  <a:pt x="16845" y="10667"/>
                </a:lnTo>
                <a:lnTo>
                  <a:pt x="16874" y="10651"/>
                </a:lnTo>
                <a:lnTo>
                  <a:pt x="17184" y="10651"/>
                </a:lnTo>
                <a:lnTo>
                  <a:pt x="17212" y="10620"/>
                </a:lnTo>
                <a:lnTo>
                  <a:pt x="17240" y="10573"/>
                </a:lnTo>
                <a:lnTo>
                  <a:pt x="17255" y="10510"/>
                </a:lnTo>
                <a:lnTo>
                  <a:pt x="17255" y="10354"/>
                </a:lnTo>
                <a:lnTo>
                  <a:pt x="17283" y="10291"/>
                </a:lnTo>
                <a:lnTo>
                  <a:pt x="17297" y="10244"/>
                </a:lnTo>
                <a:lnTo>
                  <a:pt x="17339" y="10134"/>
                </a:lnTo>
                <a:lnTo>
                  <a:pt x="17367" y="10025"/>
                </a:lnTo>
                <a:lnTo>
                  <a:pt x="17382" y="9962"/>
                </a:lnTo>
                <a:lnTo>
                  <a:pt x="17353" y="9915"/>
                </a:lnTo>
                <a:lnTo>
                  <a:pt x="17283" y="9790"/>
                </a:lnTo>
                <a:lnTo>
                  <a:pt x="17269" y="9758"/>
                </a:lnTo>
                <a:lnTo>
                  <a:pt x="17255" y="9758"/>
                </a:lnTo>
                <a:lnTo>
                  <a:pt x="17255" y="9774"/>
                </a:lnTo>
                <a:lnTo>
                  <a:pt x="17240" y="9868"/>
                </a:lnTo>
                <a:lnTo>
                  <a:pt x="17198" y="10056"/>
                </a:lnTo>
                <a:close/>
              </a:path>
            </a:pathLst>
          </a:custGeom>
          <a:solidFill>
            <a:schemeClr val="accent1"/>
          </a:solidFill>
          <a:ln w="12700">
            <a:miter lim="400000"/>
          </a:ln>
        </p:spPr>
        <p:txBody>
          <a:bodyPr lIns="50800" tIns="50800" rIns="50800" bIns="50800"/>
          <a:lstStyle/>
          <a:p>
            <a:pPr defTabSz="642937">
              <a:defRPr sz="2400" b="1">
                <a:solidFill>
                  <a:srgbClr val="FFFFFF"/>
                </a:solidFill>
                <a:latin typeface="Arial"/>
                <a:ea typeface="Arial"/>
                <a:cs typeface="Arial"/>
                <a:sym typeface="Arial"/>
              </a:defRPr>
            </a:pPr>
            <a:endParaRPr sz="2400" b="1">
              <a:solidFill>
                <a:srgbClr val="FFFFFF"/>
              </a:solidFill>
              <a:latin typeface="Arial"/>
              <a:ea typeface="Arial"/>
              <a:cs typeface="Arial"/>
              <a:sym typeface="Arial"/>
            </a:endParaRPr>
          </a:p>
        </p:txBody>
      </p:sp>
      <p:sp>
        <p:nvSpPr>
          <p:cNvPr id="90" name="Shape 90"/>
          <p:cNvSpPr/>
          <p:nvPr/>
        </p:nvSpPr>
        <p:spPr>
          <a:xfrm>
            <a:off x="12993718" y="4458468"/>
            <a:ext cx="4282846" cy="5846058"/>
          </a:xfrm>
          <a:custGeom>
            <a:avLst/>
            <a:gdLst/>
            <a:ahLst/>
            <a:cxnLst>
              <a:cxn ang="0">
                <a:pos x="wd2" y="hd2"/>
              </a:cxn>
              <a:cxn ang="5400000">
                <a:pos x="wd2" y="hd2"/>
              </a:cxn>
              <a:cxn ang="10800000">
                <a:pos x="wd2" y="hd2"/>
              </a:cxn>
              <a:cxn ang="16200000">
                <a:pos x="wd2" y="hd2"/>
              </a:cxn>
            </a:cxnLst>
            <a:rect l="0" t="0" r="r" b="b"/>
            <a:pathLst>
              <a:path w="21600" h="21600" extrusionOk="0">
                <a:moveTo>
                  <a:pt x="15983" y="2111"/>
                </a:moveTo>
                <a:lnTo>
                  <a:pt x="16012" y="2147"/>
                </a:lnTo>
                <a:lnTo>
                  <a:pt x="16012" y="2204"/>
                </a:lnTo>
                <a:lnTo>
                  <a:pt x="15983" y="2219"/>
                </a:lnTo>
                <a:lnTo>
                  <a:pt x="15983" y="2240"/>
                </a:lnTo>
                <a:lnTo>
                  <a:pt x="15963" y="2254"/>
                </a:lnTo>
                <a:lnTo>
                  <a:pt x="15983" y="2290"/>
                </a:lnTo>
                <a:lnTo>
                  <a:pt x="15983" y="2312"/>
                </a:lnTo>
                <a:lnTo>
                  <a:pt x="16031" y="2348"/>
                </a:lnTo>
                <a:lnTo>
                  <a:pt x="16061" y="2383"/>
                </a:lnTo>
                <a:lnTo>
                  <a:pt x="16110" y="2398"/>
                </a:lnTo>
                <a:lnTo>
                  <a:pt x="16129" y="2419"/>
                </a:lnTo>
                <a:lnTo>
                  <a:pt x="16178" y="2433"/>
                </a:lnTo>
                <a:lnTo>
                  <a:pt x="16403" y="2433"/>
                </a:lnTo>
                <a:lnTo>
                  <a:pt x="16481" y="2419"/>
                </a:lnTo>
                <a:lnTo>
                  <a:pt x="16725" y="2419"/>
                </a:lnTo>
                <a:lnTo>
                  <a:pt x="16793" y="2433"/>
                </a:lnTo>
                <a:lnTo>
                  <a:pt x="16842" y="2455"/>
                </a:lnTo>
                <a:lnTo>
                  <a:pt x="16891" y="2491"/>
                </a:lnTo>
                <a:lnTo>
                  <a:pt x="16920" y="2548"/>
                </a:lnTo>
                <a:lnTo>
                  <a:pt x="16969" y="2598"/>
                </a:lnTo>
                <a:lnTo>
                  <a:pt x="16999" y="2634"/>
                </a:lnTo>
                <a:lnTo>
                  <a:pt x="17096" y="2705"/>
                </a:lnTo>
                <a:lnTo>
                  <a:pt x="17116" y="2763"/>
                </a:lnTo>
                <a:lnTo>
                  <a:pt x="17165" y="2798"/>
                </a:lnTo>
                <a:lnTo>
                  <a:pt x="17194" y="2870"/>
                </a:lnTo>
                <a:lnTo>
                  <a:pt x="17194" y="3035"/>
                </a:lnTo>
                <a:lnTo>
                  <a:pt x="17165" y="3085"/>
                </a:lnTo>
                <a:lnTo>
                  <a:pt x="17165" y="3228"/>
                </a:lnTo>
                <a:lnTo>
                  <a:pt x="17194" y="3228"/>
                </a:lnTo>
                <a:lnTo>
                  <a:pt x="17243" y="3249"/>
                </a:lnTo>
                <a:lnTo>
                  <a:pt x="17341" y="3249"/>
                </a:lnTo>
                <a:lnTo>
                  <a:pt x="17360" y="3264"/>
                </a:lnTo>
                <a:lnTo>
                  <a:pt x="17409" y="3264"/>
                </a:lnTo>
                <a:lnTo>
                  <a:pt x="17409" y="3299"/>
                </a:lnTo>
                <a:lnTo>
                  <a:pt x="17389" y="3321"/>
                </a:lnTo>
                <a:lnTo>
                  <a:pt x="17311" y="3321"/>
                </a:lnTo>
                <a:lnTo>
                  <a:pt x="17262" y="3335"/>
                </a:lnTo>
                <a:lnTo>
                  <a:pt x="17243" y="3357"/>
                </a:lnTo>
                <a:lnTo>
                  <a:pt x="17243" y="3371"/>
                </a:lnTo>
                <a:lnTo>
                  <a:pt x="17262" y="3371"/>
                </a:lnTo>
                <a:lnTo>
                  <a:pt x="17292" y="3392"/>
                </a:lnTo>
                <a:lnTo>
                  <a:pt x="17341" y="3414"/>
                </a:lnTo>
                <a:lnTo>
                  <a:pt x="17360" y="3414"/>
                </a:lnTo>
                <a:lnTo>
                  <a:pt x="17292" y="3414"/>
                </a:lnTo>
                <a:lnTo>
                  <a:pt x="17243" y="3428"/>
                </a:lnTo>
                <a:lnTo>
                  <a:pt x="17214" y="3450"/>
                </a:lnTo>
                <a:lnTo>
                  <a:pt x="17165" y="3464"/>
                </a:lnTo>
                <a:lnTo>
                  <a:pt x="17145" y="3485"/>
                </a:lnTo>
                <a:lnTo>
                  <a:pt x="17145" y="3500"/>
                </a:lnTo>
                <a:lnTo>
                  <a:pt x="17165" y="3536"/>
                </a:lnTo>
                <a:lnTo>
                  <a:pt x="17214" y="3557"/>
                </a:lnTo>
                <a:lnTo>
                  <a:pt x="17262" y="3571"/>
                </a:lnTo>
                <a:lnTo>
                  <a:pt x="17311" y="3593"/>
                </a:lnTo>
                <a:lnTo>
                  <a:pt x="17438" y="3593"/>
                </a:lnTo>
                <a:lnTo>
                  <a:pt x="17487" y="3571"/>
                </a:lnTo>
                <a:lnTo>
                  <a:pt x="17536" y="3536"/>
                </a:lnTo>
                <a:lnTo>
                  <a:pt x="17565" y="3521"/>
                </a:lnTo>
                <a:lnTo>
                  <a:pt x="17585" y="3500"/>
                </a:lnTo>
                <a:lnTo>
                  <a:pt x="17585" y="3485"/>
                </a:lnTo>
                <a:lnTo>
                  <a:pt x="17614" y="3464"/>
                </a:lnTo>
                <a:lnTo>
                  <a:pt x="17663" y="3464"/>
                </a:lnTo>
                <a:lnTo>
                  <a:pt x="17682" y="3450"/>
                </a:lnTo>
                <a:lnTo>
                  <a:pt x="17731" y="3485"/>
                </a:lnTo>
                <a:lnTo>
                  <a:pt x="17731" y="3607"/>
                </a:lnTo>
                <a:lnTo>
                  <a:pt x="17712" y="3664"/>
                </a:lnTo>
                <a:lnTo>
                  <a:pt x="17682" y="3679"/>
                </a:lnTo>
                <a:lnTo>
                  <a:pt x="17634" y="3679"/>
                </a:lnTo>
                <a:lnTo>
                  <a:pt x="17614" y="3700"/>
                </a:lnTo>
                <a:lnTo>
                  <a:pt x="17565" y="3715"/>
                </a:lnTo>
                <a:lnTo>
                  <a:pt x="17507" y="3736"/>
                </a:lnTo>
                <a:lnTo>
                  <a:pt x="17438" y="3786"/>
                </a:lnTo>
                <a:lnTo>
                  <a:pt x="17389" y="3808"/>
                </a:lnTo>
                <a:lnTo>
                  <a:pt x="17360" y="3843"/>
                </a:lnTo>
                <a:lnTo>
                  <a:pt x="17360" y="3901"/>
                </a:lnTo>
                <a:lnTo>
                  <a:pt x="17341" y="3972"/>
                </a:lnTo>
                <a:lnTo>
                  <a:pt x="17311" y="4044"/>
                </a:lnTo>
                <a:lnTo>
                  <a:pt x="17311" y="4165"/>
                </a:lnTo>
                <a:lnTo>
                  <a:pt x="17341" y="4201"/>
                </a:lnTo>
                <a:lnTo>
                  <a:pt x="17341" y="4244"/>
                </a:lnTo>
                <a:lnTo>
                  <a:pt x="17360" y="4280"/>
                </a:lnTo>
                <a:lnTo>
                  <a:pt x="17409" y="4294"/>
                </a:lnTo>
                <a:lnTo>
                  <a:pt x="17458" y="4330"/>
                </a:lnTo>
                <a:lnTo>
                  <a:pt x="17507" y="4351"/>
                </a:lnTo>
                <a:lnTo>
                  <a:pt x="17536" y="4387"/>
                </a:lnTo>
                <a:lnTo>
                  <a:pt x="17585" y="4423"/>
                </a:lnTo>
                <a:lnTo>
                  <a:pt x="17614" y="4473"/>
                </a:lnTo>
                <a:lnTo>
                  <a:pt x="17614" y="4566"/>
                </a:lnTo>
                <a:lnTo>
                  <a:pt x="17634" y="4602"/>
                </a:lnTo>
                <a:lnTo>
                  <a:pt x="17780" y="4709"/>
                </a:lnTo>
                <a:lnTo>
                  <a:pt x="17829" y="4731"/>
                </a:lnTo>
                <a:lnTo>
                  <a:pt x="17907" y="4767"/>
                </a:lnTo>
                <a:lnTo>
                  <a:pt x="17956" y="4802"/>
                </a:lnTo>
                <a:lnTo>
                  <a:pt x="18005" y="4817"/>
                </a:lnTo>
                <a:lnTo>
                  <a:pt x="18054" y="4852"/>
                </a:lnTo>
                <a:lnTo>
                  <a:pt x="18132" y="4888"/>
                </a:lnTo>
                <a:lnTo>
                  <a:pt x="18200" y="4946"/>
                </a:lnTo>
                <a:lnTo>
                  <a:pt x="18278" y="4960"/>
                </a:lnTo>
                <a:lnTo>
                  <a:pt x="18376" y="4996"/>
                </a:lnTo>
                <a:lnTo>
                  <a:pt x="18523" y="4996"/>
                </a:lnTo>
                <a:lnTo>
                  <a:pt x="18591" y="4981"/>
                </a:lnTo>
                <a:lnTo>
                  <a:pt x="18747" y="4981"/>
                </a:lnTo>
                <a:lnTo>
                  <a:pt x="18796" y="4996"/>
                </a:lnTo>
                <a:lnTo>
                  <a:pt x="18816" y="5017"/>
                </a:lnTo>
                <a:lnTo>
                  <a:pt x="18845" y="5031"/>
                </a:lnTo>
                <a:lnTo>
                  <a:pt x="18865" y="5053"/>
                </a:lnTo>
                <a:lnTo>
                  <a:pt x="18865" y="5067"/>
                </a:lnTo>
                <a:lnTo>
                  <a:pt x="18894" y="5067"/>
                </a:lnTo>
                <a:lnTo>
                  <a:pt x="18913" y="5089"/>
                </a:lnTo>
                <a:lnTo>
                  <a:pt x="19109" y="5089"/>
                </a:lnTo>
                <a:lnTo>
                  <a:pt x="19187" y="5067"/>
                </a:lnTo>
                <a:lnTo>
                  <a:pt x="19207" y="5067"/>
                </a:lnTo>
                <a:lnTo>
                  <a:pt x="19255" y="5053"/>
                </a:lnTo>
                <a:lnTo>
                  <a:pt x="19314" y="5031"/>
                </a:lnTo>
                <a:lnTo>
                  <a:pt x="19363" y="4996"/>
                </a:lnTo>
                <a:lnTo>
                  <a:pt x="19382" y="4960"/>
                </a:lnTo>
                <a:lnTo>
                  <a:pt x="19382" y="4731"/>
                </a:lnTo>
                <a:lnTo>
                  <a:pt x="19461" y="4674"/>
                </a:lnTo>
                <a:lnTo>
                  <a:pt x="19480" y="4638"/>
                </a:lnTo>
                <a:lnTo>
                  <a:pt x="19461" y="4581"/>
                </a:lnTo>
                <a:lnTo>
                  <a:pt x="19431" y="4530"/>
                </a:lnTo>
                <a:lnTo>
                  <a:pt x="19431" y="4495"/>
                </a:lnTo>
                <a:lnTo>
                  <a:pt x="19461" y="4473"/>
                </a:lnTo>
                <a:lnTo>
                  <a:pt x="19480" y="4437"/>
                </a:lnTo>
                <a:lnTo>
                  <a:pt x="19529" y="4402"/>
                </a:lnTo>
                <a:lnTo>
                  <a:pt x="19578" y="4351"/>
                </a:lnTo>
                <a:lnTo>
                  <a:pt x="19607" y="4294"/>
                </a:lnTo>
                <a:lnTo>
                  <a:pt x="19627" y="4244"/>
                </a:lnTo>
                <a:lnTo>
                  <a:pt x="19656" y="4187"/>
                </a:lnTo>
                <a:lnTo>
                  <a:pt x="19627" y="4151"/>
                </a:lnTo>
                <a:lnTo>
                  <a:pt x="19627" y="4094"/>
                </a:lnTo>
                <a:lnTo>
                  <a:pt x="19656" y="4044"/>
                </a:lnTo>
                <a:lnTo>
                  <a:pt x="19675" y="4008"/>
                </a:lnTo>
                <a:lnTo>
                  <a:pt x="19754" y="3951"/>
                </a:lnTo>
                <a:lnTo>
                  <a:pt x="19802" y="3901"/>
                </a:lnTo>
                <a:lnTo>
                  <a:pt x="19881" y="3865"/>
                </a:lnTo>
                <a:lnTo>
                  <a:pt x="19949" y="3829"/>
                </a:lnTo>
                <a:lnTo>
                  <a:pt x="20047" y="3786"/>
                </a:lnTo>
                <a:lnTo>
                  <a:pt x="20096" y="3772"/>
                </a:lnTo>
                <a:lnTo>
                  <a:pt x="20174" y="3750"/>
                </a:lnTo>
                <a:lnTo>
                  <a:pt x="20242" y="3700"/>
                </a:lnTo>
                <a:lnTo>
                  <a:pt x="20320" y="3664"/>
                </a:lnTo>
                <a:lnTo>
                  <a:pt x="20389" y="3593"/>
                </a:lnTo>
                <a:lnTo>
                  <a:pt x="20447" y="3536"/>
                </a:lnTo>
                <a:lnTo>
                  <a:pt x="20496" y="3464"/>
                </a:lnTo>
                <a:lnTo>
                  <a:pt x="20516" y="3392"/>
                </a:lnTo>
                <a:lnTo>
                  <a:pt x="20564" y="3335"/>
                </a:lnTo>
                <a:lnTo>
                  <a:pt x="20594" y="3299"/>
                </a:lnTo>
                <a:lnTo>
                  <a:pt x="20594" y="3264"/>
                </a:lnTo>
                <a:lnTo>
                  <a:pt x="20643" y="3249"/>
                </a:lnTo>
                <a:lnTo>
                  <a:pt x="20691" y="3228"/>
                </a:lnTo>
                <a:lnTo>
                  <a:pt x="20740" y="3214"/>
                </a:lnTo>
                <a:lnTo>
                  <a:pt x="20760" y="3192"/>
                </a:lnTo>
                <a:lnTo>
                  <a:pt x="20809" y="3178"/>
                </a:lnTo>
                <a:lnTo>
                  <a:pt x="20906" y="3106"/>
                </a:lnTo>
                <a:lnTo>
                  <a:pt x="21063" y="3035"/>
                </a:lnTo>
                <a:lnTo>
                  <a:pt x="21131" y="2977"/>
                </a:lnTo>
                <a:lnTo>
                  <a:pt x="21209" y="2942"/>
                </a:lnTo>
                <a:lnTo>
                  <a:pt x="21258" y="2884"/>
                </a:lnTo>
                <a:lnTo>
                  <a:pt x="21326" y="2834"/>
                </a:lnTo>
                <a:lnTo>
                  <a:pt x="21405" y="2798"/>
                </a:lnTo>
                <a:lnTo>
                  <a:pt x="21453" y="2763"/>
                </a:lnTo>
                <a:lnTo>
                  <a:pt x="21473" y="2705"/>
                </a:lnTo>
                <a:lnTo>
                  <a:pt x="21522" y="2691"/>
                </a:lnTo>
                <a:lnTo>
                  <a:pt x="21522" y="2655"/>
                </a:lnTo>
                <a:lnTo>
                  <a:pt x="21551" y="2634"/>
                </a:lnTo>
                <a:lnTo>
                  <a:pt x="21522" y="2619"/>
                </a:lnTo>
                <a:lnTo>
                  <a:pt x="21453" y="2598"/>
                </a:lnTo>
                <a:lnTo>
                  <a:pt x="21375" y="2598"/>
                </a:lnTo>
                <a:lnTo>
                  <a:pt x="21278" y="2619"/>
                </a:lnTo>
                <a:lnTo>
                  <a:pt x="21180" y="2634"/>
                </a:lnTo>
                <a:lnTo>
                  <a:pt x="21112" y="2655"/>
                </a:lnTo>
                <a:lnTo>
                  <a:pt x="21004" y="2691"/>
                </a:lnTo>
                <a:lnTo>
                  <a:pt x="20936" y="2727"/>
                </a:lnTo>
                <a:lnTo>
                  <a:pt x="20906" y="2741"/>
                </a:lnTo>
                <a:lnTo>
                  <a:pt x="20906" y="2727"/>
                </a:lnTo>
                <a:lnTo>
                  <a:pt x="20955" y="2691"/>
                </a:lnTo>
                <a:lnTo>
                  <a:pt x="20955" y="2655"/>
                </a:lnTo>
                <a:lnTo>
                  <a:pt x="20936" y="2619"/>
                </a:lnTo>
                <a:lnTo>
                  <a:pt x="20789" y="2619"/>
                </a:lnTo>
                <a:lnTo>
                  <a:pt x="20760" y="2634"/>
                </a:lnTo>
                <a:lnTo>
                  <a:pt x="20760" y="2619"/>
                </a:lnTo>
                <a:lnTo>
                  <a:pt x="20809" y="2598"/>
                </a:lnTo>
                <a:lnTo>
                  <a:pt x="20906" y="2562"/>
                </a:lnTo>
                <a:lnTo>
                  <a:pt x="21004" y="2548"/>
                </a:lnTo>
                <a:lnTo>
                  <a:pt x="21160" y="2505"/>
                </a:lnTo>
                <a:lnTo>
                  <a:pt x="21209" y="2526"/>
                </a:lnTo>
                <a:lnTo>
                  <a:pt x="21229" y="2526"/>
                </a:lnTo>
                <a:lnTo>
                  <a:pt x="21278" y="2548"/>
                </a:lnTo>
                <a:lnTo>
                  <a:pt x="21326" y="2526"/>
                </a:lnTo>
                <a:lnTo>
                  <a:pt x="21375" y="2526"/>
                </a:lnTo>
                <a:lnTo>
                  <a:pt x="21424" y="2505"/>
                </a:lnTo>
                <a:lnTo>
                  <a:pt x="21473" y="2469"/>
                </a:lnTo>
                <a:lnTo>
                  <a:pt x="21502" y="2455"/>
                </a:lnTo>
                <a:lnTo>
                  <a:pt x="21502" y="2419"/>
                </a:lnTo>
                <a:lnTo>
                  <a:pt x="21473" y="2383"/>
                </a:lnTo>
                <a:lnTo>
                  <a:pt x="21453" y="2362"/>
                </a:lnTo>
                <a:lnTo>
                  <a:pt x="21424" y="2348"/>
                </a:lnTo>
                <a:lnTo>
                  <a:pt x="21375" y="2326"/>
                </a:lnTo>
                <a:lnTo>
                  <a:pt x="21326" y="2326"/>
                </a:lnTo>
                <a:lnTo>
                  <a:pt x="21258" y="2312"/>
                </a:lnTo>
                <a:lnTo>
                  <a:pt x="20906" y="2312"/>
                </a:lnTo>
                <a:lnTo>
                  <a:pt x="20887" y="2326"/>
                </a:lnTo>
                <a:lnTo>
                  <a:pt x="20858" y="2326"/>
                </a:lnTo>
                <a:lnTo>
                  <a:pt x="20858" y="2312"/>
                </a:lnTo>
                <a:lnTo>
                  <a:pt x="20887" y="2290"/>
                </a:lnTo>
                <a:lnTo>
                  <a:pt x="20936" y="2276"/>
                </a:lnTo>
                <a:lnTo>
                  <a:pt x="21082" y="2276"/>
                </a:lnTo>
                <a:lnTo>
                  <a:pt x="21112" y="2254"/>
                </a:lnTo>
                <a:lnTo>
                  <a:pt x="21112" y="2240"/>
                </a:lnTo>
                <a:lnTo>
                  <a:pt x="21063" y="2219"/>
                </a:lnTo>
                <a:lnTo>
                  <a:pt x="21004" y="2204"/>
                </a:lnTo>
                <a:lnTo>
                  <a:pt x="20955" y="2183"/>
                </a:lnTo>
                <a:lnTo>
                  <a:pt x="20906" y="2169"/>
                </a:lnTo>
                <a:lnTo>
                  <a:pt x="20858" y="2169"/>
                </a:lnTo>
                <a:lnTo>
                  <a:pt x="20838" y="2147"/>
                </a:lnTo>
                <a:lnTo>
                  <a:pt x="20838" y="2133"/>
                </a:lnTo>
                <a:lnTo>
                  <a:pt x="20936" y="2090"/>
                </a:lnTo>
                <a:lnTo>
                  <a:pt x="20985" y="2076"/>
                </a:lnTo>
                <a:lnTo>
                  <a:pt x="21004" y="2040"/>
                </a:lnTo>
                <a:lnTo>
                  <a:pt x="21033" y="2018"/>
                </a:lnTo>
                <a:lnTo>
                  <a:pt x="21063" y="1983"/>
                </a:lnTo>
                <a:lnTo>
                  <a:pt x="21063" y="1968"/>
                </a:lnTo>
                <a:lnTo>
                  <a:pt x="21033" y="1947"/>
                </a:lnTo>
                <a:lnTo>
                  <a:pt x="21033" y="1932"/>
                </a:lnTo>
                <a:lnTo>
                  <a:pt x="21004" y="1911"/>
                </a:lnTo>
                <a:lnTo>
                  <a:pt x="21004" y="1861"/>
                </a:lnTo>
                <a:lnTo>
                  <a:pt x="21033" y="1839"/>
                </a:lnTo>
                <a:lnTo>
                  <a:pt x="21033" y="1804"/>
                </a:lnTo>
                <a:lnTo>
                  <a:pt x="21004" y="1789"/>
                </a:lnTo>
                <a:lnTo>
                  <a:pt x="20985" y="1789"/>
                </a:lnTo>
                <a:lnTo>
                  <a:pt x="20936" y="1768"/>
                </a:lnTo>
                <a:lnTo>
                  <a:pt x="20906" y="1753"/>
                </a:lnTo>
                <a:lnTo>
                  <a:pt x="20906" y="1696"/>
                </a:lnTo>
                <a:lnTo>
                  <a:pt x="20887" y="1675"/>
                </a:lnTo>
                <a:lnTo>
                  <a:pt x="20838" y="1675"/>
                </a:lnTo>
                <a:lnTo>
                  <a:pt x="20789" y="1660"/>
                </a:lnTo>
                <a:lnTo>
                  <a:pt x="20711" y="1660"/>
                </a:lnTo>
                <a:lnTo>
                  <a:pt x="20643" y="1639"/>
                </a:lnTo>
                <a:lnTo>
                  <a:pt x="20564" y="1639"/>
                </a:lnTo>
                <a:lnTo>
                  <a:pt x="20516" y="1625"/>
                </a:lnTo>
                <a:lnTo>
                  <a:pt x="20467" y="1603"/>
                </a:lnTo>
                <a:lnTo>
                  <a:pt x="20467" y="1567"/>
                </a:lnTo>
                <a:lnTo>
                  <a:pt x="20516" y="1553"/>
                </a:lnTo>
                <a:lnTo>
                  <a:pt x="20564" y="1517"/>
                </a:lnTo>
                <a:lnTo>
                  <a:pt x="20594" y="1482"/>
                </a:lnTo>
                <a:lnTo>
                  <a:pt x="20613" y="1460"/>
                </a:lnTo>
                <a:lnTo>
                  <a:pt x="20594" y="1446"/>
                </a:lnTo>
                <a:lnTo>
                  <a:pt x="20564" y="1446"/>
                </a:lnTo>
                <a:lnTo>
                  <a:pt x="20545" y="1424"/>
                </a:lnTo>
                <a:lnTo>
                  <a:pt x="20496" y="1446"/>
                </a:lnTo>
                <a:lnTo>
                  <a:pt x="20369" y="1446"/>
                </a:lnTo>
                <a:lnTo>
                  <a:pt x="20340" y="1424"/>
                </a:lnTo>
                <a:lnTo>
                  <a:pt x="20340" y="1410"/>
                </a:lnTo>
                <a:lnTo>
                  <a:pt x="20320" y="1410"/>
                </a:lnTo>
                <a:lnTo>
                  <a:pt x="20291" y="1388"/>
                </a:lnTo>
                <a:lnTo>
                  <a:pt x="20144" y="1388"/>
                </a:lnTo>
                <a:lnTo>
                  <a:pt x="20076" y="1317"/>
                </a:lnTo>
                <a:lnTo>
                  <a:pt x="20047" y="1245"/>
                </a:lnTo>
                <a:lnTo>
                  <a:pt x="20027" y="1152"/>
                </a:lnTo>
                <a:lnTo>
                  <a:pt x="20027" y="1009"/>
                </a:lnTo>
                <a:lnTo>
                  <a:pt x="19998" y="959"/>
                </a:lnTo>
                <a:lnTo>
                  <a:pt x="19978" y="923"/>
                </a:lnTo>
                <a:lnTo>
                  <a:pt x="19978" y="866"/>
                </a:lnTo>
                <a:lnTo>
                  <a:pt x="19998" y="794"/>
                </a:lnTo>
                <a:lnTo>
                  <a:pt x="19998" y="723"/>
                </a:lnTo>
                <a:lnTo>
                  <a:pt x="19978" y="701"/>
                </a:lnTo>
                <a:lnTo>
                  <a:pt x="19949" y="701"/>
                </a:lnTo>
                <a:lnTo>
                  <a:pt x="19929" y="687"/>
                </a:lnTo>
                <a:lnTo>
                  <a:pt x="19881" y="687"/>
                </a:lnTo>
                <a:lnTo>
                  <a:pt x="19851" y="701"/>
                </a:lnTo>
                <a:lnTo>
                  <a:pt x="19802" y="701"/>
                </a:lnTo>
                <a:lnTo>
                  <a:pt x="19754" y="723"/>
                </a:lnTo>
                <a:lnTo>
                  <a:pt x="19705" y="737"/>
                </a:lnTo>
                <a:lnTo>
                  <a:pt x="19675" y="759"/>
                </a:lnTo>
                <a:lnTo>
                  <a:pt x="19656" y="794"/>
                </a:lnTo>
                <a:lnTo>
                  <a:pt x="19627" y="809"/>
                </a:lnTo>
                <a:lnTo>
                  <a:pt x="19607" y="830"/>
                </a:lnTo>
                <a:lnTo>
                  <a:pt x="19578" y="866"/>
                </a:lnTo>
                <a:lnTo>
                  <a:pt x="19578" y="887"/>
                </a:lnTo>
                <a:lnTo>
                  <a:pt x="19558" y="923"/>
                </a:lnTo>
                <a:lnTo>
                  <a:pt x="19529" y="938"/>
                </a:lnTo>
                <a:lnTo>
                  <a:pt x="19480" y="938"/>
                </a:lnTo>
                <a:lnTo>
                  <a:pt x="19461" y="959"/>
                </a:lnTo>
                <a:lnTo>
                  <a:pt x="19461" y="938"/>
                </a:lnTo>
                <a:lnTo>
                  <a:pt x="19431" y="938"/>
                </a:lnTo>
                <a:lnTo>
                  <a:pt x="19382" y="902"/>
                </a:lnTo>
                <a:lnTo>
                  <a:pt x="19334" y="902"/>
                </a:lnTo>
                <a:lnTo>
                  <a:pt x="19314" y="923"/>
                </a:lnTo>
                <a:lnTo>
                  <a:pt x="19285" y="938"/>
                </a:lnTo>
                <a:lnTo>
                  <a:pt x="19187" y="1009"/>
                </a:lnTo>
                <a:lnTo>
                  <a:pt x="19187" y="959"/>
                </a:lnTo>
                <a:lnTo>
                  <a:pt x="19158" y="938"/>
                </a:lnTo>
                <a:lnTo>
                  <a:pt x="19089" y="938"/>
                </a:lnTo>
                <a:lnTo>
                  <a:pt x="19011" y="959"/>
                </a:lnTo>
                <a:lnTo>
                  <a:pt x="19011" y="938"/>
                </a:lnTo>
                <a:lnTo>
                  <a:pt x="19060" y="923"/>
                </a:lnTo>
                <a:lnTo>
                  <a:pt x="19089" y="887"/>
                </a:lnTo>
                <a:lnTo>
                  <a:pt x="19138" y="852"/>
                </a:lnTo>
                <a:lnTo>
                  <a:pt x="19158" y="830"/>
                </a:lnTo>
                <a:lnTo>
                  <a:pt x="19187" y="794"/>
                </a:lnTo>
                <a:lnTo>
                  <a:pt x="19158" y="773"/>
                </a:lnTo>
                <a:lnTo>
                  <a:pt x="19089" y="773"/>
                </a:lnTo>
                <a:lnTo>
                  <a:pt x="19040" y="794"/>
                </a:lnTo>
                <a:lnTo>
                  <a:pt x="18943" y="794"/>
                </a:lnTo>
                <a:lnTo>
                  <a:pt x="18894" y="773"/>
                </a:lnTo>
                <a:lnTo>
                  <a:pt x="18718" y="773"/>
                </a:lnTo>
                <a:lnTo>
                  <a:pt x="18699" y="794"/>
                </a:lnTo>
                <a:lnTo>
                  <a:pt x="18620" y="794"/>
                </a:lnTo>
                <a:lnTo>
                  <a:pt x="18542" y="830"/>
                </a:lnTo>
                <a:lnTo>
                  <a:pt x="18445" y="866"/>
                </a:lnTo>
                <a:lnTo>
                  <a:pt x="18327" y="902"/>
                </a:lnTo>
                <a:lnTo>
                  <a:pt x="18230" y="923"/>
                </a:lnTo>
                <a:lnTo>
                  <a:pt x="18103" y="959"/>
                </a:lnTo>
                <a:lnTo>
                  <a:pt x="18024" y="995"/>
                </a:lnTo>
                <a:lnTo>
                  <a:pt x="17956" y="1031"/>
                </a:lnTo>
                <a:lnTo>
                  <a:pt x="17927" y="1066"/>
                </a:lnTo>
                <a:lnTo>
                  <a:pt x="17907" y="1081"/>
                </a:lnTo>
                <a:lnTo>
                  <a:pt x="17878" y="1117"/>
                </a:lnTo>
                <a:lnTo>
                  <a:pt x="17878" y="1138"/>
                </a:lnTo>
                <a:lnTo>
                  <a:pt x="17829" y="1174"/>
                </a:lnTo>
                <a:lnTo>
                  <a:pt x="17780" y="1188"/>
                </a:lnTo>
                <a:lnTo>
                  <a:pt x="17663" y="1188"/>
                </a:lnTo>
                <a:lnTo>
                  <a:pt x="17585" y="1210"/>
                </a:lnTo>
                <a:lnTo>
                  <a:pt x="17507" y="1210"/>
                </a:lnTo>
                <a:lnTo>
                  <a:pt x="17409" y="1245"/>
                </a:lnTo>
                <a:lnTo>
                  <a:pt x="17341" y="1260"/>
                </a:lnTo>
                <a:lnTo>
                  <a:pt x="17262" y="1303"/>
                </a:lnTo>
                <a:lnTo>
                  <a:pt x="17194" y="1317"/>
                </a:lnTo>
                <a:lnTo>
                  <a:pt x="17116" y="1374"/>
                </a:lnTo>
                <a:lnTo>
                  <a:pt x="17096" y="1410"/>
                </a:lnTo>
                <a:lnTo>
                  <a:pt x="17047" y="1446"/>
                </a:lnTo>
                <a:lnTo>
                  <a:pt x="16969" y="1482"/>
                </a:lnTo>
                <a:lnTo>
                  <a:pt x="16872" y="1517"/>
                </a:lnTo>
                <a:lnTo>
                  <a:pt x="16793" y="1553"/>
                </a:lnTo>
                <a:lnTo>
                  <a:pt x="16725" y="1589"/>
                </a:lnTo>
                <a:lnTo>
                  <a:pt x="16676" y="1639"/>
                </a:lnTo>
                <a:lnTo>
                  <a:pt x="16647" y="1675"/>
                </a:lnTo>
                <a:lnTo>
                  <a:pt x="16647" y="1718"/>
                </a:lnTo>
                <a:lnTo>
                  <a:pt x="16627" y="1768"/>
                </a:lnTo>
                <a:lnTo>
                  <a:pt x="16579" y="1804"/>
                </a:lnTo>
                <a:lnTo>
                  <a:pt x="16530" y="1825"/>
                </a:lnTo>
                <a:lnTo>
                  <a:pt x="16452" y="1861"/>
                </a:lnTo>
                <a:lnTo>
                  <a:pt x="16383" y="1875"/>
                </a:lnTo>
                <a:lnTo>
                  <a:pt x="16305" y="1897"/>
                </a:lnTo>
                <a:lnTo>
                  <a:pt x="16207" y="1911"/>
                </a:lnTo>
                <a:lnTo>
                  <a:pt x="16129" y="1932"/>
                </a:lnTo>
                <a:lnTo>
                  <a:pt x="16080" y="1947"/>
                </a:lnTo>
                <a:lnTo>
                  <a:pt x="16012" y="1983"/>
                </a:lnTo>
                <a:lnTo>
                  <a:pt x="15963" y="2018"/>
                </a:lnTo>
                <a:lnTo>
                  <a:pt x="15963" y="2076"/>
                </a:lnTo>
                <a:lnTo>
                  <a:pt x="15983" y="2111"/>
                </a:lnTo>
                <a:close/>
                <a:moveTo>
                  <a:pt x="12290" y="1138"/>
                </a:moveTo>
                <a:lnTo>
                  <a:pt x="12319" y="1138"/>
                </a:lnTo>
                <a:lnTo>
                  <a:pt x="12339" y="1174"/>
                </a:lnTo>
                <a:lnTo>
                  <a:pt x="12417" y="1188"/>
                </a:lnTo>
                <a:lnTo>
                  <a:pt x="12485" y="1188"/>
                </a:lnTo>
                <a:lnTo>
                  <a:pt x="12534" y="1152"/>
                </a:lnTo>
                <a:lnTo>
                  <a:pt x="12583" y="1138"/>
                </a:lnTo>
                <a:lnTo>
                  <a:pt x="12632" y="1102"/>
                </a:lnTo>
                <a:lnTo>
                  <a:pt x="12661" y="1117"/>
                </a:lnTo>
                <a:lnTo>
                  <a:pt x="12710" y="1138"/>
                </a:lnTo>
                <a:lnTo>
                  <a:pt x="12856" y="1245"/>
                </a:lnTo>
                <a:lnTo>
                  <a:pt x="12856" y="1260"/>
                </a:lnTo>
                <a:lnTo>
                  <a:pt x="12808" y="1245"/>
                </a:lnTo>
                <a:lnTo>
                  <a:pt x="12759" y="1224"/>
                </a:lnTo>
                <a:lnTo>
                  <a:pt x="12681" y="1210"/>
                </a:lnTo>
                <a:lnTo>
                  <a:pt x="12661" y="1224"/>
                </a:lnTo>
                <a:lnTo>
                  <a:pt x="12661" y="1303"/>
                </a:lnTo>
                <a:lnTo>
                  <a:pt x="12710" y="1317"/>
                </a:lnTo>
                <a:lnTo>
                  <a:pt x="12729" y="1353"/>
                </a:lnTo>
                <a:lnTo>
                  <a:pt x="12729" y="1388"/>
                </a:lnTo>
                <a:lnTo>
                  <a:pt x="12710" y="1410"/>
                </a:lnTo>
                <a:lnTo>
                  <a:pt x="12661" y="1424"/>
                </a:lnTo>
                <a:lnTo>
                  <a:pt x="12612" y="1460"/>
                </a:lnTo>
                <a:lnTo>
                  <a:pt x="12632" y="1496"/>
                </a:lnTo>
                <a:lnTo>
                  <a:pt x="12661" y="1532"/>
                </a:lnTo>
                <a:lnTo>
                  <a:pt x="12954" y="1532"/>
                </a:lnTo>
                <a:lnTo>
                  <a:pt x="13003" y="1517"/>
                </a:lnTo>
                <a:lnTo>
                  <a:pt x="13052" y="1496"/>
                </a:lnTo>
                <a:lnTo>
                  <a:pt x="13101" y="1482"/>
                </a:lnTo>
                <a:lnTo>
                  <a:pt x="13150" y="1460"/>
                </a:lnTo>
                <a:lnTo>
                  <a:pt x="13198" y="1460"/>
                </a:lnTo>
                <a:lnTo>
                  <a:pt x="13247" y="1482"/>
                </a:lnTo>
                <a:lnTo>
                  <a:pt x="13325" y="1482"/>
                </a:lnTo>
                <a:lnTo>
                  <a:pt x="13345" y="1460"/>
                </a:lnTo>
                <a:lnTo>
                  <a:pt x="13394" y="1424"/>
                </a:lnTo>
                <a:lnTo>
                  <a:pt x="13423" y="1410"/>
                </a:lnTo>
                <a:lnTo>
                  <a:pt x="13452" y="1388"/>
                </a:lnTo>
                <a:lnTo>
                  <a:pt x="13423" y="1353"/>
                </a:lnTo>
                <a:lnTo>
                  <a:pt x="13374" y="1338"/>
                </a:lnTo>
                <a:lnTo>
                  <a:pt x="13296" y="1317"/>
                </a:lnTo>
                <a:lnTo>
                  <a:pt x="13247" y="1281"/>
                </a:lnTo>
                <a:lnTo>
                  <a:pt x="13277" y="1260"/>
                </a:lnTo>
                <a:lnTo>
                  <a:pt x="13325" y="1245"/>
                </a:lnTo>
                <a:lnTo>
                  <a:pt x="13325" y="1224"/>
                </a:lnTo>
                <a:lnTo>
                  <a:pt x="13345" y="1188"/>
                </a:lnTo>
                <a:lnTo>
                  <a:pt x="13325" y="1152"/>
                </a:lnTo>
                <a:lnTo>
                  <a:pt x="13325" y="1102"/>
                </a:lnTo>
                <a:lnTo>
                  <a:pt x="13345" y="1081"/>
                </a:lnTo>
                <a:lnTo>
                  <a:pt x="13394" y="1031"/>
                </a:lnTo>
                <a:lnTo>
                  <a:pt x="13452" y="973"/>
                </a:lnTo>
                <a:lnTo>
                  <a:pt x="13423" y="923"/>
                </a:lnTo>
                <a:lnTo>
                  <a:pt x="13345" y="887"/>
                </a:lnTo>
                <a:lnTo>
                  <a:pt x="13277" y="852"/>
                </a:lnTo>
                <a:lnTo>
                  <a:pt x="13228" y="830"/>
                </a:lnTo>
                <a:lnTo>
                  <a:pt x="13228" y="794"/>
                </a:lnTo>
                <a:lnTo>
                  <a:pt x="13277" y="773"/>
                </a:lnTo>
                <a:lnTo>
                  <a:pt x="13345" y="737"/>
                </a:lnTo>
                <a:lnTo>
                  <a:pt x="13394" y="701"/>
                </a:lnTo>
                <a:lnTo>
                  <a:pt x="13423" y="651"/>
                </a:lnTo>
                <a:lnTo>
                  <a:pt x="13423" y="472"/>
                </a:lnTo>
                <a:lnTo>
                  <a:pt x="13452" y="394"/>
                </a:lnTo>
                <a:lnTo>
                  <a:pt x="13452" y="344"/>
                </a:lnTo>
                <a:lnTo>
                  <a:pt x="13472" y="286"/>
                </a:lnTo>
                <a:lnTo>
                  <a:pt x="13423" y="250"/>
                </a:lnTo>
                <a:lnTo>
                  <a:pt x="13374" y="272"/>
                </a:lnTo>
                <a:lnTo>
                  <a:pt x="13345" y="250"/>
                </a:lnTo>
                <a:lnTo>
                  <a:pt x="13374" y="215"/>
                </a:lnTo>
                <a:lnTo>
                  <a:pt x="13423" y="165"/>
                </a:lnTo>
                <a:lnTo>
                  <a:pt x="13452" y="129"/>
                </a:lnTo>
                <a:lnTo>
                  <a:pt x="13452" y="36"/>
                </a:lnTo>
                <a:lnTo>
                  <a:pt x="13345" y="36"/>
                </a:lnTo>
                <a:lnTo>
                  <a:pt x="13296" y="21"/>
                </a:lnTo>
                <a:lnTo>
                  <a:pt x="13247" y="21"/>
                </a:lnTo>
                <a:lnTo>
                  <a:pt x="13228" y="0"/>
                </a:lnTo>
                <a:lnTo>
                  <a:pt x="13198" y="0"/>
                </a:lnTo>
                <a:lnTo>
                  <a:pt x="13179" y="21"/>
                </a:lnTo>
                <a:lnTo>
                  <a:pt x="13150" y="36"/>
                </a:lnTo>
                <a:lnTo>
                  <a:pt x="13032" y="36"/>
                </a:lnTo>
                <a:lnTo>
                  <a:pt x="12983" y="57"/>
                </a:lnTo>
                <a:lnTo>
                  <a:pt x="12935" y="57"/>
                </a:lnTo>
                <a:lnTo>
                  <a:pt x="12935" y="72"/>
                </a:lnTo>
                <a:lnTo>
                  <a:pt x="12905" y="93"/>
                </a:lnTo>
                <a:lnTo>
                  <a:pt x="12856" y="93"/>
                </a:lnTo>
                <a:lnTo>
                  <a:pt x="12808" y="107"/>
                </a:lnTo>
                <a:lnTo>
                  <a:pt x="12729" y="129"/>
                </a:lnTo>
                <a:lnTo>
                  <a:pt x="12661" y="179"/>
                </a:lnTo>
                <a:lnTo>
                  <a:pt x="12632" y="215"/>
                </a:lnTo>
                <a:lnTo>
                  <a:pt x="12632" y="286"/>
                </a:lnTo>
                <a:lnTo>
                  <a:pt x="12612" y="286"/>
                </a:lnTo>
                <a:lnTo>
                  <a:pt x="12563" y="308"/>
                </a:lnTo>
                <a:lnTo>
                  <a:pt x="12515" y="308"/>
                </a:lnTo>
                <a:lnTo>
                  <a:pt x="12485" y="322"/>
                </a:lnTo>
                <a:lnTo>
                  <a:pt x="12466" y="344"/>
                </a:lnTo>
                <a:lnTo>
                  <a:pt x="12436" y="358"/>
                </a:lnTo>
                <a:lnTo>
                  <a:pt x="12417" y="379"/>
                </a:lnTo>
                <a:lnTo>
                  <a:pt x="12388" y="394"/>
                </a:lnTo>
                <a:lnTo>
                  <a:pt x="12368" y="415"/>
                </a:lnTo>
                <a:lnTo>
                  <a:pt x="12339" y="437"/>
                </a:lnTo>
                <a:lnTo>
                  <a:pt x="12319" y="472"/>
                </a:lnTo>
                <a:lnTo>
                  <a:pt x="12319" y="508"/>
                </a:lnTo>
                <a:lnTo>
                  <a:pt x="12368" y="544"/>
                </a:lnTo>
                <a:lnTo>
                  <a:pt x="12388" y="580"/>
                </a:lnTo>
                <a:lnTo>
                  <a:pt x="12417" y="616"/>
                </a:lnTo>
                <a:lnTo>
                  <a:pt x="12417" y="630"/>
                </a:lnTo>
                <a:lnTo>
                  <a:pt x="12388" y="651"/>
                </a:lnTo>
                <a:lnTo>
                  <a:pt x="12388" y="687"/>
                </a:lnTo>
                <a:lnTo>
                  <a:pt x="12368" y="687"/>
                </a:lnTo>
                <a:lnTo>
                  <a:pt x="12339" y="666"/>
                </a:lnTo>
                <a:lnTo>
                  <a:pt x="12319" y="630"/>
                </a:lnTo>
                <a:lnTo>
                  <a:pt x="12290" y="594"/>
                </a:lnTo>
                <a:lnTo>
                  <a:pt x="12270" y="558"/>
                </a:lnTo>
                <a:lnTo>
                  <a:pt x="12241" y="544"/>
                </a:lnTo>
                <a:lnTo>
                  <a:pt x="12212" y="558"/>
                </a:lnTo>
                <a:lnTo>
                  <a:pt x="12192" y="580"/>
                </a:lnTo>
                <a:lnTo>
                  <a:pt x="12163" y="616"/>
                </a:lnTo>
                <a:lnTo>
                  <a:pt x="12143" y="630"/>
                </a:lnTo>
                <a:lnTo>
                  <a:pt x="12114" y="666"/>
                </a:lnTo>
                <a:lnTo>
                  <a:pt x="12114" y="701"/>
                </a:lnTo>
                <a:lnTo>
                  <a:pt x="12094" y="773"/>
                </a:lnTo>
                <a:lnTo>
                  <a:pt x="12065" y="830"/>
                </a:lnTo>
                <a:lnTo>
                  <a:pt x="12065" y="902"/>
                </a:lnTo>
                <a:lnTo>
                  <a:pt x="12094" y="938"/>
                </a:lnTo>
                <a:lnTo>
                  <a:pt x="12143" y="959"/>
                </a:lnTo>
                <a:lnTo>
                  <a:pt x="12212" y="959"/>
                </a:lnTo>
                <a:lnTo>
                  <a:pt x="12241" y="973"/>
                </a:lnTo>
                <a:lnTo>
                  <a:pt x="12270" y="959"/>
                </a:lnTo>
                <a:lnTo>
                  <a:pt x="12290" y="959"/>
                </a:lnTo>
                <a:lnTo>
                  <a:pt x="12290" y="973"/>
                </a:lnTo>
                <a:lnTo>
                  <a:pt x="12270" y="1009"/>
                </a:lnTo>
                <a:lnTo>
                  <a:pt x="12241" y="1031"/>
                </a:lnTo>
                <a:lnTo>
                  <a:pt x="12241" y="1045"/>
                </a:lnTo>
                <a:lnTo>
                  <a:pt x="12290" y="1138"/>
                </a:lnTo>
                <a:close/>
                <a:moveTo>
                  <a:pt x="18230" y="7179"/>
                </a:moveTo>
                <a:lnTo>
                  <a:pt x="17976" y="7329"/>
                </a:lnTo>
                <a:lnTo>
                  <a:pt x="17712" y="7637"/>
                </a:lnTo>
                <a:lnTo>
                  <a:pt x="17663" y="7744"/>
                </a:lnTo>
                <a:lnTo>
                  <a:pt x="17663" y="7887"/>
                </a:lnTo>
                <a:lnTo>
                  <a:pt x="17809" y="7851"/>
                </a:lnTo>
                <a:lnTo>
                  <a:pt x="18073" y="7887"/>
                </a:lnTo>
                <a:lnTo>
                  <a:pt x="18230" y="7959"/>
                </a:lnTo>
                <a:lnTo>
                  <a:pt x="18376" y="7923"/>
                </a:lnTo>
                <a:lnTo>
                  <a:pt x="18493" y="8030"/>
                </a:lnTo>
                <a:lnTo>
                  <a:pt x="18699" y="7994"/>
                </a:lnTo>
                <a:lnTo>
                  <a:pt x="18699" y="7851"/>
                </a:lnTo>
                <a:lnTo>
                  <a:pt x="18591" y="7672"/>
                </a:lnTo>
                <a:lnTo>
                  <a:pt x="18181" y="7522"/>
                </a:lnTo>
                <a:lnTo>
                  <a:pt x="18132" y="7450"/>
                </a:lnTo>
                <a:lnTo>
                  <a:pt x="18230" y="7293"/>
                </a:lnTo>
                <a:lnTo>
                  <a:pt x="18230" y="7179"/>
                </a:lnTo>
                <a:close/>
                <a:moveTo>
                  <a:pt x="12290" y="1768"/>
                </a:moveTo>
                <a:lnTo>
                  <a:pt x="12290" y="1753"/>
                </a:lnTo>
                <a:lnTo>
                  <a:pt x="12270" y="1753"/>
                </a:lnTo>
                <a:lnTo>
                  <a:pt x="12241" y="1768"/>
                </a:lnTo>
                <a:lnTo>
                  <a:pt x="12290" y="1768"/>
                </a:lnTo>
                <a:close/>
                <a:moveTo>
                  <a:pt x="12094" y="1567"/>
                </a:moveTo>
                <a:lnTo>
                  <a:pt x="12143" y="1567"/>
                </a:lnTo>
                <a:lnTo>
                  <a:pt x="12212" y="1603"/>
                </a:lnTo>
                <a:lnTo>
                  <a:pt x="12241" y="1625"/>
                </a:lnTo>
                <a:lnTo>
                  <a:pt x="12270" y="1625"/>
                </a:lnTo>
                <a:lnTo>
                  <a:pt x="12319" y="1603"/>
                </a:lnTo>
                <a:lnTo>
                  <a:pt x="12368" y="1603"/>
                </a:lnTo>
                <a:lnTo>
                  <a:pt x="12388" y="1625"/>
                </a:lnTo>
                <a:lnTo>
                  <a:pt x="12417" y="1639"/>
                </a:lnTo>
                <a:lnTo>
                  <a:pt x="12417" y="1675"/>
                </a:lnTo>
                <a:lnTo>
                  <a:pt x="12436" y="1696"/>
                </a:lnTo>
                <a:lnTo>
                  <a:pt x="12436" y="1839"/>
                </a:lnTo>
                <a:lnTo>
                  <a:pt x="12466" y="1875"/>
                </a:lnTo>
                <a:lnTo>
                  <a:pt x="12515" y="1897"/>
                </a:lnTo>
                <a:lnTo>
                  <a:pt x="12534" y="1911"/>
                </a:lnTo>
                <a:lnTo>
                  <a:pt x="12583" y="1932"/>
                </a:lnTo>
                <a:lnTo>
                  <a:pt x="12661" y="1932"/>
                </a:lnTo>
                <a:lnTo>
                  <a:pt x="12710" y="1947"/>
                </a:lnTo>
                <a:lnTo>
                  <a:pt x="12759" y="1947"/>
                </a:lnTo>
                <a:lnTo>
                  <a:pt x="12808" y="1932"/>
                </a:lnTo>
                <a:lnTo>
                  <a:pt x="12886" y="1932"/>
                </a:lnTo>
                <a:lnTo>
                  <a:pt x="12905" y="1911"/>
                </a:lnTo>
                <a:lnTo>
                  <a:pt x="13052" y="1911"/>
                </a:lnTo>
                <a:lnTo>
                  <a:pt x="13101" y="1897"/>
                </a:lnTo>
                <a:lnTo>
                  <a:pt x="13150" y="1897"/>
                </a:lnTo>
                <a:lnTo>
                  <a:pt x="13179" y="1861"/>
                </a:lnTo>
                <a:lnTo>
                  <a:pt x="13228" y="1861"/>
                </a:lnTo>
                <a:lnTo>
                  <a:pt x="13277" y="1875"/>
                </a:lnTo>
                <a:lnTo>
                  <a:pt x="13325" y="1875"/>
                </a:lnTo>
                <a:lnTo>
                  <a:pt x="13345" y="1861"/>
                </a:lnTo>
                <a:lnTo>
                  <a:pt x="13394" y="1861"/>
                </a:lnTo>
                <a:lnTo>
                  <a:pt x="13423" y="1825"/>
                </a:lnTo>
                <a:lnTo>
                  <a:pt x="13472" y="1804"/>
                </a:lnTo>
                <a:lnTo>
                  <a:pt x="13472" y="1718"/>
                </a:lnTo>
                <a:lnTo>
                  <a:pt x="13452" y="1675"/>
                </a:lnTo>
                <a:lnTo>
                  <a:pt x="13423" y="1660"/>
                </a:lnTo>
                <a:lnTo>
                  <a:pt x="13394" y="1639"/>
                </a:lnTo>
                <a:lnTo>
                  <a:pt x="13345" y="1625"/>
                </a:lnTo>
                <a:lnTo>
                  <a:pt x="13296" y="1603"/>
                </a:lnTo>
                <a:lnTo>
                  <a:pt x="13247" y="1603"/>
                </a:lnTo>
                <a:lnTo>
                  <a:pt x="13228" y="1589"/>
                </a:lnTo>
                <a:lnTo>
                  <a:pt x="13130" y="1603"/>
                </a:lnTo>
                <a:lnTo>
                  <a:pt x="13101" y="1603"/>
                </a:lnTo>
                <a:lnTo>
                  <a:pt x="13052" y="1639"/>
                </a:lnTo>
                <a:lnTo>
                  <a:pt x="13032" y="1660"/>
                </a:lnTo>
                <a:lnTo>
                  <a:pt x="13003" y="1675"/>
                </a:lnTo>
                <a:lnTo>
                  <a:pt x="12954" y="1718"/>
                </a:lnTo>
                <a:lnTo>
                  <a:pt x="12710" y="1718"/>
                </a:lnTo>
                <a:lnTo>
                  <a:pt x="12681" y="1696"/>
                </a:lnTo>
                <a:lnTo>
                  <a:pt x="12661" y="1660"/>
                </a:lnTo>
                <a:lnTo>
                  <a:pt x="12632" y="1625"/>
                </a:lnTo>
                <a:lnTo>
                  <a:pt x="12583" y="1603"/>
                </a:lnTo>
                <a:lnTo>
                  <a:pt x="12563" y="1553"/>
                </a:lnTo>
                <a:lnTo>
                  <a:pt x="12534" y="1532"/>
                </a:lnTo>
                <a:lnTo>
                  <a:pt x="12534" y="1517"/>
                </a:lnTo>
                <a:lnTo>
                  <a:pt x="12515" y="1517"/>
                </a:lnTo>
                <a:lnTo>
                  <a:pt x="12094" y="1567"/>
                </a:lnTo>
                <a:close/>
                <a:moveTo>
                  <a:pt x="12417" y="1553"/>
                </a:moveTo>
                <a:lnTo>
                  <a:pt x="12388" y="1553"/>
                </a:lnTo>
                <a:lnTo>
                  <a:pt x="12417" y="1553"/>
                </a:lnTo>
                <a:close/>
                <a:moveTo>
                  <a:pt x="13716" y="12954"/>
                </a:moveTo>
                <a:lnTo>
                  <a:pt x="13716" y="12904"/>
                </a:lnTo>
                <a:lnTo>
                  <a:pt x="13697" y="12868"/>
                </a:lnTo>
                <a:lnTo>
                  <a:pt x="13667" y="12847"/>
                </a:lnTo>
                <a:lnTo>
                  <a:pt x="13716" y="12432"/>
                </a:lnTo>
                <a:lnTo>
                  <a:pt x="13452" y="12396"/>
                </a:lnTo>
                <a:lnTo>
                  <a:pt x="13150" y="12360"/>
                </a:lnTo>
                <a:lnTo>
                  <a:pt x="13081" y="12346"/>
                </a:lnTo>
                <a:lnTo>
                  <a:pt x="13003" y="12324"/>
                </a:lnTo>
                <a:lnTo>
                  <a:pt x="12983" y="12324"/>
                </a:lnTo>
                <a:lnTo>
                  <a:pt x="12856" y="12310"/>
                </a:lnTo>
                <a:lnTo>
                  <a:pt x="12778" y="12289"/>
                </a:lnTo>
                <a:lnTo>
                  <a:pt x="12778" y="12124"/>
                </a:lnTo>
                <a:lnTo>
                  <a:pt x="12729" y="12088"/>
                </a:lnTo>
                <a:lnTo>
                  <a:pt x="12905" y="12017"/>
                </a:lnTo>
                <a:lnTo>
                  <a:pt x="13052" y="11945"/>
                </a:lnTo>
                <a:lnTo>
                  <a:pt x="13150" y="11659"/>
                </a:lnTo>
                <a:lnTo>
                  <a:pt x="12534" y="11730"/>
                </a:lnTo>
                <a:lnTo>
                  <a:pt x="12290" y="11981"/>
                </a:lnTo>
                <a:lnTo>
                  <a:pt x="11870" y="12017"/>
                </a:lnTo>
                <a:lnTo>
                  <a:pt x="11450" y="11659"/>
                </a:lnTo>
                <a:lnTo>
                  <a:pt x="11401" y="11172"/>
                </a:lnTo>
                <a:lnTo>
                  <a:pt x="11528" y="11065"/>
                </a:lnTo>
                <a:lnTo>
                  <a:pt x="11499" y="11065"/>
                </a:lnTo>
                <a:lnTo>
                  <a:pt x="11499" y="10807"/>
                </a:lnTo>
                <a:lnTo>
                  <a:pt x="11723" y="10664"/>
                </a:lnTo>
                <a:lnTo>
                  <a:pt x="11870" y="10535"/>
                </a:lnTo>
                <a:lnTo>
                  <a:pt x="12388" y="10571"/>
                </a:lnTo>
                <a:lnTo>
                  <a:pt x="12681" y="10571"/>
                </a:lnTo>
                <a:lnTo>
                  <a:pt x="13101" y="10499"/>
                </a:lnTo>
                <a:lnTo>
                  <a:pt x="13345" y="10499"/>
                </a:lnTo>
                <a:lnTo>
                  <a:pt x="13599" y="10464"/>
                </a:lnTo>
                <a:lnTo>
                  <a:pt x="13667" y="10664"/>
                </a:lnTo>
                <a:lnTo>
                  <a:pt x="13765" y="10915"/>
                </a:lnTo>
                <a:lnTo>
                  <a:pt x="14087" y="11136"/>
                </a:lnTo>
                <a:lnTo>
                  <a:pt x="14234" y="11172"/>
                </a:lnTo>
                <a:lnTo>
                  <a:pt x="14185" y="10807"/>
                </a:lnTo>
                <a:lnTo>
                  <a:pt x="13960" y="10392"/>
                </a:lnTo>
                <a:lnTo>
                  <a:pt x="14234" y="10177"/>
                </a:lnTo>
                <a:lnTo>
                  <a:pt x="14478" y="10106"/>
                </a:lnTo>
                <a:lnTo>
                  <a:pt x="14947" y="9784"/>
                </a:lnTo>
                <a:lnTo>
                  <a:pt x="14898" y="9548"/>
                </a:lnTo>
                <a:lnTo>
                  <a:pt x="14849" y="9333"/>
                </a:lnTo>
                <a:lnTo>
                  <a:pt x="14996" y="9404"/>
                </a:lnTo>
                <a:lnTo>
                  <a:pt x="15045" y="9369"/>
                </a:lnTo>
                <a:lnTo>
                  <a:pt x="14996" y="9218"/>
                </a:lnTo>
                <a:lnTo>
                  <a:pt x="15094" y="9218"/>
                </a:lnTo>
                <a:lnTo>
                  <a:pt x="15250" y="9183"/>
                </a:lnTo>
                <a:lnTo>
                  <a:pt x="15348" y="9004"/>
                </a:lnTo>
                <a:lnTo>
                  <a:pt x="15563" y="8968"/>
                </a:lnTo>
                <a:lnTo>
                  <a:pt x="15865" y="8839"/>
                </a:lnTo>
                <a:lnTo>
                  <a:pt x="15865" y="8553"/>
                </a:lnTo>
                <a:lnTo>
                  <a:pt x="16383" y="8374"/>
                </a:lnTo>
                <a:lnTo>
                  <a:pt x="16276" y="7994"/>
                </a:lnTo>
                <a:lnTo>
                  <a:pt x="16383" y="8374"/>
                </a:lnTo>
                <a:lnTo>
                  <a:pt x="16598" y="8266"/>
                </a:lnTo>
                <a:lnTo>
                  <a:pt x="16745" y="8302"/>
                </a:lnTo>
                <a:lnTo>
                  <a:pt x="16647" y="8410"/>
                </a:lnTo>
                <a:lnTo>
                  <a:pt x="16745" y="8553"/>
                </a:lnTo>
                <a:lnTo>
                  <a:pt x="17194" y="8302"/>
                </a:lnTo>
                <a:lnTo>
                  <a:pt x="17360" y="8138"/>
                </a:lnTo>
                <a:lnTo>
                  <a:pt x="16891" y="8102"/>
                </a:lnTo>
                <a:lnTo>
                  <a:pt x="16696" y="7887"/>
                </a:lnTo>
                <a:lnTo>
                  <a:pt x="16842" y="7780"/>
                </a:lnTo>
                <a:lnTo>
                  <a:pt x="16891" y="7637"/>
                </a:lnTo>
                <a:lnTo>
                  <a:pt x="16178" y="7744"/>
                </a:lnTo>
                <a:lnTo>
                  <a:pt x="15817" y="7959"/>
                </a:lnTo>
                <a:lnTo>
                  <a:pt x="15983" y="7708"/>
                </a:lnTo>
                <a:lnTo>
                  <a:pt x="16325" y="7558"/>
                </a:lnTo>
                <a:lnTo>
                  <a:pt x="16530" y="7400"/>
                </a:lnTo>
                <a:lnTo>
                  <a:pt x="17145" y="7436"/>
                </a:lnTo>
                <a:lnTo>
                  <a:pt x="17614" y="7400"/>
                </a:lnTo>
                <a:lnTo>
                  <a:pt x="17976" y="7221"/>
                </a:lnTo>
                <a:lnTo>
                  <a:pt x="18230" y="7071"/>
                </a:lnTo>
                <a:lnTo>
                  <a:pt x="18024" y="6713"/>
                </a:lnTo>
                <a:lnTo>
                  <a:pt x="17976" y="6513"/>
                </a:lnTo>
                <a:lnTo>
                  <a:pt x="17311" y="6262"/>
                </a:lnTo>
                <a:lnTo>
                  <a:pt x="17311" y="6119"/>
                </a:lnTo>
                <a:lnTo>
                  <a:pt x="16745" y="5339"/>
                </a:lnTo>
                <a:lnTo>
                  <a:pt x="16598" y="5668"/>
                </a:lnTo>
                <a:lnTo>
                  <a:pt x="16227" y="5740"/>
                </a:lnTo>
                <a:lnTo>
                  <a:pt x="16129" y="5668"/>
                </a:lnTo>
                <a:lnTo>
                  <a:pt x="15983" y="5668"/>
                </a:lnTo>
                <a:lnTo>
                  <a:pt x="15983" y="5146"/>
                </a:lnTo>
                <a:lnTo>
                  <a:pt x="15660" y="5110"/>
                </a:lnTo>
                <a:lnTo>
                  <a:pt x="15416" y="4852"/>
                </a:lnTo>
                <a:lnTo>
                  <a:pt x="15142" y="4888"/>
                </a:lnTo>
                <a:lnTo>
                  <a:pt x="14849" y="4817"/>
                </a:lnTo>
                <a:lnTo>
                  <a:pt x="14654" y="4852"/>
                </a:lnTo>
                <a:lnTo>
                  <a:pt x="14654" y="5232"/>
                </a:lnTo>
                <a:lnTo>
                  <a:pt x="14605" y="5633"/>
                </a:lnTo>
                <a:lnTo>
                  <a:pt x="14527" y="5776"/>
                </a:lnTo>
                <a:lnTo>
                  <a:pt x="14849" y="6227"/>
                </a:lnTo>
                <a:lnTo>
                  <a:pt x="14332" y="6549"/>
                </a:lnTo>
                <a:lnTo>
                  <a:pt x="14429" y="7107"/>
                </a:lnTo>
                <a:lnTo>
                  <a:pt x="14234" y="7221"/>
                </a:lnTo>
                <a:lnTo>
                  <a:pt x="14039" y="7143"/>
                </a:lnTo>
                <a:lnTo>
                  <a:pt x="13912" y="6477"/>
                </a:lnTo>
                <a:lnTo>
                  <a:pt x="13394" y="6441"/>
                </a:lnTo>
                <a:lnTo>
                  <a:pt x="12436" y="6048"/>
                </a:lnTo>
                <a:lnTo>
                  <a:pt x="12241" y="6048"/>
                </a:lnTo>
                <a:lnTo>
                  <a:pt x="12065" y="5704"/>
                </a:lnTo>
                <a:lnTo>
                  <a:pt x="11919" y="5597"/>
                </a:lnTo>
                <a:lnTo>
                  <a:pt x="12339" y="4709"/>
                </a:lnTo>
                <a:lnTo>
                  <a:pt x="12583" y="4509"/>
                </a:lnTo>
                <a:lnTo>
                  <a:pt x="12856" y="4402"/>
                </a:lnTo>
                <a:lnTo>
                  <a:pt x="13003" y="4402"/>
                </a:lnTo>
                <a:lnTo>
                  <a:pt x="13150" y="4044"/>
                </a:lnTo>
                <a:lnTo>
                  <a:pt x="13247" y="3750"/>
                </a:lnTo>
                <a:lnTo>
                  <a:pt x="13765" y="3664"/>
                </a:lnTo>
                <a:lnTo>
                  <a:pt x="14039" y="3521"/>
                </a:lnTo>
                <a:lnTo>
                  <a:pt x="13863" y="3192"/>
                </a:lnTo>
                <a:lnTo>
                  <a:pt x="13990" y="2977"/>
                </a:lnTo>
                <a:lnTo>
                  <a:pt x="13794" y="2813"/>
                </a:lnTo>
                <a:lnTo>
                  <a:pt x="13814" y="2813"/>
                </a:lnTo>
                <a:lnTo>
                  <a:pt x="13843" y="2798"/>
                </a:lnTo>
                <a:lnTo>
                  <a:pt x="13863" y="2777"/>
                </a:lnTo>
                <a:lnTo>
                  <a:pt x="14068" y="2777"/>
                </a:lnTo>
                <a:lnTo>
                  <a:pt x="14087" y="2763"/>
                </a:lnTo>
                <a:lnTo>
                  <a:pt x="14087" y="2741"/>
                </a:lnTo>
                <a:lnTo>
                  <a:pt x="14039" y="2691"/>
                </a:lnTo>
                <a:lnTo>
                  <a:pt x="14039" y="2670"/>
                </a:lnTo>
                <a:lnTo>
                  <a:pt x="14068" y="2670"/>
                </a:lnTo>
                <a:lnTo>
                  <a:pt x="14117" y="2691"/>
                </a:lnTo>
                <a:lnTo>
                  <a:pt x="14185" y="2705"/>
                </a:lnTo>
                <a:lnTo>
                  <a:pt x="14234" y="2741"/>
                </a:lnTo>
                <a:lnTo>
                  <a:pt x="14283" y="2763"/>
                </a:lnTo>
                <a:lnTo>
                  <a:pt x="14332" y="2777"/>
                </a:lnTo>
                <a:lnTo>
                  <a:pt x="14380" y="2813"/>
                </a:lnTo>
                <a:lnTo>
                  <a:pt x="14429" y="2834"/>
                </a:lnTo>
                <a:lnTo>
                  <a:pt x="14507" y="2849"/>
                </a:lnTo>
                <a:lnTo>
                  <a:pt x="14556" y="2870"/>
                </a:lnTo>
                <a:lnTo>
                  <a:pt x="14605" y="2884"/>
                </a:lnTo>
                <a:lnTo>
                  <a:pt x="14654" y="2906"/>
                </a:lnTo>
                <a:lnTo>
                  <a:pt x="14703" y="2906"/>
                </a:lnTo>
                <a:lnTo>
                  <a:pt x="14752" y="2942"/>
                </a:lnTo>
                <a:lnTo>
                  <a:pt x="14801" y="2956"/>
                </a:lnTo>
                <a:lnTo>
                  <a:pt x="14879" y="2999"/>
                </a:lnTo>
                <a:lnTo>
                  <a:pt x="14996" y="3085"/>
                </a:lnTo>
                <a:lnTo>
                  <a:pt x="15074" y="3156"/>
                </a:lnTo>
                <a:lnTo>
                  <a:pt x="15094" y="3214"/>
                </a:lnTo>
                <a:lnTo>
                  <a:pt x="15025" y="3264"/>
                </a:lnTo>
                <a:lnTo>
                  <a:pt x="14947" y="3335"/>
                </a:lnTo>
                <a:lnTo>
                  <a:pt x="14928" y="3414"/>
                </a:lnTo>
                <a:lnTo>
                  <a:pt x="14947" y="3428"/>
                </a:lnTo>
                <a:lnTo>
                  <a:pt x="15025" y="3450"/>
                </a:lnTo>
                <a:lnTo>
                  <a:pt x="15094" y="3500"/>
                </a:lnTo>
                <a:lnTo>
                  <a:pt x="15074" y="3536"/>
                </a:lnTo>
                <a:lnTo>
                  <a:pt x="14996" y="3571"/>
                </a:lnTo>
                <a:lnTo>
                  <a:pt x="14928" y="3607"/>
                </a:lnTo>
                <a:lnTo>
                  <a:pt x="14898" y="3643"/>
                </a:lnTo>
                <a:lnTo>
                  <a:pt x="14781" y="3643"/>
                </a:lnTo>
                <a:lnTo>
                  <a:pt x="14732" y="3664"/>
                </a:lnTo>
                <a:lnTo>
                  <a:pt x="14654" y="3679"/>
                </a:lnTo>
                <a:lnTo>
                  <a:pt x="14576" y="3736"/>
                </a:lnTo>
                <a:lnTo>
                  <a:pt x="14576" y="3750"/>
                </a:lnTo>
                <a:lnTo>
                  <a:pt x="14605" y="3772"/>
                </a:lnTo>
                <a:lnTo>
                  <a:pt x="14634" y="3786"/>
                </a:lnTo>
                <a:lnTo>
                  <a:pt x="14654" y="3808"/>
                </a:lnTo>
                <a:lnTo>
                  <a:pt x="14683" y="3829"/>
                </a:lnTo>
                <a:lnTo>
                  <a:pt x="14732" y="3843"/>
                </a:lnTo>
                <a:lnTo>
                  <a:pt x="14781" y="3865"/>
                </a:lnTo>
                <a:lnTo>
                  <a:pt x="14830" y="3865"/>
                </a:lnTo>
                <a:lnTo>
                  <a:pt x="14879" y="3843"/>
                </a:lnTo>
                <a:lnTo>
                  <a:pt x="14928" y="3808"/>
                </a:lnTo>
                <a:lnTo>
                  <a:pt x="14947" y="3786"/>
                </a:lnTo>
                <a:lnTo>
                  <a:pt x="14996" y="3772"/>
                </a:lnTo>
                <a:lnTo>
                  <a:pt x="15045" y="3772"/>
                </a:lnTo>
                <a:lnTo>
                  <a:pt x="15123" y="3750"/>
                </a:lnTo>
                <a:lnTo>
                  <a:pt x="15201" y="3715"/>
                </a:lnTo>
                <a:lnTo>
                  <a:pt x="15269" y="3715"/>
                </a:lnTo>
                <a:lnTo>
                  <a:pt x="15318" y="3750"/>
                </a:lnTo>
                <a:lnTo>
                  <a:pt x="15348" y="3750"/>
                </a:lnTo>
                <a:lnTo>
                  <a:pt x="15367" y="3772"/>
                </a:lnTo>
                <a:lnTo>
                  <a:pt x="15396" y="3786"/>
                </a:lnTo>
                <a:lnTo>
                  <a:pt x="15416" y="3786"/>
                </a:lnTo>
                <a:lnTo>
                  <a:pt x="15465" y="3808"/>
                </a:lnTo>
                <a:lnTo>
                  <a:pt x="15514" y="3808"/>
                </a:lnTo>
                <a:lnTo>
                  <a:pt x="15563" y="3829"/>
                </a:lnTo>
                <a:lnTo>
                  <a:pt x="15660" y="3829"/>
                </a:lnTo>
                <a:lnTo>
                  <a:pt x="15690" y="3865"/>
                </a:lnTo>
                <a:lnTo>
                  <a:pt x="15690" y="3879"/>
                </a:lnTo>
                <a:lnTo>
                  <a:pt x="15709" y="3915"/>
                </a:lnTo>
                <a:lnTo>
                  <a:pt x="15738" y="3915"/>
                </a:lnTo>
                <a:lnTo>
                  <a:pt x="15787" y="3936"/>
                </a:lnTo>
                <a:lnTo>
                  <a:pt x="15836" y="3936"/>
                </a:lnTo>
                <a:lnTo>
                  <a:pt x="15865" y="3915"/>
                </a:lnTo>
                <a:lnTo>
                  <a:pt x="16031" y="3915"/>
                </a:lnTo>
                <a:lnTo>
                  <a:pt x="16061" y="3936"/>
                </a:lnTo>
                <a:lnTo>
                  <a:pt x="16129" y="3936"/>
                </a:lnTo>
                <a:lnTo>
                  <a:pt x="16158" y="3915"/>
                </a:lnTo>
                <a:lnTo>
                  <a:pt x="16256" y="3915"/>
                </a:lnTo>
                <a:lnTo>
                  <a:pt x="16305" y="3901"/>
                </a:lnTo>
                <a:lnTo>
                  <a:pt x="16579" y="3901"/>
                </a:lnTo>
                <a:lnTo>
                  <a:pt x="16598" y="3879"/>
                </a:lnTo>
                <a:lnTo>
                  <a:pt x="16579" y="3865"/>
                </a:lnTo>
                <a:lnTo>
                  <a:pt x="16579" y="3843"/>
                </a:lnTo>
                <a:lnTo>
                  <a:pt x="16530" y="3829"/>
                </a:lnTo>
                <a:lnTo>
                  <a:pt x="16481" y="3808"/>
                </a:lnTo>
                <a:lnTo>
                  <a:pt x="16403" y="3786"/>
                </a:lnTo>
                <a:lnTo>
                  <a:pt x="16383" y="3786"/>
                </a:lnTo>
                <a:lnTo>
                  <a:pt x="16354" y="3772"/>
                </a:lnTo>
                <a:lnTo>
                  <a:pt x="16325" y="3750"/>
                </a:lnTo>
                <a:lnTo>
                  <a:pt x="16227" y="3750"/>
                </a:lnTo>
                <a:lnTo>
                  <a:pt x="16178" y="3736"/>
                </a:lnTo>
                <a:lnTo>
                  <a:pt x="16129" y="3715"/>
                </a:lnTo>
                <a:lnTo>
                  <a:pt x="16031" y="3700"/>
                </a:lnTo>
                <a:lnTo>
                  <a:pt x="15983" y="3679"/>
                </a:lnTo>
                <a:lnTo>
                  <a:pt x="15963" y="3664"/>
                </a:lnTo>
                <a:lnTo>
                  <a:pt x="15963" y="3643"/>
                </a:lnTo>
                <a:lnTo>
                  <a:pt x="16061" y="3643"/>
                </a:lnTo>
                <a:lnTo>
                  <a:pt x="16110" y="3664"/>
                </a:lnTo>
                <a:lnTo>
                  <a:pt x="16129" y="3664"/>
                </a:lnTo>
                <a:lnTo>
                  <a:pt x="16178" y="3679"/>
                </a:lnTo>
                <a:lnTo>
                  <a:pt x="16256" y="3679"/>
                </a:lnTo>
                <a:lnTo>
                  <a:pt x="16276" y="3715"/>
                </a:lnTo>
                <a:lnTo>
                  <a:pt x="16325" y="3715"/>
                </a:lnTo>
                <a:lnTo>
                  <a:pt x="16383" y="3700"/>
                </a:lnTo>
                <a:lnTo>
                  <a:pt x="16481" y="3679"/>
                </a:lnTo>
                <a:lnTo>
                  <a:pt x="16549" y="3679"/>
                </a:lnTo>
                <a:lnTo>
                  <a:pt x="16579" y="3715"/>
                </a:lnTo>
                <a:lnTo>
                  <a:pt x="16598" y="3715"/>
                </a:lnTo>
                <a:lnTo>
                  <a:pt x="16647" y="3736"/>
                </a:lnTo>
                <a:lnTo>
                  <a:pt x="16676" y="3750"/>
                </a:lnTo>
                <a:lnTo>
                  <a:pt x="16676" y="3736"/>
                </a:lnTo>
                <a:lnTo>
                  <a:pt x="16647" y="3715"/>
                </a:lnTo>
                <a:lnTo>
                  <a:pt x="16627" y="3679"/>
                </a:lnTo>
                <a:lnTo>
                  <a:pt x="16598" y="3679"/>
                </a:lnTo>
                <a:lnTo>
                  <a:pt x="16598" y="3643"/>
                </a:lnTo>
                <a:lnTo>
                  <a:pt x="16579" y="3629"/>
                </a:lnTo>
                <a:lnTo>
                  <a:pt x="16549" y="3593"/>
                </a:lnTo>
                <a:lnTo>
                  <a:pt x="16530" y="3536"/>
                </a:lnTo>
                <a:lnTo>
                  <a:pt x="16530" y="3485"/>
                </a:lnTo>
                <a:lnTo>
                  <a:pt x="16500" y="3450"/>
                </a:lnTo>
                <a:lnTo>
                  <a:pt x="16432" y="3428"/>
                </a:lnTo>
                <a:lnTo>
                  <a:pt x="16383" y="3428"/>
                </a:lnTo>
                <a:lnTo>
                  <a:pt x="16325" y="3414"/>
                </a:lnTo>
                <a:lnTo>
                  <a:pt x="16305" y="3371"/>
                </a:lnTo>
                <a:lnTo>
                  <a:pt x="16256" y="3357"/>
                </a:lnTo>
                <a:lnTo>
                  <a:pt x="16207" y="3357"/>
                </a:lnTo>
                <a:lnTo>
                  <a:pt x="16129" y="3335"/>
                </a:lnTo>
                <a:lnTo>
                  <a:pt x="16061" y="3335"/>
                </a:lnTo>
                <a:lnTo>
                  <a:pt x="16012" y="3321"/>
                </a:lnTo>
                <a:lnTo>
                  <a:pt x="15963" y="3299"/>
                </a:lnTo>
                <a:lnTo>
                  <a:pt x="15934" y="3285"/>
                </a:lnTo>
                <a:lnTo>
                  <a:pt x="15885" y="3285"/>
                </a:lnTo>
                <a:lnTo>
                  <a:pt x="15865" y="3249"/>
                </a:lnTo>
                <a:lnTo>
                  <a:pt x="15787" y="3192"/>
                </a:lnTo>
                <a:lnTo>
                  <a:pt x="15768" y="3156"/>
                </a:lnTo>
                <a:lnTo>
                  <a:pt x="15738" y="3142"/>
                </a:lnTo>
                <a:lnTo>
                  <a:pt x="15738" y="3106"/>
                </a:lnTo>
                <a:lnTo>
                  <a:pt x="15768" y="3085"/>
                </a:lnTo>
                <a:lnTo>
                  <a:pt x="15865" y="3085"/>
                </a:lnTo>
                <a:lnTo>
                  <a:pt x="15934" y="3106"/>
                </a:lnTo>
                <a:lnTo>
                  <a:pt x="15983" y="3120"/>
                </a:lnTo>
                <a:lnTo>
                  <a:pt x="16012" y="3120"/>
                </a:lnTo>
                <a:lnTo>
                  <a:pt x="16061" y="3142"/>
                </a:lnTo>
                <a:lnTo>
                  <a:pt x="16110" y="3156"/>
                </a:lnTo>
                <a:lnTo>
                  <a:pt x="16158" y="3178"/>
                </a:lnTo>
                <a:lnTo>
                  <a:pt x="16207" y="3192"/>
                </a:lnTo>
                <a:lnTo>
                  <a:pt x="16256" y="3214"/>
                </a:lnTo>
                <a:lnTo>
                  <a:pt x="16305" y="3228"/>
                </a:lnTo>
                <a:lnTo>
                  <a:pt x="16325" y="3228"/>
                </a:lnTo>
                <a:lnTo>
                  <a:pt x="16383" y="3214"/>
                </a:lnTo>
                <a:lnTo>
                  <a:pt x="16403" y="3178"/>
                </a:lnTo>
                <a:lnTo>
                  <a:pt x="16403" y="3156"/>
                </a:lnTo>
                <a:lnTo>
                  <a:pt x="16383" y="3120"/>
                </a:lnTo>
                <a:lnTo>
                  <a:pt x="16325" y="3106"/>
                </a:lnTo>
                <a:lnTo>
                  <a:pt x="16276" y="3085"/>
                </a:lnTo>
                <a:lnTo>
                  <a:pt x="16276" y="3049"/>
                </a:lnTo>
                <a:lnTo>
                  <a:pt x="16305" y="3035"/>
                </a:lnTo>
                <a:lnTo>
                  <a:pt x="16325" y="3035"/>
                </a:lnTo>
                <a:lnTo>
                  <a:pt x="16354" y="3013"/>
                </a:lnTo>
                <a:lnTo>
                  <a:pt x="16383" y="2999"/>
                </a:lnTo>
                <a:lnTo>
                  <a:pt x="16383" y="2977"/>
                </a:lnTo>
                <a:lnTo>
                  <a:pt x="16354" y="2956"/>
                </a:lnTo>
                <a:lnTo>
                  <a:pt x="16325" y="2920"/>
                </a:lnTo>
                <a:lnTo>
                  <a:pt x="16305" y="2906"/>
                </a:lnTo>
                <a:lnTo>
                  <a:pt x="16256" y="2906"/>
                </a:lnTo>
                <a:lnTo>
                  <a:pt x="16256" y="2884"/>
                </a:lnTo>
                <a:lnTo>
                  <a:pt x="16305" y="2870"/>
                </a:lnTo>
                <a:lnTo>
                  <a:pt x="16354" y="2849"/>
                </a:lnTo>
                <a:lnTo>
                  <a:pt x="16383" y="2813"/>
                </a:lnTo>
                <a:lnTo>
                  <a:pt x="16354" y="2798"/>
                </a:lnTo>
                <a:lnTo>
                  <a:pt x="16305" y="2777"/>
                </a:lnTo>
                <a:lnTo>
                  <a:pt x="16227" y="2763"/>
                </a:lnTo>
                <a:lnTo>
                  <a:pt x="16061" y="2763"/>
                </a:lnTo>
                <a:lnTo>
                  <a:pt x="16012" y="2777"/>
                </a:lnTo>
                <a:lnTo>
                  <a:pt x="15963" y="2777"/>
                </a:lnTo>
                <a:lnTo>
                  <a:pt x="15934" y="2763"/>
                </a:lnTo>
                <a:lnTo>
                  <a:pt x="15963" y="2741"/>
                </a:lnTo>
                <a:lnTo>
                  <a:pt x="15934" y="2741"/>
                </a:lnTo>
                <a:lnTo>
                  <a:pt x="15914" y="2727"/>
                </a:lnTo>
                <a:lnTo>
                  <a:pt x="15787" y="2727"/>
                </a:lnTo>
                <a:lnTo>
                  <a:pt x="15738" y="2705"/>
                </a:lnTo>
                <a:lnTo>
                  <a:pt x="15660" y="2705"/>
                </a:lnTo>
                <a:lnTo>
                  <a:pt x="15611" y="2691"/>
                </a:lnTo>
                <a:lnTo>
                  <a:pt x="15611" y="2705"/>
                </a:lnTo>
                <a:lnTo>
                  <a:pt x="15641" y="2727"/>
                </a:lnTo>
                <a:lnTo>
                  <a:pt x="15660" y="2763"/>
                </a:lnTo>
                <a:lnTo>
                  <a:pt x="15592" y="2763"/>
                </a:lnTo>
                <a:lnTo>
                  <a:pt x="15543" y="2727"/>
                </a:lnTo>
                <a:lnTo>
                  <a:pt x="15465" y="2691"/>
                </a:lnTo>
                <a:lnTo>
                  <a:pt x="15416" y="2670"/>
                </a:lnTo>
                <a:lnTo>
                  <a:pt x="15396" y="2670"/>
                </a:lnTo>
                <a:lnTo>
                  <a:pt x="15318" y="2691"/>
                </a:lnTo>
                <a:lnTo>
                  <a:pt x="15269" y="2670"/>
                </a:lnTo>
                <a:lnTo>
                  <a:pt x="15221" y="2655"/>
                </a:lnTo>
                <a:lnTo>
                  <a:pt x="15221" y="2619"/>
                </a:lnTo>
                <a:lnTo>
                  <a:pt x="15250" y="2598"/>
                </a:lnTo>
                <a:lnTo>
                  <a:pt x="15250" y="2562"/>
                </a:lnTo>
                <a:lnTo>
                  <a:pt x="15269" y="2548"/>
                </a:lnTo>
                <a:lnTo>
                  <a:pt x="15318" y="2548"/>
                </a:lnTo>
                <a:lnTo>
                  <a:pt x="15318" y="2526"/>
                </a:lnTo>
                <a:lnTo>
                  <a:pt x="15250" y="2505"/>
                </a:lnTo>
                <a:lnTo>
                  <a:pt x="15201" y="2505"/>
                </a:lnTo>
                <a:lnTo>
                  <a:pt x="15172" y="2469"/>
                </a:lnTo>
                <a:lnTo>
                  <a:pt x="15201" y="2455"/>
                </a:lnTo>
                <a:lnTo>
                  <a:pt x="15221" y="2455"/>
                </a:lnTo>
                <a:lnTo>
                  <a:pt x="15201" y="2433"/>
                </a:lnTo>
                <a:lnTo>
                  <a:pt x="15172" y="2398"/>
                </a:lnTo>
                <a:lnTo>
                  <a:pt x="15123" y="2383"/>
                </a:lnTo>
                <a:lnTo>
                  <a:pt x="15025" y="2383"/>
                </a:lnTo>
                <a:lnTo>
                  <a:pt x="15045" y="2362"/>
                </a:lnTo>
                <a:lnTo>
                  <a:pt x="15045" y="2348"/>
                </a:lnTo>
                <a:lnTo>
                  <a:pt x="15025" y="2326"/>
                </a:lnTo>
                <a:lnTo>
                  <a:pt x="14752" y="2326"/>
                </a:lnTo>
                <a:lnTo>
                  <a:pt x="14683" y="2312"/>
                </a:lnTo>
                <a:lnTo>
                  <a:pt x="14654" y="2312"/>
                </a:lnTo>
                <a:lnTo>
                  <a:pt x="14654" y="2290"/>
                </a:lnTo>
                <a:lnTo>
                  <a:pt x="14634" y="2276"/>
                </a:lnTo>
                <a:lnTo>
                  <a:pt x="14576" y="2254"/>
                </a:lnTo>
                <a:lnTo>
                  <a:pt x="14507" y="2254"/>
                </a:lnTo>
                <a:lnTo>
                  <a:pt x="14459" y="2276"/>
                </a:lnTo>
                <a:lnTo>
                  <a:pt x="14410" y="2312"/>
                </a:lnTo>
                <a:lnTo>
                  <a:pt x="14380" y="2326"/>
                </a:lnTo>
                <a:lnTo>
                  <a:pt x="14332" y="2326"/>
                </a:lnTo>
                <a:lnTo>
                  <a:pt x="14263" y="2276"/>
                </a:lnTo>
                <a:lnTo>
                  <a:pt x="14234" y="2240"/>
                </a:lnTo>
                <a:lnTo>
                  <a:pt x="14214" y="2219"/>
                </a:lnTo>
                <a:lnTo>
                  <a:pt x="14166" y="2183"/>
                </a:lnTo>
                <a:lnTo>
                  <a:pt x="14087" y="2147"/>
                </a:lnTo>
                <a:lnTo>
                  <a:pt x="14019" y="2133"/>
                </a:lnTo>
                <a:lnTo>
                  <a:pt x="13960" y="2133"/>
                </a:lnTo>
                <a:lnTo>
                  <a:pt x="13941" y="2147"/>
                </a:lnTo>
                <a:lnTo>
                  <a:pt x="13863" y="2169"/>
                </a:lnTo>
                <a:lnTo>
                  <a:pt x="13814" y="2183"/>
                </a:lnTo>
                <a:lnTo>
                  <a:pt x="13814" y="2240"/>
                </a:lnTo>
                <a:lnTo>
                  <a:pt x="13765" y="2254"/>
                </a:lnTo>
                <a:lnTo>
                  <a:pt x="13716" y="2290"/>
                </a:lnTo>
                <a:lnTo>
                  <a:pt x="13618" y="2290"/>
                </a:lnTo>
                <a:lnTo>
                  <a:pt x="13599" y="2254"/>
                </a:lnTo>
                <a:lnTo>
                  <a:pt x="13599" y="2219"/>
                </a:lnTo>
                <a:lnTo>
                  <a:pt x="13570" y="2183"/>
                </a:lnTo>
                <a:lnTo>
                  <a:pt x="13570" y="2169"/>
                </a:lnTo>
                <a:lnTo>
                  <a:pt x="13550" y="2133"/>
                </a:lnTo>
                <a:lnTo>
                  <a:pt x="13521" y="2090"/>
                </a:lnTo>
                <a:lnTo>
                  <a:pt x="13501" y="2076"/>
                </a:lnTo>
                <a:lnTo>
                  <a:pt x="13423" y="2040"/>
                </a:lnTo>
                <a:lnTo>
                  <a:pt x="13345" y="2040"/>
                </a:lnTo>
                <a:lnTo>
                  <a:pt x="13277" y="2054"/>
                </a:lnTo>
                <a:lnTo>
                  <a:pt x="13228" y="2090"/>
                </a:lnTo>
                <a:lnTo>
                  <a:pt x="13198" y="2169"/>
                </a:lnTo>
                <a:lnTo>
                  <a:pt x="13179" y="2240"/>
                </a:lnTo>
                <a:lnTo>
                  <a:pt x="13179" y="2326"/>
                </a:lnTo>
                <a:lnTo>
                  <a:pt x="13228" y="2455"/>
                </a:lnTo>
                <a:lnTo>
                  <a:pt x="13277" y="2548"/>
                </a:lnTo>
                <a:lnTo>
                  <a:pt x="13247" y="2526"/>
                </a:lnTo>
                <a:lnTo>
                  <a:pt x="13228" y="2505"/>
                </a:lnTo>
                <a:lnTo>
                  <a:pt x="13179" y="2469"/>
                </a:lnTo>
                <a:lnTo>
                  <a:pt x="13130" y="2419"/>
                </a:lnTo>
                <a:lnTo>
                  <a:pt x="13101" y="2362"/>
                </a:lnTo>
                <a:lnTo>
                  <a:pt x="13081" y="2312"/>
                </a:lnTo>
                <a:lnTo>
                  <a:pt x="13081" y="2219"/>
                </a:lnTo>
                <a:lnTo>
                  <a:pt x="13130" y="2133"/>
                </a:lnTo>
                <a:lnTo>
                  <a:pt x="13130" y="2076"/>
                </a:lnTo>
                <a:lnTo>
                  <a:pt x="13101" y="2054"/>
                </a:lnTo>
                <a:lnTo>
                  <a:pt x="13003" y="2054"/>
                </a:lnTo>
                <a:lnTo>
                  <a:pt x="12935" y="2076"/>
                </a:lnTo>
                <a:lnTo>
                  <a:pt x="12856" y="2133"/>
                </a:lnTo>
                <a:lnTo>
                  <a:pt x="12808" y="2219"/>
                </a:lnTo>
                <a:lnTo>
                  <a:pt x="12778" y="2326"/>
                </a:lnTo>
                <a:lnTo>
                  <a:pt x="12778" y="2584"/>
                </a:lnTo>
                <a:lnTo>
                  <a:pt x="12808" y="2598"/>
                </a:lnTo>
                <a:lnTo>
                  <a:pt x="12856" y="2619"/>
                </a:lnTo>
                <a:lnTo>
                  <a:pt x="12905" y="2619"/>
                </a:lnTo>
                <a:lnTo>
                  <a:pt x="12983" y="2634"/>
                </a:lnTo>
                <a:lnTo>
                  <a:pt x="13032" y="2655"/>
                </a:lnTo>
                <a:lnTo>
                  <a:pt x="13081" y="2655"/>
                </a:lnTo>
                <a:lnTo>
                  <a:pt x="13101" y="2670"/>
                </a:lnTo>
                <a:lnTo>
                  <a:pt x="13081" y="2691"/>
                </a:lnTo>
                <a:lnTo>
                  <a:pt x="12954" y="2691"/>
                </a:lnTo>
                <a:lnTo>
                  <a:pt x="12905" y="2705"/>
                </a:lnTo>
                <a:lnTo>
                  <a:pt x="12856" y="2727"/>
                </a:lnTo>
                <a:lnTo>
                  <a:pt x="12856" y="2741"/>
                </a:lnTo>
                <a:lnTo>
                  <a:pt x="12886" y="2763"/>
                </a:lnTo>
                <a:lnTo>
                  <a:pt x="12905" y="2763"/>
                </a:lnTo>
                <a:lnTo>
                  <a:pt x="12954" y="2777"/>
                </a:lnTo>
                <a:lnTo>
                  <a:pt x="13003" y="2798"/>
                </a:lnTo>
                <a:lnTo>
                  <a:pt x="13032" y="2813"/>
                </a:lnTo>
                <a:lnTo>
                  <a:pt x="13081" y="2834"/>
                </a:lnTo>
                <a:lnTo>
                  <a:pt x="13150" y="2834"/>
                </a:lnTo>
                <a:lnTo>
                  <a:pt x="13198" y="2813"/>
                </a:lnTo>
                <a:lnTo>
                  <a:pt x="13247" y="2798"/>
                </a:lnTo>
                <a:lnTo>
                  <a:pt x="13277" y="2813"/>
                </a:lnTo>
                <a:lnTo>
                  <a:pt x="13296" y="2834"/>
                </a:lnTo>
                <a:lnTo>
                  <a:pt x="13394" y="2849"/>
                </a:lnTo>
                <a:lnTo>
                  <a:pt x="13423" y="2849"/>
                </a:lnTo>
                <a:lnTo>
                  <a:pt x="13345" y="3120"/>
                </a:lnTo>
                <a:lnTo>
                  <a:pt x="13052" y="3450"/>
                </a:lnTo>
                <a:lnTo>
                  <a:pt x="12954" y="3049"/>
                </a:lnTo>
                <a:lnTo>
                  <a:pt x="12778" y="2884"/>
                </a:lnTo>
                <a:lnTo>
                  <a:pt x="12583" y="3085"/>
                </a:lnTo>
                <a:lnTo>
                  <a:pt x="12485" y="2884"/>
                </a:lnTo>
                <a:lnTo>
                  <a:pt x="12290" y="2634"/>
                </a:lnTo>
                <a:lnTo>
                  <a:pt x="12192" y="2312"/>
                </a:lnTo>
                <a:lnTo>
                  <a:pt x="11870" y="1932"/>
                </a:lnTo>
                <a:lnTo>
                  <a:pt x="11626" y="2455"/>
                </a:lnTo>
                <a:lnTo>
                  <a:pt x="11626" y="2634"/>
                </a:lnTo>
                <a:lnTo>
                  <a:pt x="11967" y="2849"/>
                </a:lnTo>
                <a:lnTo>
                  <a:pt x="12016" y="3085"/>
                </a:lnTo>
                <a:lnTo>
                  <a:pt x="11772" y="3264"/>
                </a:lnTo>
                <a:lnTo>
                  <a:pt x="11626" y="3192"/>
                </a:lnTo>
                <a:lnTo>
                  <a:pt x="11577" y="3192"/>
                </a:lnTo>
                <a:lnTo>
                  <a:pt x="11577" y="3178"/>
                </a:lnTo>
                <a:lnTo>
                  <a:pt x="11596" y="3142"/>
                </a:lnTo>
                <a:lnTo>
                  <a:pt x="11577" y="3106"/>
                </a:lnTo>
                <a:lnTo>
                  <a:pt x="11577" y="3070"/>
                </a:lnTo>
                <a:lnTo>
                  <a:pt x="11547" y="3035"/>
                </a:lnTo>
                <a:lnTo>
                  <a:pt x="11674" y="3035"/>
                </a:lnTo>
                <a:lnTo>
                  <a:pt x="11704" y="2999"/>
                </a:lnTo>
                <a:lnTo>
                  <a:pt x="11723" y="2956"/>
                </a:lnTo>
                <a:lnTo>
                  <a:pt x="11704" y="2920"/>
                </a:lnTo>
                <a:lnTo>
                  <a:pt x="11645" y="2906"/>
                </a:lnTo>
                <a:lnTo>
                  <a:pt x="11626" y="2884"/>
                </a:lnTo>
                <a:lnTo>
                  <a:pt x="11577" y="2884"/>
                </a:lnTo>
                <a:lnTo>
                  <a:pt x="11528" y="2849"/>
                </a:lnTo>
                <a:lnTo>
                  <a:pt x="11479" y="2834"/>
                </a:lnTo>
                <a:lnTo>
                  <a:pt x="11401" y="2777"/>
                </a:lnTo>
                <a:lnTo>
                  <a:pt x="11381" y="2741"/>
                </a:lnTo>
                <a:lnTo>
                  <a:pt x="11352" y="2705"/>
                </a:lnTo>
                <a:lnTo>
                  <a:pt x="11352" y="2655"/>
                </a:lnTo>
                <a:lnTo>
                  <a:pt x="11381" y="2634"/>
                </a:lnTo>
                <a:lnTo>
                  <a:pt x="11381" y="2598"/>
                </a:lnTo>
                <a:lnTo>
                  <a:pt x="11352" y="2548"/>
                </a:lnTo>
                <a:lnTo>
                  <a:pt x="11352" y="2505"/>
                </a:lnTo>
                <a:lnTo>
                  <a:pt x="11332" y="2455"/>
                </a:lnTo>
                <a:lnTo>
                  <a:pt x="11332" y="2419"/>
                </a:lnTo>
                <a:lnTo>
                  <a:pt x="11303" y="2383"/>
                </a:lnTo>
                <a:lnTo>
                  <a:pt x="11303" y="2348"/>
                </a:lnTo>
                <a:lnTo>
                  <a:pt x="11352" y="2312"/>
                </a:lnTo>
                <a:lnTo>
                  <a:pt x="11381" y="2312"/>
                </a:lnTo>
                <a:lnTo>
                  <a:pt x="11401" y="2276"/>
                </a:lnTo>
                <a:lnTo>
                  <a:pt x="11450" y="2219"/>
                </a:lnTo>
                <a:lnTo>
                  <a:pt x="11450" y="2183"/>
                </a:lnTo>
                <a:lnTo>
                  <a:pt x="11430" y="2169"/>
                </a:lnTo>
                <a:lnTo>
                  <a:pt x="11381" y="2147"/>
                </a:lnTo>
                <a:lnTo>
                  <a:pt x="11205" y="2147"/>
                </a:lnTo>
                <a:lnTo>
                  <a:pt x="11157" y="2169"/>
                </a:lnTo>
                <a:lnTo>
                  <a:pt x="11186" y="2183"/>
                </a:lnTo>
                <a:lnTo>
                  <a:pt x="11205" y="2204"/>
                </a:lnTo>
                <a:lnTo>
                  <a:pt x="11235" y="2219"/>
                </a:lnTo>
                <a:lnTo>
                  <a:pt x="11254" y="2240"/>
                </a:lnTo>
                <a:lnTo>
                  <a:pt x="11235" y="2240"/>
                </a:lnTo>
                <a:lnTo>
                  <a:pt x="11205" y="2254"/>
                </a:lnTo>
                <a:lnTo>
                  <a:pt x="11157" y="2219"/>
                </a:lnTo>
                <a:lnTo>
                  <a:pt x="11108" y="2219"/>
                </a:lnTo>
                <a:lnTo>
                  <a:pt x="11059" y="2254"/>
                </a:lnTo>
                <a:lnTo>
                  <a:pt x="11059" y="2312"/>
                </a:lnTo>
                <a:lnTo>
                  <a:pt x="11078" y="2348"/>
                </a:lnTo>
                <a:lnTo>
                  <a:pt x="11108" y="2362"/>
                </a:lnTo>
                <a:lnTo>
                  <a:pt x="11078" y="2398"/>
                </a:lnTo>
                <a:lnTo>
                  <a:pt x="11059" y="2433"/>
                </a:lnTo>
                <a:lnTo>
                  <a:pt x="11059" y="2491"/>
                </a:lnTo>
                <a:lnTo>
                  <a:pt x="11030" y="2526"/>
                </a:lnTo>
                <a:lnTo>
                  <a:pt x="11010" y="2505"/>
                </a:lnTo>
                <a:lnTo>
                  <a:pt x="10981" y="2455"/>
                </a:lnTo>
                <a:lnTo>
                  <a:pt x="10981" y="2348"/>
                </a:lnTo>
                <a:lnTo>
                  <a:pt x="10932" y="2312"/>
                </a:lnTo>
                <a:lnTo>
                  <a:pt x="10912" y="2290"/>
                </a:lnTo>
                <a:lnTo>
                  <a:pt x="10864" y="2254"/>
                </a:lnTo>
                <a:lnTo>
                  <a:pt x="10834" y="2254"/>
                </a:lnTo>
                <a:lnTo>
                  <a:pt x="10834" y="2276"/>
                </a:lnTo>
                <a:lnTo>
                  <a:pt x="10864" y="2312"/>
                </a:lnTo>
                <a:lnTo>
                  <a:pt x="10864" y="2348"/>
                </a:lnTo>
                <a:lnTo>
                  <a:pt x="10785" y="2348"/>
                </a:lnTo>
                <a:lnTo>
                  <a:pt x="10736" y="2326"/>
                </a:lnTo>
                <a:lnTo>
                  <a:pt x="10688" y="2290"/>
                </a:lnTo>
                <a:lnTo>
                  <a:pt x="10668" y="2254"/>
                </a:lnTo>
                <a:lnTo>
                  <a:pt x="10668" y="2240"/>
                </a:lnTo>
                <a:lnTo>
                  <a:pt x="10619" y="2240"/>
                </a:lnTo>
                <a:lnTo>
                  <a:pt x="10570" y="2254"/>
                </a:lnTo>
                <a:lnTo>
                  <a:pt x="10541" y="2254"/>
                </a:lnTo>
                <a:lnTo>
                  <a:pt x="10522" y="2240"/>
                </a:lnTo>
                <a:lnTo>
                  <a:pt x="10541" y="2219"/>
                </a:lnTo>
                <a:lnTo>
                  <a:pt x="10570" y="2169"/>
                </a:lnTo>
                <a:lnTo>
                  <a:pt x="10570" y="2147"/>
                </a:lnTo>
                <a:lnTo>
                  <a:pt x="10522" y="2133"/>
                </a:lnTo>
                <a:lnTo>
                  <a:pt x="10463" y="2147"/>
                </a:lnTo>
                <a:lnTo>
                  <a:pt x="10395" y="2147"/>
                </a:lnTo>
                <a:lnTo>
                  <a:pt x="10316" y="2169"/>
                </a:lnTo>
                <a:lnTo>
                  <a:pt x="10268" y="2169"/>
                </a:lnTo>
                <a:lnTo>
                  <a:pt x="10248" y="2183"/>
                </a:lnTo>
                <a:lnTo>
                  <a:pt x="10199" y="2183"/>
                </a:lnTo>
                <a:lnTo>
                  <a:pt x="10150" y="2204"/>
                </a:lnTo>
                <a:lnTo>
                  <a:pt x="10121" y="2219"/>
                </a:lnTo>
                <a:lnTo>
                  <a:pt x="10121" y="2254"/>
                </a:lnTo>
                <a:lnTo>
                  <a:pt x="10101" y="2290"/>
                </a:lnTo>
                <a:lnTo>
                  <a:pt x="10053" y="2312"/>
                </a:lnTo>
                <a:lnTo>
                  <a:pt x="10004" y="2312"/>
                </a:lnTo>
                <a:lnTo>
                  <a:pt x="9974" y="2326"/>
                </a:lnTo>
                <a:lnTo>
                  <a:pt x="9974" y="2362"/>
                </a:lnTo>
                <a:lnTo>
                  <a:pt x="10121" y="2469"/>
                </a:lnTo>
                <a:lnTo>
                  <a:pt x="10150" y="2469"/>
                </a:lnTo>
                <a:lnTo>
                  <a:pt x="10150" y="2526"/>
                </a:lnTo>
                <a:lnTo>
                  <a:pt x="10101" y="2548"/>
                </a:lnTo>
                <a:lnTo>
                  <a:pt x="10023" y="2526"/>
                </a:lnTo>
                <a:lnTo>
                  <a:pt x="9974" y="2548"/>
                </a:lnTo>
                <a:lnTo>
                  <a:pt x="9974" y="2619"/>
                </a:lnTo>
                <a:lnTo>
                  <a:pt x="10004" y="2655"/>
                </a:lnTo>
                <a:lnTo>
                  <a:pt x="10023" y="2670"/>
                </a:lnTo>
                <a:lnTo>
                  <a:pt x="10199" y="2670"/>
                </a:lnTo>
                <a:lnTo>
                  <a:pt x="10268" y="2691"/>
                </a:lnTo>
                <a:lnTo>
                  <a:pt x="10346" y="2691"/>
                </a:lnTo>
                <a:lnTo>
                  <a:pt x="10443" y="2705"/>
                </a:lnTo>
                <a:lnTo>
                  <a:pt x="10522" y="2727"/>
                </a:lnTo>
                <a:lnTo>
                  <a:pt x="10570" y="2763"/>
                </a:lnTo>
                <a:lnTo>
                  <a:pt x="10570" y="2798"/>
                </a:lnTo>
                <a:lnTo>
                  <a:pt x="10541" y="2834"/>
                </a:lnTo>
                <a:lnTo>
                  <a:pt x="10541" y="2849"/>
                </a:lnTo>
                <a:lnTo>
                  <a:pt x="10522" y="2849"/>
                </a:lnTo>
                <a:lnTo>
                  <a:pt x="10463" y="2834"/>
                </a:lnTo>
                <a:lnTo>
                  <a:pt x="10414" y="2834"/>
                </a:lnTo>
                <a:lnTo>
                  <a:pt x="10346" y="2813"/>
                </a:lnTo>
                <a:lnTo>
                  <a:pt x="10297" y="2777"/>
                </a:lnTo>
                <a:lnTo>
                  <a:pt x="10248" y="2777"/>
                </a:lnTo>
                <a:lnTo>
                  <a:pt x="10199" y="2763"/>
                </a:lnTo>
                <a:lnTo>
                  <a:pt x="10150" y="2741"/>
                </a:lnTo>
                <a:lnTo>
                  <a:pt x="9955" y="2741"/>
                </a:lnTo>
                <a:lnTo>
                  <a:pt x="9955" y="2884"/>
                </a:lnTo>
                <a:lnTo>
                  <a:pt x="9974" y="2906"/>
                </a:lnTo>
                <a:lnTo>
                  <a:pt x="10023" y="2906"/>
                </a:lnTo>
                <a:lnTo>
                  <a:pt x="10072" y="2920"/>
                </a:lnTo>
                <a:lnTo>
                  <a:pt x="10121" y="2956"/>
                </a:lnTo>
                <a:lnTo>
                  <a:pt x="10199" y="2999"/>
                </a:lnTo>
                <a:lnTo>
                  <a:pt x="10248" y="3035"/>
                </a:lnTo>
                <a:lnTo>
                  <a:pt x="10248" y="3070"/>
                </a:lnTo>
                <a:lnTo>
                  <a:pt x="10268" y="3106"/>
                </a:lnTo>
                <a:lnTo>
                  <a:pt x="10268" y="3142"/>
                </a:lnTo>
                <a:lnTo>
                  <a:pt x="10297" y="3156"/>
                </a:lnTo>
                <a:lnTo>
                  <a:pt x="10346" y="3156"/>
                </a:lnTo>
                <a:lnTo>
                  <a:pt x="10395" y="3178"/>
                </a:lnTo>
                <a:lnTo>
                  <a:pt x="10414" y="3178"/>
                </a:lnTo>
                <a:lnTo>
                  <a:pt x="10463" y="3192"/>
                </a:lnTo>
                <a:lnTo>
                  <a:pt x="10590" y="3192"/>
                </a:lnTo>
                <a:lnTo>
                  <a:pt x="10619" y="3178"/>
                </a:lnTo>
                <a:lnTo>
                  <a:pt x="10688" y="3178"/>
                </a:lnTo>
                <a:lnTo>
                  <a:pt x="10766" y="3156"/>
                </a:lnTo>
                <a:lnTo>
                  <a:pt x="10815" y="3142"/>
                </a:lnTo>
                <a:lnTo>
                  <a:pt x="10883" y="3142"/>
                </a:lnTo>
                <a:lnTo>
                  <a:pt x="10932" y="3120"/>
                </a:lnTo>
                <a:lnTo>
                  <a:pt x="10981" y="3106"/>
                </a:lnTo>
                <a:lnTo>
                  <a:pt x="11059" y="3049"/>
                </a:lnTo>
                <a:lnTo>
                  <a:pt x="11078" y="3070"/>
                </a:lnTo>
                <a:lnTo>
                  <a:pt x="11108" y="3070"/>
                </a:lnTo>
                <a:lnTo>
                  <a:pt x="11157" y="3106"/>
                </a:lnTo>
                <a:lnTo>
                  <a:pt x="11186" y="3106"/>
                </a:lnTo>
                <a:lnTo>
                  <a:pt x="11205" y="3142"/>
                </a:lnTo>
                <a:lnTo>
                  <a:pt x="11254" y="3156"/>
                </a:lnTo>
                <a:lnTo>
                  <a:pt x="11303" y="3178"/>
                </a:lnTo>
                <a:lnTo>
                  <a:pt x="11332" y="3214"/>
                </a:lnTo>
                <a:lnTo>
                  <a:pt x="11401" y="3228"/>
                </a:lnTo>
                <a:lnTo>
                  <a:pt x="11303" y="3371"/>
                </a:lnTo>
                <a:lnTo>
                  <a:pt x="10961" y="3299"/>
                </a:lnTo>
                <a:lnTo>
                  <a:pt x="10443" y="3299"/>
                </a:lnTo>
                <a:lnTo>
                  <a:pt x="10150" y="3156"/>
                </a:lnTo>
                <a:lnTo>
                  <a:pt x="9681" y="3228"/>
                </a:lnTo>
                <a:lnTo>
                  <a:pt x="9730" y="3335"/>
                </a:lnTo>
                <a:lnTo>
                  <a:pt x="9779" y="3557"/>
                </a:lnTo>
                <a:lnTo>
                  <a:pt x="9633" y="3521"/>
                </a:lnTo>
                <a:lnTo>
                  <a:pt x="9359" y="3299"/>
                </a:lnTo>
                <a:lnTo>
                  <a:pt x="8822" y="3371"/>
                </a:lnTo>
                <a:lnTo>
                  <a:pt x="8548" y="3228"/>
                </a:lnTo>
                <a:lnTo>
                  <a:pt x="8646" y="3085"/>
                </a:lnTo>
                <a:lnTo>
                  <a:pt x="8304" y="3013"/>
                </a:lnTo>
                <a:lnTo>
                  <a:pt x="7884" y="2849"/>
                </a:lnTo>
                <a:lnTo>
                  <a:pt x="7317" y="2741"/>
                </a:lnTo>
                <a:lnTo>
                  <a:pt x="6966" y="2813"/>
                </a:lnTo>
                <a:lnTo>
                  <a:pt x="6604" y="2526"/>
                </a:lnTo>
                <a:lnTo>
                  <a:pt x="5637" y="2849"/>
                </a:lnTo>
                <a:lnTo>
                  <a:pt x="5373" y="3049"/>
                </a:lnTo>
                <a:lnTo>
                  <a:pt x="4973" y="2977"/>
                </a:lnTo>
                <a:lnTo>
                  <a:pt x="4709" y="2777"/>
                </a:lnTo>
                <a:lnTo>
                  <a:pt x="4406" y="2705"/>
                </a:lnTo>
                <a:lnTo>
                  <a:pt x="4289" y="2705"/>
                </a:lnTo>
                <a:lnTo>
                  <a:pt x="4142" y="2598"/>
                </a:lnTo>
                <a:lnTo>
                  <a:pt x="3673" y="2634"/>
                </a:lnTo>
                <a:lnTo>
                  <a:pt x="3009" y="2419"/>
                </a:lnTo>
                <a:lnTo>
                  <a:pt x="2706" y="2455"/>
                </a:lnTo>
                <a:lnTo>
                  <a:pt x="2462" y="2348"/>
                </a:lnTo>
                <a:lnTo>
                  <a:pt x="2393" y="2219"/>
                </a:lnTo>
                <a:lnTo>
                  <a:pt x="1944" y="2111"/>
                </a:lnTo>
                <a:lnTo>
                  <a:pt x="1671" y="2254"/>
                </a:lnTo>
                <a:lnTo>
                  <a:pt x="1280" y="2383"/>
                </a:lnTo>
                <a:lnTo>
                  <a:pt x="957" y="2526"/>
                </a:lnTo>
                <a:lnTo>
                  <a:pt x="762" y="2884"/>
                </a:lnTo>
                <a:lnTo>
                  <a:pt x="342" y="2956"/>
                </a:lnTo>
                <a:lnTo>
                  <a:pt x="342" y="3192"/>
                </a:lnTo>
                <a:lnTo>
                  <a:pt x="664" y="3485"/>
                </a:lnTo>
                <a:lnTo>
                  <a:pt x="957" y="3593"/>
                </a:lnTo>
                <a:lnTo>
                  <a:pt x="957" y="3736"/>
                </a:lnTo>
                <a:lnTo>
                  <a:pt x="762" y="3808"/>
                </a:lnTo>
                <a:lnTo>
                  <a:pt x="488" y="3736"/>
                </a:lnTo>
                <a:lnTo>
                  <a:pt x="0" y="4008"/>
                </a:lnTo>
                <a:lnTo>
                  <a:pt x="342" y="4258"/>
                </a:lnTo>
                <a:lnTo>
                  <a:pt x="811" y="4258"/>
                </a:lnTo>
                <a:lnTo>
                  <a:pt x="1153" y="4294"/>
                </a:lnTo>
                <a:lnTo>
                  <a:pt x="1006" y="4545"/>
                </a:lnTo>
                <a:lnTo>
                  <a:pt x="615" y="4674"/>
                </a:lnTo>
                <a:lnTo>
                  <a:pt x="293" y="4817"/>
                </a:lnTo>
                <a:lnTo>
                  <a:pt x="244" y="4996"/>
                </a:lnTo>
                <a:lnTo>
                  <a:pt x="615" y="5182"/>
                </a:lnTo>
                <a:lnTo>
                  <a:pt x="664" y="5375"/>
                </a:lnTo>
                <a:lnTo>
                  <a:pt x="909" y="5447"/>
                </a:lnTo>
                <a:lnTo>
                  <a:pt x="957" y="5704"/>
                </a:lnTo>
                <a:lnTo>
                  <a:pt x="1329" y="5668"/>
                </a:lnTo>
                <a:lnTo>
                  <a:pt x="1778" y="5668"/>
                </a:lnTo>
                <a:lnTo>
                  <a:pt x="1524" y="6012"/>
                </a:lnTo>
                <a:lnTo>
                  <a:pt x="762" y="6477"/>
                </a:lnTo>
                <a:lnTo>
                  <a:pt x="1622" y="6155"/>
                </a:lnTo>
                <a:lnTo>
                  <a:pt x="2286" y="5633"/>
                </a:lnTo>
                <a:lnTo>
                  <a:pt x="2237" y="5525"/>
                </a:lnTo>
                <a:lnTo>
                  <a:pt x="2657" y="5146"/>
                </a:lnTo>
                <a:lnTo>
                  <a:pt x="2755" y="5303"/>
                </a:lnTo>
                <a:lnTo>
                  <a:pt x="2804" y="5482"/>
                </a:lnTo>
                <a:lnTo>
                  <a:pt x="3126" y="5303"/>
                </a:lnTo>
                <a:lnTo>
                  <a:pt x="3468" y="5146"/>
                </a:lnTo>
                <a:lnTo>
                  <a:pt x="3624" y="5232"/>
                </a:lnTo>
                <a:lnTo>
                  <a:pt x="4406" y="5339"/>
                </a:lnTo>
                <a:lnTo>
                  <a:pt x="4924" y="5525"/>
                </a:lnTo>
                <a:lnTo>
                  <a:pt x="5324" y="5375"/>
                </a:lnTo>
                <a:lnTo>
                  <a:pt x="5891" y="6119"/>
                </a:lnTo>
                <a:lnTo>
                  <a:pt x="6252" y="6298"/>
                </a:lnTo>
                <a:lnTo>
                  <a:pt x="6204" y="6584"/>
                </a:lnTo>
                <a:lnTo>
                  <a:pt x="6350" y="6821"/>
                </a:lnTo>
                <a:lnTo>
                  <a:pt x="6751" y="7221"/>
                </a:lnTo>
                <a:lnTo>
                  <a:pt x="7317" y="7486"/>
                </a:lnTo>
                <a:lnTo>
                  <a:pt x="7366" y="7672"/>
                </a:lnTo>
                <a:lnTo>
                  <a:pt x="7415" y="7887"/>
                </a:lnTo>
                <a:lnTo>
                  <a:pt x="7268" y="7959"/>
                </a:lnTo>
                <a:lnTo>
                  <a:pt x="7317" y="7816"/>
                </a:lnTo>
                <a:lnTo>
                  <a:pt x="7024" y="7744"/>
                </a:lnTo>
                <a:lnTo>
                  <a:pt x="7171" y="8138"/>
                </a:lnTo>
                <a:lnTo>
                  <a:pt x="7122" y="8445"/>
                </a:lnTo>
                <a:lnTo>
                  <a:pt x="7024" y="8732"/>
                </a:lnTo>
                <a:lnTo>
                  <a:pt x="7122" y="8968"/>
                </a:lnTo>
                <a:lnTo>
                  <a:pt x="7122" y="9111"/>
                </a:lnTo>
                <a:lnTo>
                  <a:pt x="7366" y="9476"/>
                </a:lnTo>
                <a:lnTo>
                  <a:pt x="7561" y="9726"/>
                </a:lnTo>
                <a:lnTo>
                  <a:pt x="7737" y="9927"/>
                </a:lnTo>
                <a:lnTo>
                  <a:pt x="8177" y="10142"/>
                </a:lnTo>
                <a:lnTo>
                  <a:pt x="8226" y="10213"/>
                </a:lnTo>
                <a:lnTo>
                  <a:pt x="8255" y="10213"/>
                </a:lnTo>
                <a:lnTo>
                  <a:pt x="8548" y="10614"/>
                </a:lnTo>
                <a:lnTo>
                  <a:pt x="8744" y="10843"/>
                </a:lnTo>
                <a:lnTo>
                  <a:pt x="8695" y="10915"/>
                </a:lnTo>
                <a:lnTo>
                  <a:pt x="9066" y="11101"/>
                </a:lnTo>
                <a:lnTo>
                  <a:pt x="9115" y="11280"/>
                </a:lnTo>
                <a:lnTo>
                  <a:pt x="9261" y="11351"/>
                </a:lnTo>
                <a:lnTo>
                  <a:pt x="9457" y="11494"/>
                </a:lnTo>
                <a:lnTo>
                  <a:pt x="9535" y="11387"/>
                </a:lnTo>
                <a:lnTo>
                  <a:pt x="9310" y="11280"/>
                </a:lnTo>
                <a:lnTo>
                  <a:pt x="9115" y="10950"/>
                </a:lnTo>
                <a:lnTo>
                  <a:pt x="8744" y="10571"/>
                </a:lnTo>
                <a:lnTo>
                  <a:pt x="8646" y="10356"/>
                </a:lnTo>
                <a:lnTo>
                  <a:pt x="8919" y="10428"/>
                </a:lnTo>
                <a:lnTo>
                  <a:pt x="9164" y="10807"/>
                </a:lnTo>
                <a:lnTo>
                  <a:pt x="9261" y="10915"/>
                </a:lnTo>
                <a:lnTo>
                  <a:pt x="9535" y="11029"/>
                </a:lnTo>
                <a:lnTo>
                  <a:pt x="9535" y="11136"/>
                </a:lnTo>
                <a:lnTo>
                  <a:pt x="9730" y="11208"/>
                </a:lnTo>
                <a:lnTo>
                  <a:pt x="9828" y="11315"/>
                </a:lnTo>
                <a:lnTo>
                  <a:pt x="10072" y="11494"/>
                </a:lnTo>
                <a:lnTo>
                  <a:pt x="10121" y="11766"/>
                </a:lnTo>
                <a:lnTo>
                  <a:pt x="10121" y="11874"/>
                </a:lnTo>
                <a:lnTo>
                  <a:pt x="10785" y="12160"/>
                </a:lnTo>
                <a:lnTo>
                  <a:pt x="11108" y="12289"/>
                </a:lnTo>
                <a:lnTo>
                  <a:pt x="11674" y="12396"/>
                </a:lnTo>
                <a:lnTo>
                  <a:pt x="11821" y="12360"/>
                </a:lnTo>
                <a:lnTo>
                  <a:pt x="11967" y="12360"/>
                </a:lnTo>
                <a:lnTo>
                  <a:pt x="12212" y="12503"/>
                </a:lnTo>
                <a:lnTo>
                  <a:pt x="12270" y="12561"/>
                </a:lnTo>
                <a:lnTo>
                  <a:pt x="12583" y="12596"/>
                </a:lnTo>
                <a:lnTo>
                  <a:pt x="12729" y="12561"/>
                </a:lnTo>
                <a:lnTo>
                  <a:pt x="12729" y="12539"/>
                </a:lnTo>
                <a:lnTo>
                  <a:pt x="13003" y="12647"/>
                </a:lnTo>
                <a:lnTo>
                  <a:pt x="13296" y="12561"/>
                </a:lnTo>
                <a:lnTo>
                  <a:pt x="12983" y="12647"/>
                </a:lnTo>
                <a:lnTo>
                  <a:pt x="13247" y="12954"/>
                </a:lnTo>
                <a:lnTo>
                  <a:pt x="13345" y="13026"/>
                </a:lnTo>
                <a:lnTo>
                  <a:pt x="13814" y="13248"/>
                </a:lnTo>
                <a:lnTo>
                  <a:pt x="13863" y="13097"/>
                </a:lnTo>
                <a:lnTo>
                  <a:pt x="13716" y="12954"/>
                </a:lnTo>
                <a:close/>
                <a:moveTo>
                  <a:pt x="12388" y="12324"/>
                </a:moveTo>
                <a:lnTo>
                  <a:pt x="12534" y="12324"/>
                </a:lnTo>
                <a:lnTo>
                  <a:pt x="12388" y="12324"/>
                </a:lnTo>
                <a:close/>
                <a:moveTo>
                  <a:pt x="15563" y="12110"/>
                </a:moveTo>
                <a:lnTo>
                  <a:pt x="15768" y="12110"/>
                </a:lnTo>
                <a:lnTo>
                  <a:pt x="15914" y="12017"/>
                </a:lnTo>
                <a:lnTo>
                  <a:pt x="16325" y="12074"/>
                </a:lnTo>
                <a:lnTo>
                  <a:pt x="16129" y="11981"/>
                </a:lnTo>
                <a:lnTo>
                  <a:pt x="15817" y="11874"/>
                </a:lnTo>
                <a:lnTo>
                  <a:pt x="15416" y="11874"/>
                </a:lnTo>
                <a:lnTo>
                  <a:pt x="15416" y="11945"/>
                </a:lnTo>
                <a:lnTo>
                  <a:pt x="15201" y="11981"/>
                </a:lnTo>
                <a:lnTo>
                  <a:pt x="15465" y="12074"/>
                </a:lnTo>
                <a:lnTo>
                  <a:pt x="15563" y="12110"/>
                </a:lnTo>
                <a:close/>
                <a:moveTo>
                  <a:pt x="14849" y="11695"/>
                </a:moveTo>
                <a:lnTo>
                  <a:pt x="14781" y="11623"/>
                </a:lnTo>
                <a:lnTo>
                  <a:pt x="14752" y="11587"/>
                </a:lnTo>
                <a:lnTo>
                  <a:pt x="14380" y="11480"/>
                </a:lnTo>
                <a:lnTo>
                  <a:pt x="13814" y="11480"/>
                </a:lnTo>
                <a:lnTo>
                  <a:pt x="13501" y="11516"/>
                </a:lnTo>
                <a:lnTo>
                  <a:pt x="13394" y="11587"/>
                </a:lnTo>
                <a:lnTo>
                  <a:pt x="13648" y="11623"/>
                </a:lnTo>
                <a:lnTo>
                  <a:pt x="14166" y="11623"/>
                </a:lnTo>
                <a:lnTo>
                  <a:pt x="14478" y="11659"/>
                </a:lnTo>
                <a:lnTo>
                  <a:pt x="14576" y="11766"/>
                </a:lnTo>
                <a:lnTo>
                  <a:pt x="14683" y="11838"/>
                </a:lnTo>
                <a:lnTo>
                  <a:pt x="15172" y="11838"/>
                </a:lnTo>
                <a:lnTo>
                  <a:pt x="15201" y="11816"/>
                </a:lnTo>
                <a:lnTo>
                  <a:pt x="15201" y="11802"/>
                </a:lnTo>
                <a:lnTo>
                  <a:pt x="15094" y="11730"/>
                </a:lnTo>
                <a:lnTo>
                  <a:pt x="15025" y="11730"/>
                </a:lnTo>
                <a:lnTo>
                  <a:pt x="14928" y="11709"/>
                </a:lnTo>
                <a:lnTo>
                  <a:pt x="14849" y="11695"/>
                </a:lnTo>
                <a:close/>
                <a:moveTo>
                  <a:pt x="16647" y="12289"/>
                </a:moveTo>
                <a:lnTo>
                  <a:pt x="16891" y="12324"/>
                </a:lnTo>
                <a:lnTo>
                  <a:pt x="16891" y="12231"/>
                </a:lnTo>
                <a:lnTo>
                  <a:pt x="16676" y="12231"/>
                </a:lnTo>
                <a:lnTo>
                  <a:pt x="16647" y="12289"/>
                </a:lnTo>
                <a:close/>
                <a:moveTo>
                  <a:pt x="14185" y="13319"/>
                </a:moveTo>
                <a:lnTo>
                  <a:pt x="14332" y="13212"/>
                </a:lnTo>
                <a:lnTo>
                  <a:pt x="14527" y="13248"/>
                </a:lnTo>
                <a:lnTo>
                  <a:pt x="14576" y="13355"/>
                </a:lnTo>
                <a:lnTo>
                  <a:pt x="14732" y="13248"/>
                </a:lnTo>
                <a:lnTo>
                  <a:pt x="14527" y="13140"/>
                </a:lnTo>
                <a:lnTo>
                  <a:pt x="14283" y="13140"/>
                </a:lnTo>
                <a:lnTo>
                  <a:pt x="14117" y="13155"/>
                </a:lnTo>
                <a:lnTo>
                  <a:pt x="13990" y="13155"/>
                </a:lnTo>
                <a:lnTo>
                  <a:pt x="13912" y="13140"/>
                </a:lnTo>
                <a:lnTo>
                  <a:pt x="13863" y="13140"/>
                </a:lnTo>
                <a:lnTo>
                  <a:pt x="13863" y="13097"/>
                </a:lnTo>
                <a:lnTo>
                  <a:pt x="13814" y="13248"/>
                </a:lnTo>
                <a:lnTo>
                  <a:pt x="14019" y="13391"/>
                </a:lnTo>
                <a:lnTo>
                  <a:pt x="14117" y="13391"/>
                </a:lnTo>
                <a:lnTo>
                  <a:pt x="14185" y="13319"/>
                </a:lnTo>
                <a:close/>
                <a:moveTo>
                  <a:pt x="21502" y="14837"/>
                </a:moveTo>
                <a:lnTo>
                  <a:pt x="21180" y="14758"/>
                </a:lnTo>
                <a:lnTo>
                  <a:pt x="20740" y="14579"/>
                </a:lnTo>
                <a:lnTo>
                  <a:pt x="20223" y="14543"/>
                </a:lnTo>
                <a:lnTo>
                  <a:pt x="20076" y="14507"/>
                </a:lnTo>
                <a:lnTo>
                  <a:pt x="19949" y="14400"/>
                </a:lnTo>
                <a:lnTo>
                  <a:pt x="19558" y="14293"/>
                </a:lnTo>
                <a:lnTo>
                  <a:pt x="19187" y="14128"/>
                </a:lnTo>
                <a:lnTo>
                  <a:pt x="19138" y="13985"/>
                </a:lnTo>
                <a:lnTo>
                  <a:pt x="18992" y="13699"/>
                </a:lnTo>
                <a:lnTo>
                  <a:pt x="18943" y="13699"/>
                </a:lnTo>
                <a:lnTo>
                  <a:pt x="18591" y="13548"/>
                </a:lnTo>
                <a:lnTo>
                  <a:pt x="18474" y="13548"/>
                </a:lnTo>
                <a:lnTo>
                  <a:pt x="18474" y="13570"/>
                </a:lnTo>
                <a:lnTo>
                  <a:pt x="18474" y="13548"/>
                </a:lnTo>
                <a:lnTo>
                  <a:pt x="18054" y="13513"/>
                </a:lnTo>
                <a:lnTo>
                  <a:pt x="18054" y="13477"/>
                </a:lnTo>
                <a:lnTo>
                  <a:pt x="18054" y="13513"/>
                </a:lnTo>
                <a:lnTo>
                  <a:pt x="18054" y="13462"/>
                </a:lnTo>
                <a:lnTo>
                  <a:pt x="17858" y="13427"/>
                </a:lnTo>
                <a:lnTo>
                  <a:pt x="17809" y="13319"/>
                </a:lnTo>
                <a:lnTo>
                  <a:pt x="17614" y="13212"/>
                </a:lnTo>
                <a:lnTo>
                  <a:pt x="17565" y="13212"/>
                </a:lnTo>
                <a:lnTo>
                  <a:pt x="17409" y="13176"/>
                </a:lnTo>
                <a:lnTo>
                  <a:pt x="17360" y="13097"/>
                </a:lnTo>
                <a:lnTo>
                  <a:pt x="17047" y="12990"/>
                </a:lnTo>
                <a:lnTo>
                  <a:pt x="16549" y="13026"/>
                </a:lnTo>
                <a:lnTo>
                  <a:pt x="16276" y="12990"/>
                </a:lnTo>
                <a:lnTo>
                  <a:pt x="16227" y="12918"/>
                </a:lnTo>
                <a:lnTo>
                  <a:pt x="15983" y="12883"/>
                </a:lnTo>
                <a:lnTo>
                  <a:pt x="15709" y="12918"/>
                </a:lnTo>
                <a:lnTo>
                  <a:pt x="15690" y="12904"/>
                </a:lnTo>
                <a:lnTo>
                  <a:pt x="15690" y="12868"/>
                </a:lnTo>
                <a:lnTo>
                  <a:pt x="15660" y="12811"/>
                </a:lnTo>
                <a:lnTo>
                  <a:pt x="15543" y="12847"/>
                </a:lnTo>
                <a:lnTo>
                  <a:pt x="15660" y="12811"/>
                </a:lnTo>
                <a:lnTo>
                  <a:pt x="15660" y="12775"/>
                </a:lnTo>
                <a:lnTo>
                  <a:pt x="15299" y="12847"/>
                </a:lnTo>
                <a:lnTo>
                  <a:pt x="15094" y="12918"/>
                </a:lnTo>
                <a:lnTo>
                  <a:pt x="14996" y="13097"/>
                </a:lnTo>
                <a:lnTo>
                  <a:pt x="14898" y="13140"/>
                </a:lnTo>
                <a:lnTo>
                  <a:pt x="14732" y="13248"/>
                </a:lnTo>
                <a:lnTo>
                  <a:pt x="14576" y="13355"/>
                </a:lnTo>
                <a:lnTo>
                  <a:pt x="14634" y="13441"/>
                </a:lnTo>
                <a:lnTo>
                  <a:pt x="14683" y="13627"/>
                </a:lnTo>
                <a:lnTo>
                  <a:pt x="14683" y="13734"/>
                </a:lnTo>
                <a:lnTo>
                  <a:pt x="14732" y="13878"/>
                </a:lnTo>
                <a:lnTo>
                  <a:pt x="14527" y="13985"/>
                </a:lnTo>
                <a:lnTo>
                  <a:pt x="14429" y="14056"/>
                </a:lnTo>
                <a:lnTo>
                  <a:pt x="14380" y="14128"/>
                </a:lnTo>
                <a:lnTo>
                  <a:pt x="14166" y="14472"/>
                </a:lnTo>
                <a:lnTo>
                  <a:pt x="14283" y="14615"/>
                </a:lnTo>
                <a:lnTo>
                  <a:pt x="14166" y="14650"/>
                </a:lnTo>
                <a:lnTo>
                  <a:pt x="14185" y="14650"/>
                </a:lnTo>
                <a:lnTo>
                  <a:pt x="14019" y="14722"/>
                </a:lnTo>
                <a:lnTo>
                  <a:pt x="14185" y="14980"/>
                </a:lnTo>
                <a:lnTo>
                  <a:pt x="14478" y="15359"/>
                </a:lnTo>
                <a:lnTo>
                  <a:pt x="14801" y="15824"/>
                </a:lnTo>
                <a:lnTo>
                  <a:pt x="14801" y="15896"/>
                </a:lnTo>
                <a:lnTo>
                  <a:pt x="15885" y="16347"/>
                </a:lnTo>
                <a:lnTo>
                  <a:pt x="15934" y="16347"/>
                </a:lnTo>
                <a:lnTo>
                  <a:pt x="15934" y="16332"/>
                </a:lnTo>
                <a:lnTo>
                  <a:pt x="15963" y="16311"/>
                </a:lnTo>
                <a:lnTo>
                  <a:pt x="16110" y="16418"/>
                </a:lnTo>
                <a:lnTo>
                  <a:pt x="16110" y="16440"/>
                </a:lnTo>
                <a:lnTo>
                  <a:pt x="16061" y="16569"/>
                </a:lnTo>
                <a:lnTo>
                  <a:pt x="16276" y="16833"/>
                </a:lnTo>
                <a:lnTo>
                  <a:pt x="16325" y="16905"/>
                </a:lnTo>
                <a:lnTo>
                  <a:pt x="16383" y="16869"/>
                </a:lnTo>
                <a:lnTo>
                  <a:pt x="16383" y="16891"/>
                </a:lnTo>
                <a:lnTo>
                  <a:pt x="16325" y="16905"/>
                </a:lnTo>
                <a:lnTo>
                  <a:pt x="16383" y="16948"/>
                </a:lnTo>
                <a:lnTo>
                  <a:pt x="16325" y="17091"/>
                </a:lnTo>
                <a:lnTo>
                  <a:pt x="16178" y="17213"/>
                </a:lnTo>
                <a:lnTo>
                  <a:pt x="16178" y="17435"/>
                </a:lnTo>
                <a:lnTo>
                  <a:pt x="16080" y="17578"/>
                </a:lnTo>
                <a:lnTo>
                  <a:pt x="15914" y="18064"/>
                </a:lnTo>
                <a:lnTo>
                  <a:pt x="15963" y="18422"/>
                </a:lnTo>
                <a:lnTo>
                  <a:pt x="15660" y="18909"/>
                </a:lnTo>
                <a:lnTo>
                  <a:pt x="15611" y="19417"/>
                </a:lnTo>
                <a:lnTo>
                  <a:pt x="15611" y="19689"/>
                </a:lnTo>
                <a:lnTo>
                  <a:pt x="15563" y="19940"/>
                </a:lnTo>
                <a:lnTo>
                  <a:pt x="15660" y="20083"/>
                </a:lnTo>
                <a:lnTo>
                  <a:pt x="15514" y="20677"/>
                </a:lnTo>
                <a:lnTo>
                  <a:pt x="15348" y="20934"/>
                </a:lnTo>
                <a:lnTo>
                  <a:pt x="15416" y="21113"/>
                </a:lnTo>
                <a:lnTo>
                  <a:pt x="15563" y="21350"/>
                </a:lnTo>
                <a:lnTo>
                  <a:pt x="16383" y="21600"/>
                </a:lnTo>
                <a:lnTo>
                  <a:pt x="16178" y="21457"/>
                </a:lnTo>
                <a:lnTo>
                  <a:pt x="16158" y="21421"/>
                </a:lnTo>
                <a:lnTo>
                  <a:pt x="16403" y="21600"/>
                </a:lnTo>
                <a:lnTo>
                  <a:pt x="16129" y="21185"/>
                </a:lnTo>
                <a:lnTo>
                  <a:pt x="16325" y="20949"/>
                </a:lnTo>
                <a:lnTo>
                  <a:pt x="16549" y="20713"/>
                </a:lnTo>
                <a:lnTo>
                  <a:pt x="16627" y="20483"/>
                </a:lnTo>
                <a:lnTo>
                  <a:pt x="16500" y="20376"/>
                </a:lnTo>
                <a:lnTo>
                  <a:pt x="16481" y="20212"/>
                </a:lnTo>
                <a:lnTo>
                  <a:pt x="16823" y="19904"/>
                </a:lnTo>
                <a:lnTo>
                  <a:pt x="16999" y="19617"/>
                </a:lnTo>
                <a:lnTo>
                  <a:pt x="16872" y="19510"/>
                </a:lnTo>
                <a:lnTo>
                  <a:pt x="17116" y="19431"/>
                </a:lnTo>
                <a:lnTo>
                  <a:pt x="17389" y="19131"/>
                </a:lnTo>
                <a:lnTo>
                  <a:pt x="17858" y="19002"/>
                </a:lnTo>
                <a:lnTo>
                  <a:pt x="18054" y="18909"/>
                </a:lnTo>
                <a:lnTo>
                  <a:pt x="18132" y="18644"/>
                </a:lnTo>
                <a:lnTo>
                  <a:pt x="17976" y="18565"/>
                </a:lnTo>
                <a:lnTo>
                  <a:pt x="17976" y="18494"/>
                </a:lnTo>
                <a:lnTo>
                  <a:pt x="18073" y="18565"/>
                </a:lnTo>
                <a:lnTo>
                  <a:pt x="18327" y="18601"/>
                </a:lnTo>
                <a:lnTo>
                  <a:pt x="18572" y="18458"/>
                </a:lnTo>
                <a:lnTo>
                  <a:pt x="18620" y="18386"/>
                </a:lnTo>
                <a:lnTo>
                  <a:pt x="18591" y="18315"/>
                </a:lnTo>
                <a:lnTo>
                  <a:pt x="18620" y="18386"/>
                </a:lnTo>
                <a:lnTo>
                  <a:pt x="18699" y="18265"/>
                </a:lnTo>
                <a:lnTo>
                  <a:pt x="18894" y="18115"/>
                </a:lnTo>
                <a:lnTo>
                  <a:pt x="19138" y="17936"/>
                </a:lnTo>
                <a:lnTo>
                  <a:pt x="19363" y="17449"/>
                </a:lnTo>
                <a:lnTo>
                  <a:pt x="19509" y="17234"/>
                </a:lnTo>
                <a:lnTo>
                  <a:pt x="20076" y="16984"/>
                </a:lnTo>
                <a:lnTo>
                  <a:pt x="20418" y="16948"/>
                </a:lnTo>
                <a:lnTo>
                  <a:pt x="20516" y="16905"/>
                </a:lnTo>
                <a:lnTo>
                  <a:pt x="20613" y="16762"/>
                </a:lnTo>
                <a:lnTo>
                  <a:pt x="20691" y="16604"/>
                </a:lnTo>
                <a:lnTo>
                  <a:pt x="20838" y="16418"/>
                </a:lnTo>
                <a:lnTo>
                  <a:pt x="20887" y="16347"/>
                </a:lnTo>
                <a:lnTo>
                  <a:pt x="20936" y="15717"/>
                </a:lnTo>
                <a:lnTo>
                  <a:pt x="21082" y="15681"/>
                </a:lnTo>
                <a:lnTo>
                  <a:pt x="21600" y="15209"/>
                </a:lnTo>
                <a:lnTo>
                  <a:pt x="21600" y="15101"/>
                </a:lnTo>
                <a:lnTo>
                  <a:pt x="21502" y="14837"/>
                </a:lnTo>
                <a:close/>
                <a:moveTo>
                  <a:pt x="14068" y="4058"/>
                </a:moveTo>
                <a:lnTo>
                  <a:pt x="14117" y="4080"/>
                </a:lnTo>
                <a:lnTo>
                  <a:pt x="14136" y="4080"/>
                </a:lnTo>
                <a:lnTo>
                  <a:pt x="14166" y="4094"/>
                </a:lnTo>
                <a:lnTo>
                  <a:pt x="14214" y="4115"/>
                </a:lnTo>
                <a:lnTo>
                  <a:pt x="14234" y="4115"/>
                </a:lnTo>
                <a:lnTo>
                  <a:pt x="14283" y="4130"/>
                </a:lnTo>
                <a:lnTo>
                  <a:pt x="14332" y="4130"/>
                </a:lnTo>
                <a:lnTo>
                  <a:pt x="14361" y="4151"/>
                </a:lnTo>
                <a:lnTo>
                  <a:pt x="14380" y="4151"/>
                </a:lnTo>
                <a:lnTo>
                  <a:pt x="14410" y="4130"/>
                </a:lnTo>
                <a:lnTo>
                  <a:pt x="14410" y="4115"/>
                </a:lnTo>
                <a:lnTo>
                  <a:pt x="14429" y="4115"/>
                </a:lnTo>
                <a:lnTo>
                  <a:pt x="14459" y="4080"/>
                </a:lnTo>
                <a:lnTo>
                  <a:pt x="14478" y="4058"/>
                </a:lnTo>
                <a:lnTo>
                  <a:pt x="14459" y="4044"/>
                </a:lnTo>
                <a:lnTo>
                  <a:pt x="14410" y="4044"/>
                </a:lnTo>
                <a:lnTo>
                  <a:pt x="14380" y="4022"/>
                </a:lnTo>
                <a:lnTo>
                  <a:pt x="14234" y="4022"/>
                </a:lnTo>
                <a:lnTo>
                  <a:pt x="14214" y="4008"/>
                </a:lnTo>
                <a:lnTo>
                  <a:pt x="14185" y="3972"/>
                </a:lnTo>
                <a:lnTo>
                  <a:pt x="14166" y="3936"/>
                </a:lnTo>
                <a:lnTo>
                  <a:pt x="14136" y="3901"/>
                </a:lnTo>
                <a:lnTo>
                  <a:pt x="14087" y="3901"/>
                </a:lnTo>
                <a:lnTo>
                  <a:pt x="14019" y="3879"/>
                </a:lnTo>
                <a:lnTo>
                  <a:pt x="13960" y="3865"/>
                </a:lnTo>
                <a:lnTo>
                  <a:pt x="13843" y="3865"/>
                </a:lnTo>
                <a:lnTo>
                  <a:pt x="13814" y="3879"/>
                </a:lnTo>
                <a:lnTo>
                  <a:pt x="13794" y="3901"/>
                </a:lnTo>
                <a:lnTo>
                  <a:pt x="13765" y="3901"/>
                </a:lnTo>
                <a:lnTo>
                  <a:pt x="13765" y="3879"/>
                </a:lnTo>
                <a:lnTo>
                  <a:pt x="13745" y="3829"/>
                </a:lnTo>
                <a:lnTo>
                  <a:pt x="13716" y="3786"/>
                </a:lnTo>
                <a:lnTo>
                  <a:pt x="13667" y="3750"/>
                </a:lnTo>
                <a:lnTo>
                  <a:pt x="13599" y="3750"/>
                </a:lnTo>
                <a:lnTo>
                  <a:pt x="13599" y="3936"/>
                </a:lnTo>
                <a:lnTo>
                  <a:pt x="13618" y="3951"/>
                </a:lnTo>
                <a:lnTo>
                  <a:pt x="13618" y="4080"/>
                </a:lnTo>
                <a:lnTo>
                  <a:pt x="13648" y="4115"/>
                </a:lnTo>
                <a:lnTo>
                  <a:pt x="13648" y="4130"/>
                </a:lnTo>
                <a:lnTo>
                  <a:pt x="13618" y="4130"/>
                </a:lnTo>
                <a:lnTo>
                  <a:pt x="13599" y="4151"/>
                </a:lnTo>
                <a:lnTo>
                  <a:pt x="13570" y="4187"/>
                </a:lnTo>
                <a:lnTo>
                  <a:pt x="13521" y="4223"/>
                </a:lnTo>
                <a:lnTo>
                  <a:pt x="13550" y="4244"/>
                </a:lnTo>
                <a:lnTo>
                  <a:pt x="13599" y="4244"/>
                </a:lnTo>
                <a:lnTo>
                  <a:pt x="13648" y="4223"/>
                </a:lnTo>
                <a:lnTo>
                  <a:pt x="13765" y="4223"/>
                </a:lnTo>
                <a:lnTo>
                  <a:pt x="13794" y="4244"/>
                </a:lnTo>
                <a:lnTo>
                  <a:pt x="13814" y="4280"/>
                </a:lnTo>
                <a:lnTo>
                  <a:pt x="13814" y="4294"/>
                </a:lnTo>
                <a:lnTo>
                  <a:pt x="13843" y="4316"/>
                </a:lnTo>
                <a:lnTo>
                  <a:pt x="13863" y="4316"/>
                </a:lnTo>
                <a:lnTo>
                  <a:pt x="13912" y="4294"/>
                </a:lnTo>
                <a:lnTo>
                  <a:pt x="13912" y="4280"/>
                </a:lnTo>
                <a:lnTo>
                  <a:pt x="13941" y="4258"/>
                </a:lnTo>
                <a:lnTo>
                  <a:pt x="13941" y="4244"/>
                </a:lnTo>
                <a:lnTo>
                  <a:pt x="13960" y="4223"/>
                </a:lnTo>
                <a:lnTo>
                  <a:pt x="14019" y="4201"/>
                </a:lnTo>
                <a:lnTo>
                  <a:pt x="14039" y="4187"/>
                </a:lnTo>
                <a:lnTo>
                  <a:pt x="14039" y="4115"/>
                </a:lnTo>
                <a:lnTo>
                  <a:pt x="14019" y="4080"/>
                </a:lnTo>
                <a:lnTo>
                  <a:pt x="14039" y="4058"/>
                </a:lnTo>
                <a:lnTo>
                  <a:pt x="14068" y="4058"/>
                </a:lnTo>
                <a:close/>
                <a:moveTo>
                  <a:pt x="9437" y="2147"/>
                </a:moveTo>
                <a:lnTo>
                  <a:pt x="9457" y="2169"/>
                </a:lnTo>
                <a:lnTo>
                  <a:pt x="9486" y="2219"/>
                </a:lnTo>
                <a:lnTo>
                  <a:pt x="9506" y="2312"/>
                </a:lnTo>
                <a:lnTo>
                  <a:pt x="9506" y="2398"/>
                </a:lnTo>
                <a:lnTo>
                  <a:pt x="9554" y="2419"/>
                </a:lnTo>
                <a:lnTo>
                  <a:pt x="9603" y="2398"/>
                </a:lnTo>
                <a:lnTo>
                  <a:pt x="9633" y="2383"/>
                </a:lnTo>
                <a:lnTo>
                  <a:pt x="9652" y="2362"/>
                </a:lnTo>
                <a:lnTo>
                  <a:pt x="9681" y="2383"/>
                </a:lnTo>
                <a:lnTo>
                  <a:pt x="9730" y="2398"/>
                </a:lnTo>
                <a:lnTo>
                  <a:pt x="9750" y="2419"/>
                </a:lnTo>
                <a:lnTo>
                  <a:pt x="9799" y="2398"/>
                </a:lnTo>
                <a:lnTo>
                  <a:pt x="9828" y="2362"/>
                </a:lnTo>
                <a:lnTo>
                  <a:pt x="9877" y="2312"/>
                </a:lnTo>
                <a:lnTo>
                  <a:pt x="9926" y="2290"/>
                </a:lnTo>
                <a:lnTo>
                  <a:pt x="10004" y="2276"/>
                </a:lnTo>
                <a:lnTo>
                  <a:pt x="10023" y="2254"/>
                </a:lnTo>
                <a:lnTo>
                  <a:pt x="10023" y="2183"/>
                </a:lnTo>
                <a:lnTo>
                  <a:pt x="10053" y="2183"/>
                </a:lnTo>
                <a:lnTo>
                  <a:pt x="10150" y="2169"/>
                </a:lnTo>
                <a:lnTo>
                  <a:pt x="10199" y="2147"/>
                </a:lnTo>
                <a:lnTo>
                  <a:pt x="10248" y="2147"/>
                </a:lnTo>
                <a:lnTo>
                  <a:pt x="10297" y="2133"/>
                </a:lnTo>
                <a:lnTo>
                  <a:pt x="10346" y="2111"/>
                </a:lnTo>
                <a:lnTo>
                  <a:pt x="10395" y="2111"/>
                </a:lnTo>
                <a:lnTo>
                  <a:pt x="10414" y="2090"/>
                </a:lnTo>
                <a:lnTo>
                  <a:pt x="10414" y="2076"/>
                </a:lnTo>
                <a:lnTo>
                  <a:pt x="10443" y="2054"/>
                </a:lnTo>
                <a:lnTo>
                  <a:pt x="10414" y="2040"/>
                </a:lnTo>
                <a:lnTo>
                  <a:pt x="10414" y="1983"/>
                </a:lnTo>
                <a:lnTo>
                  <a:pt x="10395" y="1932"/>
                </a:lnTo>
                <a:lnTo>
                  <a:pt x="10316" y="1875"/>
                </a:lnTo>
                <a:lnTo>
                  <a:pt x="10219" y="1875"/>
                </a:lnTo>
                <a:lnTo>
                  <a:pt x="10199" y="1839"/>
                </a:lnTo>
                <a:lnTo>
                  <a:pt x="10170" y="1825"/>
                </a:lnTo>
                <a:lnTo>
                  <a:pt x="10150" y="1789"/>
                </a:lnTo>
                <a:lnTo>
                  <a:pt x="10072" y="1768"/>
                </a:lnTo>
                <a:lnTo>
                  <a:pt x="9974" y="1768"/>
                </a:lnTo>
                <a:lnTo>
                  <a:pt x="9926" y="1732"/>
                </a:lnTo>
                <a:lnTo>
                  <a:pt x="9877" y="1732"/>
                </a:lnTo>
                <a:lnTo>
                  <a:pt x="9847" y="1718"/>
                </a:lnTo>
                <a:lnTo>
                  <a:pt x="9828" y="1732"/>
                </a:lnTo>
                <a:lnTo>
                  <a:pt x="9828" y="1789"/>
                </a:lnTo>
                <a:lnTo>
                  <a:pt x="9799" y="1825"/>
                </a:lnTo>
                <a:lnTo>
                  <a:pt x="9799" y="1839"/>
                </a:lnTo>
                <a:lnTo>
                  <a:pt x="9750" y="1861"/>
                </a:lnTo>
                <a:lnTo>
                  <a:pt x="9701" y="1911"/>
                </a:lnTo>
                <a:lnTo>
                  <a:pt x="9633" y="1947"/>
                </a:lnTo>
                <a:lnTo>
                  <a:pt x="9603" y="1983"/>
                </a:lnTo>
                <a:lnTo>
                  <a:pt x="9554" y="2018"/>
                </a:lnTo>
                <a:lnTo>
                  <a:pt x="9486" y="2054"/>
                </a:lnTo>
                <a:lnTo>
                  <a:pt x="9437" y="2111"/>
                </a:lnTo>
                <a:lnTo>
                  <a:pt x="9408" y="2147"/>
                </a:lnTo>
                <a:lnTo>
                  <a:pt x="9437" y="2147"/>
                </a:lnTo>
                <a:close/>
                <a:moveTo>
                  <a:pt x="14634" y="3536"/>
                </a:moveTo>
                <a:lnTo>
                  <a:pt x="14634" y="3500"/>
                </a:lnTo>
                <a:lnTo>
                  <a:pt x="14605" y="3500"/>
                </a:lnTo>
                <a:lnTo>
                  <a:pt x="14605" y="3521"/>
                </a:lnTo>
                <a:lnTo>
                  <a:pt x="14634" y="3536"/>
                </a:lnTo>
                <a:close/>
              </a:path>
            </a:pathLst>
          </a:custGeom>
          <a:solidFill>
            <a:schemeClr val="accent1"/>
          </a:solidFill>
          <a:ln w="12700">
            <a:miter lim="400000"/>
          </a:ln>
        </p:spPr>
        <p:txBody>
          <a:bodyPr lIns="50800" tIns="50800" rIns="50800" bIns="50800"/>
          <a:lstStyle/>
          <a:p>
            <a:pPr defTabSz="642937">
              <a:defRPr sz="2400" b="1">
                <a:solidFill>
                  <a:srgbClr val="FFFFFF"/>
                </a:solidFill>
                <a:latin typeface="Arial"/>
                <a:ea typeface="Arial"/>
                <a:cs typeface="Arial"/>
                <a:sym typeface="Arial"/>
              </a:defRPr>
            </a:pPr>
            <a:endParaRPr sz="2400" b="1">
              <a:solidFill>
                <a:srgbClr val="FFFFFF"/>
              </a:solidFill>
              <a:latin typeface="Arial"/>
              <a:ea typeface="Arial"/>
              <a:cs typeface="Arial"/>
              <a:sym typeface="Arial"/>
            </a:endParaRPr>
          </a:p>
        </p:txBody>
      </p:sp>
      <p:sp>
        <p:nvSpPr>
          <p:cNvPr id="91" name="Shape 91"/>
          <p:cNvSpPr/>
          <p:nvPr/>
        </p:nvSpPr>
        <p:spPr>
          <a:xfrm>
            <a:off x="14329413" y="6744366"/>
            <a:ext cx="288561" cy="249329"/>
          </a:xfrm>
          <a:custGeom>
            <a:avLst/>
            <a:gdLst/>
            <a:ahLst/>
            <a:cxnLst>
              <a:cxn ang="0">
                <a:pos x="wd2" y="hd2"/>
              </a:cxn>
              <a:cxn ang="5400000">
                <a:pos x="wd2" y="hd2"/>
              </a:cxn>
              <a:cxn ang="10800000">
                <a:pos x="wd2" y="hd2"/>
              </a:cxn>
              <a:cxn ang="16200000">
                <a:pos x="wd2" y="hd2"/>
              </a:cxn>
            </a:cxnLst>
            <a:rect l="0" t="0" r="r" b="b"/>
            <a:pathLst>
              <a:path w="21600" h="21600" extrusionOk="0">
                <a:moveTo>
                  <a:pt x="5412" y="21600"/>
                </a:moveTo>
                <a:lnTo>
                  <a:pt x="16236" y="21600"/>
                </a:lnTo>
                <a:lnTo>
                  <a:pt x="21600" y="10797"/>
                </a:lnTo>
                <a:lnTo>
                  <a:pt x="16213" y="6"/>
                </a:lnTo>
                <a:lnTo>
                  <a:pt x="5390" y="0"/>
                </a:lnTo>
                <a:lnTo>
                  <a:pt x="0" y="10760"/>
                </a:lnTo>
                <a:lnTo>
                  <a:pt x="5412" y="21600"/>
                </a:lnTo>
                <a:close/>
              </a:path>
            </a:pathLst>
          </a:custGeom>
          <a:solidFill>
            <a:srgbClr val="F56A2D"/>
          </a:solidFill>
          <a:ln w="12700">
            <a:miter lim="400000"/>
          </a:ln>
        </p:spPr>
        <p:txBody>
          <a:bodyPr lIns="50800" tIns="50800" rIns="50800" bIns="50800" anchor="ctr"/>
          <a:lstStyle/>
          <a:p>
            <a:pPr algn="ctr">
              <a:defRPr sz="5200">
                <a:solidFill>
                  <a:srgbClr val="00B39F"/>
                </a:solidFill>
                <a:latin typeface="HelvNeue Light for IBM"/>
                <a:ea typeface="HelvNeue Light for IBM"/>
                <a:cs typeface="HelvNeue Light for IBM"/>
                <a:sym typeface="HelvNeue Light for IBM"/>
              </a:defRPr>
            </a:pPr>
            <a:endParaRPr sz="5200">
              <a:solidFill>
                <a:srgbClr val="00B39F"/>
              </a:solidFill>
              <a:latin typeface="HelvNeue Light for IBM"/>
              <a:ea typeface="HelvNeue Light for IBM"/>
              <a:cs typeface="HelvNeue Light for IBM"/>
              <a:sym typeface="HelvNeue Light for IBM"/>
            </a:endParaRPr>
          </a:p>
        </p:txBody>
      </p:sp>
      <p:sp>
        <p:nvSpPr>
          <p:cNvPr id="92" name="Shape 92"/>
          <p:cNvSpPr/>
          <p:nvPr/>
        </p:nvSpPr>
        <p:spPr>
          <a:xfrm>
            <a:off x="15694226" y="6474247"/>
            <a:ext cx="288561" cy="249329"/>
          </a:xfrm>
          <a:custGeom>
            <a:avLst/>
            <a:gdLst/>
            <a:ahLst/>
            <a:cxnLst>
              <a:cxn ang="0">
                <a:pos x="wd2" y="hd2"/>
              </a:cxn>
              <a:cxn ang="5400000">
                <a:pos x="wd2" y="hd2"/>
              </a:cxn>
              <a:cxn ang="10800000">
                <a:pos x="wd2" y="hd2"/>
              </a:cxn>
              <a:cxn ang="16200000">
                <a:pos x="wd2" y="hd2"/>
              </a:cxn>
            </a:cxnLst>
            <a:rect l="0" t="0" r="r" b="b"/>
            <a:pathLst>
              <a:path w="21600" h="21600" extrusionOk="0">
                <a:moveTo>
                  <a:pt x="5412" y="21600"/>
                </a:moveTo>
                <a:lnTo>
                  <a:pt x="16236" y="21600"/>
                </a:lnTo>
                <a:lnTo>
                  <a:pt x="21600" y="10797"/>
                </a:lnTo>
                <a:lnTo>
                  <a:pt x="16213" y="6"/>
                </a:lnTo>
                <a:lnTo>
                  <a:pt x="5390" y="0"/>
                </a:lnTo>
                <a:lnTo>
                  <a:pt x="0" y="10760"/>
                </a:lnTo>
                <a:lnTo>
                  <a:pt x="5412" y="21600"/>
                </a:lnTo>
                <a:close/>
              </a:path>
            </a:pathLst>
          </a:custGeom>
          <a:solidFill>
            <a:srgbClr val="F56A2D"/>
          </a:solidFill>
          <a:ln w="12700">
            <a:miter lim="400000"/>
          </a:ln>
        </p:spPr>
        <p:txBody>
          <a:bodyPr lIns="50800" tIns="50800" rIns="50800" bIns="50800" anchor="ctr"/>
          <a:lstStyle/>
          <a:p>
            <a:pPr algn="ctr">
              <a:defRPr sz="5200">
                <a:solidFill>
                  <a:srgbClr val="00B39F"/>
                </a:solidFill>
                <a:latin typeface="HelvNeue Light for IBM"/>
                <a:ea typeface="HelvNeue Light for IBM"/>
                <a:cs typeface="HelvNeue Light for IBM"/>
                <a:sym typeface="HelvNeue Light for IBM"/>
              </a:defRPr>
            </a:pPr>
            <a:endParaRPr sz="5200">
              <a:solidFill>
                <a:srgbClr val="00B39F"/>
              </a:solidFill>
              <a:latin typeface="HelvNeue Light for IBM"/>
              <a:ea typeface="HelvNeue Light for IBM"/>
              <a:cs typeface="HelvNeue Light for IBM"/>
              <a:sym typeface="HelvNeue Light for IBM"/>
            </a:endParaRPr>
          </a:p>
        </p:txBody>
      </p:sp>
      <p:sp>
        <p:nvSpPr>
          <p:cNvPr id="93" name="Shape 93"/>
          <p:cNvSpPr/>
          <p:nvPr/>
        </p:nvSpPr>
        <p:spPr>
          <a:xfrm>
            <a:off x="18039996" y="6289429"/>
            <a:ext cx="288561" cy="249329"/>
          </a:xfrm>
          <a:custGeom>
            <a:avLst/>
            <a:gdLst/>
            <a:ahLst/>
            <a:cxnLst>
              <a:cxn ang="0">
                <a:pos x="wd2" y="hd2"/>
              </a:cxn>
              <a:cxn ang="5400000">
                <a:pos x="wd2" y="hd2"/>
              </a:cxn>
              <a:cxn ang="10800000">
                <a:pos x="wd2" y="hd2"/>
              </a:cxn>
              <a:cxn ang="16200000">
                <a:pos x="wd2" y="hd2"/>
              </a:cxn>
            </a:cxnLst>
            <a:rect l="0" t="0" r="r" b="b"/>
            <a:pathLst>
              <a:path w="21600" h="21600" extrusionOk="0">
                <a:moveTo>
                  <a:pt x="5412" y="21600"/>
                </a:moveTo>
                <a:lnTo>
                  <a:pt x="16236" y="21600"/>
                </a:lnTo>
                <a:lnTo>
                  <a:pt x="21600" y="10797"/>
                </a:lnTo>
                <a:lnTo>
                  <a:pt x="16213" y="6"/>
                </a:lnTo>
                <a:lnTo>
                  <a:pt x="5390" y="0"/>
                </a:lnTo>
                <a:lnTo>
                  <a:pt x="0" y="10760"/>
                </a:lnTo>
                <a:lnTo>
                  <a:pt x="5412" y="21600"/>
                </a:lnTo>
                <a:close/>
              </a:path>
            </a:pathLst>
          </a:custGeom>
          <a:solidFill>
            <a:srgbClr val="F56A2D"/>
          </a:solidFill>
          <a:ln w="12700">
            <a:miter lim="400000"/>
          </a:ln>
        </p:spPr>
        <p:txBody>
          <a:bodyPr lIns="50800" tIns="50800" rIns="50800" bIns="50800" anchor="ctr"/>
          <a:lstStyle/>
          <a:p>
            <a:pPr algn="ctr">
              <a:defRPr sz="5200">
                <a:solidFill>
                  <a:srgbClr val="00B39F"/>
                </a:solidFill>
                <a:latin typeface="HelvNeue Light for IBM"/>
                <a:ea typeface="HelvNeue Light for IBM"/>
                <a:cs typeface="HelvNeue Light for IBM"/>
                <a:sym typeface="HelvNeue Light for IBM"/>
              </a:defRPr>
            </a:pPr>
            <a:endParaRPr sz="5200">
              <a:solidFill>
                <a:srgbClr val="00B39F"/>
              </a:solidFill>
              <a:latin typeface="HelvNeue Light for IBM"/>
              <a:ea typeface="HelvNeue Light for IBM"/>
              <a:cs typeface="HelvNeue Light for IBM"/>
              <a:sym typeface="HelvNeue Light for IBM"/>
            </a:endParaRPr>
          </a:p>
        </p:txBody>
      </p:sp>
      <p:sp>
        <p:nvSpPr>
          <p:cNvPr id="94" name="Shape 94"/>
          <p:cNvSpPr/>
          <p:nvPr/>
        </p:nvSpPr>
        <p:spPr>
          <a:xfrm>
            <a:off x="22575153" y="9439367"/>
            <a:ext cx="288561" cy="249329"/>
          </a:xfrm>
          <a:custGeom>
            <a:avLst/>
            <a:gdLst/>
            <a:ahLst/>
            <a:cxnLst>
              <a:cxn ang="0">
                <a:pos x="wd2" y="hd2"/>
              </a:cxn>
              <a:cxn ang="5400000">
                <a:pos x="wd2" y="hd2"/>
              </a:cxn>
              <a:cxn ang="10800000">
                <a:pos x="wd2" y="hd2"/>
              </a:cxn>
              <a:cxn ang="16200000">
                <a:pos x="wd2" y="hd2"/>
              </a:cxn>
            </a:cxnLst>
            <a:rect l="0" t="0" r="r" b="b"/>
            <a:pathLst>
              <a:path w="21600" h="21600" extrusionOk="0">
                <a:moveTo>
                  <a:pt x="5412" y="21600"/>
                </a:moveTo>
                <a:lnTo>
                  <a:pt x="16236" y="21600"/>
                </a:lnTo>
                <a:lnTo>
                  <a:pt x="21600" y="10797"/>
                </a:lnTo>
                <a:lnTo>
                  <a:pt x="16213" y="6"/>
                </a:lnTo>
                <a:lnTo>
                  <a:pt x="5390" y="0"/>
                </a:lnTo>
                <a:lnTo>
                  <a:pt x="0" y="10760"/>
                </a:lnTo>
                <a:lnTo>
                  <a:pt x="5412" y="21600"/>
                </a:lnTo>
                <a:close/>
              </a:path>
            </a:pathLst>
          </a:custGeom>
          <a:solidFill>
            <a:srgbClr val="F56A2D"/>
          </a:solidFill>
          <a:ln w="12700">
            <a:miter lim="400000"/>
          </a:ln>
        </p:spPr>
        <p:txBody>
          <a:bodyPr lIns="50800" tIns="50800" rIns="50800" bIns="50800" anchor="ctr"/>
          <a:lstStyle/>
          <a:p>
            <a:pPr algn="ctr">
              <a:defRPr sz="5200">
                <a:solidFill>
                  <a:srgbClr val="00B39F"/>
                </a:solidFill>
                <a:latin typeface="HelvNeue Light for IBM"/>
                <a:ea typeface="HelvNeue Light for IBM"/>
                <a:cs typeface="HelvNeue Light for IBM"/>
                <a:sym typeface="HelvNeue Light for IBM"/>
              </a:defRPr>
            </a:pPr>
            <a:endParaRPr sz="5200">
              <a:solidFill>
                <a:srgbClr val="00B39F"/>
              </a:solidFill>
              <a:latin typeface="HelvNeue Light for IBM"/>
              <a:ea typeface="HelvNeue Light for IBM"/>
              <a:cs typeface="HelvNeue Light for IBM"/>
              <a:sym typeface="HelvNeue Light for IBM"/>
            </a:endParaRPr>
          </a:p>
        </p:txBody>
      </p:sp>
      <p:sp>
        <p:nvSpPr>
          <p:cNvPr id="95" name="Shape 95"/>
          <p:cNvSpPr/>
          <p:nvPr/>
        </p:nvSpPr>
        <p:spPr>
          <a:xfrm>
            <a:off x="18297819" y="6661494"/>
            <a:ext cx="288561" cy="249329"/>
          </a:xfrm>
          <a:custGeom>
            <a:avLst/>
            <a:gdLst/>
            <a:ahLst/>
            <a:cxnLst>
              <a:cxn ang="0">
                <a:pos x="wd2" y="hd2"/>
              </a:cxn>
              <a:cxn ang="5400000">
                <a:pos x="wd2" y="hd2"/>
              </a:cxn>
              <a:cxn ang="10800000">
                <a:pos x="wd2" y="hd2"/>
              </a:cxn>
              <a:cxn ang="16200000">
                <a:pos x="wd2" y="hd2"/>
              </a:cxn>
            </a:cxnLst>
            <a:rect l="0" t="0" r="r" b="b"/>
            <a:pathLst>
              <a:path w="21600" h="21600" extrusionOk="0">
                <a:moveTo>
                  <a:pt x="5412" y="21600"/>
                </a:moveTo>
                <a:lnTo>
                  <a:pt x="16236" y="21600"/>
                </a:lnTo>
                <a:lnTo>
                  <a:pt x="21600" y="10797"/>
                </a:lnTo>
                <a:lnTo>
                  <a:pt x="16213" y="6"/>
                </a:lnTo>
                <a:lnTo>
                  <a:pt x="5390" y="0"/>
                </a:lnTo>
                <a:lnTo>
                  <a:pt x="0" y="10760"/>
                </a:lnTo>
                <a:lnTo>
                  <a:pt x="5412" y="21600"/>
                </a:lnTo>
                <a:close/>
              </a:path>
            </a:pathLst>
          </a:custGeom>
          <a:solidFill>
            <a:srgbClr val="F56A2D"/>
          </a:solidFill>
          <a:ln w="12700">
            <a:miter lim="400000"/>
          </a:ln>
        </p:spPr>
        <p:txBody>
          <a:bodyPr lIns="50800" tIns="50800" rIns="50800" bIns="50800" anchor="ctr"/>
          <a:lstStyle/>
          <a:p>
            <a:pPr algn="ctr">
              <a:defRPr sz="5200">
                <a:solidFill>
                  <a:srgbClr val="00B39F"/>
                </a:solidFill>
                <a:latin typeface="HelvNeue Light for IBM"/>
                <a:ea typeface="HelvNeue Light for IBM"/>
                <a:cs typeface="HelvNeue Light for IBM"/>
                <a:sym typeface="HelvNeue Light for IBM"/>
              </a:defRPr>
            </a:pPr>
            <a:endParaRPr sz="5200">
              <a:solidFill>
                <a:srgbClr val="00B39F"/>
              </a:solidFill>
              <a:latin typeface="HelvNeue Light for IBM"/>
              <a:ea typeface="HelvNeue Light for IBM"/>
              <a:cs typeface="HelvNeue Light for IBM"/>
              <a:sym typeface="HelvNeue Light for IBM"/>
            </a:endParaRPr>
          </a:p>
        </p:txBody>
      </p:sp>
      <p:sp>
        <p:nvSpPr>
          <p:cNvPr id="96" name="Shape 96"/>
          <p:cNvSpPr>
            <a:spLocks noGrp="1"/>
          </p:cNvSpPr>
          <p:nvPr>
            <p:ph type="pic" sz="quarter" idx="13"/>
          </p:nvPr>
        </p:nvSpPr>
        <p:spPr>
          <a:xfrm>
            <a:off x="119065" y="7345227"/>
            <a:ext cx="12623314" cy="4085449"/>
          </a:xfrm>
          <a:prstGeom prst="rect">
            <a:avLst/>
          </a:prstGeom>
        </p:spPr>
        <p:txBody>
          <a:bodyPr lIns="91439" tIns="45719" rIns="91439" bIns="45719" anchor="t">
            <a:noAutofit/>
          </a:bodyPr>
          <a:lstStyle/>
          <a:p>
            <a:endParaRPr/>
          </a:p>
        </p:txBody>
      </p:sp>
      <p:sp>
        <p:nvSpPr>
          <p:cNvPr id="97" name="Shape 97"/>
          <p:cNvSpPr>
            <a:spLocks noGrp="1"/>
          </p:cNvSpPr>
          <p:nvPr>
            <p:ph type="pic" sz="quarter" idx="14"/>
          </p:nvPr>
        </p:nvSpPr>
        <p:spPr>
          <a:xfrm>
            <a:off x="6353943" y="3280201"/>
            <a:ext cx="6392073" cy="4064313"/>
          </a:xfrm>
          <a:prstGeom prst="rect">
            <a:avLst/>
          </a:prstGeom>
        </p:spPr>
        <p:txBody>
          <a:bodyPr lIns="91439" tIns="45719" rIns="91439" bIns="45719" anchor="t">
            <a:noAutofit/>
          </a:bodyPr>
          <a:lstStyle/>
          <a:p>
            <a:endParaRPr/>
          </a:p>
        </p:txBody>
      </p:sp>
      <p:sp>
        <p:nvSpPr>
          <p:cNvPr id="98" name="Shape 98"/>
          <p:cNvSpPr>
            <a:spLocks noGrp="1"/>
          </p:cNvSpPr>
          <p:nvPr>
            <p:ph type="pic" sz="quarter" idx="15"/>
          </p:nvPr>
        </p:nvSpPr>
        <p:spPr>
          <a:xfrm>
            <a:off x="56517" y="3276544"/>
            <a:ext cx="6290196" cy="8174013"/>
          </a:xfrm>
          <a:prstGeom prst="rect">
            <a:avLst/>
          </a:prstGeom>
        </p:spPr>
        <p:txBody>
          <a:bodyPr lIns="91439" tIns="45719" rIns="91439" bIns="45719" anchor="t">
            <a:noAutofit/>
          </a:bodyPr>
          <a:lstStyle/>
          <a:p>
            <a:endParaRPr/>
          </a:p>
        </p:txBody>
      </p:sp>
      <p:sp>
        <p:nvSpPr>
          <p:cNvPr id="99" name="Shape 99"/>
          <p:cNvSpPr>
            <a:spLocks noGrp="1"/>
          </p:cNvSpPr>
          <p:nvPr>
            <p:ph type="body" sz="quarter" idx="16"/>
          </p:nvPr>
        </p:nvSpPr>
        <p:spPr>
          <a:xfrm>
            <a:off x="12742469" y="11670919"/>
            <a:ext cx="10741078" cy="1244601"/>
          </a:xfrm>
          <a:prstGeom prst="rect">
            <a:avLst/>
          </a:prstGeom>
        </p:spPr>
        <p:txBody>
          <a:bodyPr>
            <a:spAutoFit/>
          </a:bodyPr>
          <a:lstStyle>
            <a:lvl1pPr algn="l">
              <a:lnSpc>
                <a:spcPct val="100000"/>
              </a:lnSpc>
              <a:spcBef>
                <a:spcPts val="0"/>
              </a:spcBef>
              <a:defRPr sz="2500">
                <a:latin typeface="Helvetica Light"/>
                <a:ea typeface="Helvetica Light"/>
                <a:cs typeface="Helvetica Light"/>
                <a:sym typeface="Helvetica Light"/>
              </a:defRPr>
            </a:lvl1pPr>
          </a:lstStyle>
          <a:p>
            <a:r>
              <a:t>San Francisco | Toronto | London | Nice | Melbourne | New York, TBD | China, PopUp | OR we bring a PopUp Garage to you</a:t>
            </a:r>
          </a:p>
        </p:txBody>
      </p:sp>
      <p:sp>
        <p:nvSpPr>
          <p:cNvPr id="100" name="Shape 100"/>
          <p:cNvSpPr/>
          <p:nvPr/>
        </p:nvSpPr>
        <p:spPr>
          <a:xfrm>
            <a:off x="870835" y="2067496"/>
            <a:ext cx="23882119" cy="1"/>
          </a:xfrm>
          <a:prstGeom prst="line">
            <a:avLst/>
          </a:prstGeom>
          <a:ln w="25400">
            <a:solidFill>
              <a:srgbClr val="00B39F"/>
            </a:solidFill>
            <a:miter lim="400000"/>
          </a:ln>
        </p:spPr>
        <p:txBody>
          <a:bodyPr lIns="50800" tIns="50800" rIns="50800" bIns="50800" anchor="ctr"/>
          <a:lstStyle/>
          <a:p>
            <a:pPr defTabSz="457200">
              <a:defRPr sz="1200">
                <a:solidFill>
                  <a:srgbClr val="000000"/>
                </a:solidFill>
                <a:latin typeface="Helvetica"/>
                <a:ea typeface="Helvetica"/>
                <a:cs typeface="Helvetica"/>
                <a:sym typeface="Helvetica"/>
              </a:defRPr>
            </a:pPr>
            <a:endParaRPr sz="1200">
              <a:solidFill>
                <a:srgbClr val="000000"/>
              </a:solidFill>
              <a:latin typeface="Helvetica"/>
              <a:ea typeface="Helvetica"/>
              <a:cs typeface="Helvetica"/>
              <a:sym typeface="Helvetica"/>
            </a:endParaRPr>
          </a:p>
        </p:txBody>
      </p:sp>
      <p:sp>
        <p:nvSpPr>
          <p:cNvPr id="102" name="Shape 102"/>
          <p:cNvSpPr/>
          <p:nvPr/>
        </p:nvSpPr>
        <p:spPr>
          <a:xfrm>
            <a:off x="819546" y="13093319"/>
            <a:ext cx="4110229" cy="3352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latin typeface="HelvNeue Light for IBM"/>
                <a:ea typeface="HelvNeue Light for IBM"/>
                <a:cs typeface="HelvNeue Light for IBM"/>
                <a:sym typeface="HelvNeue Light for IBM"/>
              </a:defRPr>
            </a:pPr>
            <a:r>
              <a:rPr sz="1800">
                <a:latin typeface="HelvNeue Light for IBM"/>
                <a:ea typeface="HelvNeue Light for IBM"/>
                <a:cs typeface="HelvNeue Light for IBM"/>
                <a:sym typeface="HelvNeue Light for IBM"/>
              </a:rPr>
              <a:t>IBM </a:t>
            </a:r>
            <a:r>
              <a:rPr sz="1800">
                <a:latin typeface="HelvNeue Bold for IBM"/>
                <a:ea typeface="HelvNeue Bold for IBM"/>
                <a:cs typeface="HelvNeue Bold for IBM"/>
                <a:sym typeface="HelvNeue Bold for IBM"/>
              </a:rPr>
              <a:t>Bluemix Garage </a:t>
            </a:r>
            <a:r>
              <a:rPr sz="1800">
                <a:latin typeface="HelvNeue Light for IBM"/>
                <a:ea typeface="HelvNeue Light for IBM"/>
                <a:cs typeface="HelvNeue Light for IBM"/>
                <a:sym typeface="HelvNeue Light for IBM"/>
              </a:rPr>
              <a:t>| 2016 Confidential</a:t>
            </a:r>
          </a:p>
        </p:txBody>
      </p:sp>
      <p:sp>
        <p:nvSpPr>
          <p:cNvPr id="103" name="Shape 103"/>
          <p:cNvSpPr>
            <a:spLocks noGrp="1"/>
          </p:cNvSpPr>
          <p:nvPr>
            <p:ph type="sldNum" sz="quarter" idx="2"/>
          </p:nvPr>
        </p:nvSpPr>
        <p:spPr>
          <a:xfrm>
            <a:off x="12185650" y="13081000"/>
            <a:ext cx="453238" cy="469900"/>
          </a:xfrm>
          <a:prstGeom prst="rect">
            <a:avLst/>
          </a:prstGeom>
        </p:spPr>
        <p:txBody>
          <a:bodyPr/>
          <a:lstStyle/>
          <a:p>
            <a:fld id="{86CB4B4D-7CA3-9044-876B-883B54F8677D}" type="slidenum">
              <a:rPr/>
              <a:pPr/>
              <a:t>‹#›</a:t>
            </a:fld>
            <a:endParaRPr/>
          </a:p>
        </p:txBody>
      </p:sp>
      <p:sp>
        <p:nvSpPr>
          <p:cNvPr id="19" name="Shape 60"/>
          <p:cNvSpPr>
            <a:spLocks noGrp="1"/>
          </p:cNvSpPr>
          <p:nvPr>
            <p:ph type="body" sz="quarter" idx="17" hasCustomPrompt="1"/>
          </p:nvPr>
        </p:nvSpPr>
        <p:spPr>
          <a:xfrm>
            <a:off x="845551" y="806801"/>
            <a:ext cx="22395722" cy="948532"/>
          </a:xfrm>
          <a:prstGeom prst="rect">
            <a:avLst/>
          </a:prstGeom>
        </p:spPr>
        <p:txBody>
          <a:bodyPr anchor="t"/>
          <a:lstStyle>
            <a:lvl1pPr algn="l">
              <a:lnSpc>
                <a:spcPct val="100000"/>
              </a:lnSpc>
              <a:spcBef>
                <a:spcPts val="0"/>
              </a:spcBef>
              <a:defRPr sz="6000" b="1">
                <a:solidFill>
                  <a:srgbClr val="03A496"/>
                </a:solidFill>
                <a:latin typeface="Helvetica"/>
                <a:ea typeface="+mn-ea"/>
                <a:cs typeface="Helvetica"/>
                <a:sym typeface="Lubalin Demi for IBM"/>
              </a:defRPr>
            </a:lvl1pPr>
          </a:lstStyle>
          <a:p>
            <a:r>
              <a:rPr lang="en-US" dirty="0" smtClean="0"/>
              <a:t>Text</a:t>
            </a:r>
            <a:endParaRPr dirty="0"/>
          </a:p>
        </p:txBody>
      </p:sp>
    </p:spTree>
    <p:extLst>
      <p:ext uri="{BB962C8B-B14F-4D97-AF65-F5344CB8AC3E}">
        <p14:creationId xmlns:p14="http://schemas.microsoft.com/office/powerpoint/2010/main" val="810889256"/>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6791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47682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76307" y="13049250"/>
            <a:ext cx="5664202" cy="457200"/>
          </a:xfrm>
          <a:prstGeom prst="rect">
            <a:avLst/>
          </a:prstGeom>
        </p:spPr>
        <p:txBody>
          <a:bodyPr lIns="152394" tIns="76197" rIns="152394" bIns="76197"/>
          <a:lstStyle>
            <a:lvl1pPr>
              <a:defRPr/>
            </a:lvl1pPr>
          </a:lstStyle>
          <a:p>
            <a:fld id="{6826F9A1-9B46-4608-B497-7E101192DDCD}" type="slidenum">
              <a:rPr lang="en-US"/>
              <a:pPr/>
              <a:t>‹#›</a:t>
            </a:fld>
            <a:endParaRPr lang="en-US"/>
          </a:p>
        </p:txBody>
      </p:sp>
    </p:spTree>
    <p:extLst>
      <p:ext uri="{BB962C8B-B14F-4D97-AF65-F5344CB8AC3E}">
        <p14:creationId xmlns:p14="http://schemas.microsoft.com/office/powerpoint/2010/main" val="14945424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a:xfrm>
            <a:off x="22766867" y="12860867"/>
            <a:ext cx="1066800" cy="732368"/>
          </a:xfrm>
          <a:prstGeom prst="rect">
            <a:avLst/>
          </a:prstGeom>
        </p:spPr>
        <p:txBody>
          <a:bodyPr/>
          <a:lstStyle>
            <a:lvl1pPr>
              <a:defRPr/>
            </a:lvl1pPr>
          </a:lstStyle>
          <a:p>
            <a:pPr>
              <a:defRPr/>
            </a:pPr>
            <a:fld id="{6A1EB52C-C78C-4DD4-B8A3-2BC2C6E70706}" type="slidenum">
              <a:rPr lang="en-US" altLang="en-US"/>
              <a:pPr>
                <a:defRPr/>
              </a:pPr>
              <a:t>‹#›</a:t>
            </a:fld>
            <a:endParaRPr lang="en-US" altLang="en-US"/>
          </a:p>
        </p:txBody>
      </p:sp>
    </p:spTree>
    <p:extLst>
      <p:ext uri="{BB962C8B-B14F-4D97-AF65-F5344CB8AC3E}">
        <p14:creationId xmlns:p14="http://schemas.microsoft.com/office/powerpoint/2010/main" val="399435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ub Category _ 3 Column">
    <p:spTree>
      <p:nvGrpSpPr>
        <p:cNvPr id="1" name=""/>
        <p:cNvGrpSpPr/>
        <p:nvPr/>
      </p:nvGrpSpPr>
      <p:grpSpPr>
        <a:xfrm>
          <a:off x="0" y="0"/>
          <a:ext cx="0" cy="0"/>
          <a:chOff x="0" y="0"/>
          <a:chExt cx="0" cy="0"/>
        </a:xfrm>
      </p:grpSpPr>
      <p:sp>
        <p:nvSpPr>
          <p:cNvPr id="220" name="Shape 220"/>
          <p:cNvSpPr>
            <a:spLocks noGrp="1"/>
          </p:cNvSpPr>
          <p:nvPr>
            <p:ph type="title"/>
          </p:nvPr>
        </p:nvSpPr>
        <p:spPr>
          <a:xfrm>
            <a:off x="810383" y="1068400"/>
            <a:ext cx="22395722" cy="948532"/>
          </a:xfrm>
          <a:prstGeom prst="rect">
            <a:avLst/>
          </a:prstGeom>
        </p:spPr>
        <p:txBody>
          <a:bodyPr lIns="50800" tIns="50800" rIns="50800" bIns="50800"/>
          <a:lstStyle>
            <a:lvl1pPr marR="0" defTabSz="825500">
              <a:lnSpc>
                <a:spcPct val="100000"/>
              </a:lnSpc>
              <a:defRPr sz="6000" b="1" spc="0">
                <a:solidFill>
                  <a:srgbClr val="00B39F"/>
                </a:solidFill>
                <a:uFillTx/>
              </a:defRPr>
            </a:lvl1pPr>
          </a:lstStyle>
          <a:p>
            <a:r>
              <a:t>Title Text</a:t>
            </a:r>
          </a:p>
        </p:txBody>
      </p:sp>
      <p:sp>
        <p:nvSpPr>
          <p:cNvPr id="221" name="Shape 221"/>
          <p:cNvSpPr>
            <a:spLocks noGrp="1"/>
          </p:cNvSpPr>
          <p:nvPr>
            <p:ph type="body" idx="1"/>
          </p:nvPr>
        </p:nvSpPr>
        <p:spPr>
          <a:xfrm>
            <a:off x="862810" y="2956496"/>
            <a:ext cx="22381396" cy="9656473"/>
          </a:xfrm>
          <a:prstGeom prst="rect">
            <a:avLst/>
          </a:prstGeom>
        </p:spPr>
        <p:txBody>
          <a:bodyPr numCol="3" spcCol="1119069">
            <a:noAutofit/>
          </a:bodyPr>
          <a:lstStyle>
            <a:lvl1pPr marL="481263" marR="0" indent="-481263" defTabSz="825500">
              <a:lnSpc>
                <a:spcPct val="120000"/>
              </a:lnSpc>
              <a:spcBef>
                <a:spcPts val="1200"/>
              </a:spcBef>
              <a:buClrTx/>
              <a:buSzPct val="75000"/>
              <a:defRPr sz="3600" spc="0">
                <a:solidFill>
                  <a:srgbClr val="000000"/>
                </a:solidFill>
                <a:uFillTx/>
              </a:defRPr>
            </a:lvl1pPr>
            <a:lvl2pPr marL="1270000" marR="0" indent="-635000" defTabSz="825500">
              <a:lnSpc>
                <a:spcPct val="120000"/>
              </a:lnSpc>
              <a:spcBef>
                <a:spcPts val="1200"/>
              </a:spcBef>
              <a:buClrTx/>
              <a:buSzPct val="75000"/>
              <a:defRPr sz="3600" spc="0">
                <a:solidFill>
                  <a:srgbClr val="53585F"/>
                </a:solidFill>
                <a:uFillTx/>
              </a:defRPr>
            </a:lvl2pPr>
            <a:lvl3pPr marL="1905000" marR="0" indent="-635000" defTabSz="825500">
              <a:lnSpc>
                <a:spcPct val="120000"/>
              </a:lnSpc>
              <a:spcBef>
                <a:spcPts val="1200"/>
              </a:spcBef>
              <a:buClrTx/>
              <a:buSzPct val="75000"/>
              <a:buChar char="•"/>
              <a:defRPr sz="3600" spc="0">
                <a:solidFill>
                  <a:srgbClr val="53585F"/>
                </a:solidFill>
                <a:uFillTx/>
              </a:defRPr>
            </a:lvl3pPr>
            <a:lvl4pPr marL="2540000" marR="0" indent="-635000" defTabSz="825500">
              <a:lnSpc>
                <a:spcPct val="120000"/>
              </a:lnSpc>
              <a:spcBef>
                <a:spcPts val="1200"/>
              </a:spcBef>
              <a:buClrTx/>
              <a:buSzPct val="75000"/>
              <a:buChar char="•"/>
              <a:defRPr sz="3600" spc="0">
                <a:solidFill>
                  <a:srgbClr val="53585F"/>
                </a:solidFill>
                <a:uFillTx/>
              </a:defRPr>
            </a:lvl4pPr>
            <a:lvl5pPr marL="3175000" marR="0" indent="-635000" defTabSz="825500">
              <a:lnSpc>
                <a:spcPct val="120000"/>
              </a:lnSpc>
              <a:spcBef>
                <a:spcPts val="1200"/>
              </a:spcBef>
              <a:buClrTx/>
              <a:buSzPct val="75000"/>
              <a:buChar char="•"/>
              <a:defRPr sz="3600" spc="0">
                <a:solidFill>
                  <a:srgbClr val="53585F"/>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223" name="Shape 223"/>
          <p:cNvSpPr>
            <a:spLocks noGrp="1"/>
          </p:cNvSpPr>
          <p:nvPr>
            <p:ph type="sldNum" sz="quarter" idx="2"/>
          </p:nvPr>
        </p:nvSpPr>
        <p:spPr>
          <a:xfrm>
            <a:off x="12185650" y="13081000"/>
            <a:ext cx="453238" cy="469900"/>
          </a:xfrm>
          <a:prstGeom prst="rect">
            <a:avLst/>
          </a:prstGeom>
        </p:spPr>
        <p:txBody>
          <a:bodyPr lIns="50800" tIns="50800" rIns="50800" bIns="50800">
            <a:spAutoFit/>
          </a:bodyPr>
          <a:lstStyle>
            <a:lvl1pPr algn="l">
              <a:defRPr sz="2400" spc="0">
                <a:solidFill>
                  <a:srgbClr val="53585F"/>
                </a:solidFill>
                <a:uFillTx/>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941174877"/>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eaLnBrk="0">
              <a:defRPr/>
            </a:pPr>
            <a:endParaRPr lang="en-US" sz="4800" kern="1200">
              <a:solidFill>
                <a:prstClr val="white"/>
              </a:solidFill>
            </a:endParaRPr>
          </a:p>
        </p:txBody>
      </p:sp>
    </p:spTree>
    <p:extLst>
      <p:ext uri="{BB962C8B-B14F-4D97-AF65-F5344CB8AC3E}">
        <p14:creationId xmlns:p14="http://schemas.microsoft.com/office/powerpoint/2010/main" val="210011688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Sub Category _ 3 Column">
    <p:spTree>
      <p:nvGrpSpPr>
        <p:cNvPr id="1" name=""/>
        <p:cNvGrpSpPr/>
        <p:nvPr/>
      </p:nvGrpSpPr>
      <p:grpSpPr>
        <a:xfrm>
          <a:off x="0" y="0"/>
          <a:ext cx="0" cy="0"/>
          <a:chOff x="0" y="0"/>
          <a:chExt cx="0" cy="0"/>
        </a:xfrm>
      </p:grpSpPr>
      <p:sp>
        <p:nvSpPr>
          <p:cNvPr id="220" name="Shape 220"/>
          <p:cNvSpPr>
            <a:spLocks noGrp="1"/>
          </p:cNvSpPr>
          <p:nvPr>
            <p:ph type="title"/>
          </p:nvPr>
        </p:nvSpPr>
        <p:spPr>
          <a:xfrm>
            <a:off x="810383" y="1068400"/>
            <a:ext cx="22395722" cy="948532"/>
          </a:xfrm>
          <a:prstGeom prst="rect">
            <a:avLst/>
          </a:prstGeom>
        </p:spPr>
        <p:txBody>
          <a:bodyPr lIns="50800" tIns="50800" rIns="50800" bIns="50800"/>
          <a:lstStyle>
            <a:lvl1pPr marR="0" defTabSz="825500">
              <a:lnSpc>
                <a:spcPct val="100000"/>
              </a:lnSpc>
              <a:defRPr sz="6000" b="1" spc="0">
                <a:solidFill>
                  <a:srgbClr val="00B39F"/>
                </a:solidFill>
                <a:uFillTx/>
              </a:defRPr>
            </a:lvl1pPr>
          </a:lstStyle>
          <a:p>
            <a:r>
              <a:t>Title Text</a:t>
            </a:r>
          </a:p>
        </p:txBody>
      </p:sp>
      <p:sp>
        <p:nvSpPr>
          <p:cNvPr id="221" name="Shape 221"/>
          <p:cNvSpPr>
            <a:spLocks noGrp="1"/>
          </p:cNvSpPr>
          <p:nvPr>
            <p:ph type="body" idx="1"/>
          </p:nvPr>
        </p:nvSpPr>
        <p:spPr>
          <a:xfrm>
            <a:off x="862810" y="2956496"/>
            <a:ext cx="22381396" cy="9656473"/>
          </a:xfrm>
          <a:prstGeom prst="rect">
            <a:avLst/>
          </a:prstGeom>
        </p:spPr>
        <p:txBody>
          <a:bodyPr numCol="3" spcCol="1119069">
            <a:noAutofit/>
          </a:bodyPr>
          <a:lstStyle>
            <a:lvl1pPr marL="481263" marR="0" indent="-481263" defTabSz="825500">
              <a:lnSpc>
                <a:spcPct val="120000"/>
              </a:lnSpc>
              <a:spcBef>
                <a:spcPts val="1200"/>
              </a:spcBef>
              <a:buClrTx/>
              <a:buSzPct val="75000"/>
              <a:defRPr sz="3600" spc="0">
                <a:solidFill>
                  <a:srgbClr val="000000"/>
                </a:solidFill>
                <a:uFillTx/>
              </a:defRPr>
            </a:lvl1pPr>
            <a:lvl2pPr marL="1270000" marR="0" indent="-635000" defTabSz="825500">
              <a:lnSpc>
                <a:spcPct val="120000"/>
              </a:lnSpc>
              <a:spcBef>
                <a:spcPts val="1200"/>
              </a:spcBef>
              <a:buClrTx/>
              <a:buSzPct val="75000"/>
              <a:defRPr sz="3600" spc="0">
                <a:solidFill>
                  <a:srgbClr val="53585F"/>
                </a:solidFill>
                <a:uFillTx/>
              </a:defRPr>
            </a:lvl2pPr>
            <a:lvl3pPr marL="1905000" marR="0" indent="-635000" defTabSz="825500">
              <a:lnSpc>
                <a:spcPct val="120000"/>
              </a:lnSpc>
              <a:spcBef>
                <a:spcPts val="1200"/>
              </a:spcBef>
              <a:buClrTx/>
              <a:buSzPct val="75000"/>
              <a:buChar char="•"/>
              <a:defRPr sz="3600" spc="0">
                <a:solidFill>
                  <a:srgbClr val="53585F"/>
                </a:solidFill>
                <a:uFillTx/>
              </a:defRPr>
            </a:lvl3pPr>
            <a:lvl4pPr marL="2540000" marR="0" indent="-635000" defTabSz="825500">
              <a:lnSpc>
                <a:spcPct val="120000"/>
              </a:lnSpc>
              <a:spcBef>
                <a:spcPts val="1200"/>
              </a:spcBef>
              <a:buClrTx/>
              <a:buSzPct val="75000"/>
              <a:buChar char="•"/>
              <a:defRPr sz="3600" spc="0">
                <a:solidFill>
                  <a:srgbClr val="53585F"/>
                </a:solidFill>
                <a:uFillTx/>
              </a:defRPr>
            </a:lvl4pPr>
            <a:lvl5pPr marL="3175000" marR="0" indent="-635000" defTabSz="825500">
              <a:lnSpc>
                <a:spcPct val="120000"/>
              </a:lnSpc>
              <a:spcBef>
                <a:spcPts val="1200"/>
              </a:spcBef>
              <a:buClrTx/>
              <a:buSzPct val="75000"/>
              <a:buChar char="•"/>
              <a:defRPr sz="3600" spc="0">
                <a:solidFill>
                  <a:srgbClr val="53585F"/>
                </a:solidFill>
                <a:uFillTx/>
              </a:defRPr>
            </a:lvl5pPr>
          </a:lstStyle>
          <a:p>
            <a:r>
              <a:t>Body Level One</a:t>
            </a:r>
          </a:p>
          <a:p>
            <a:pPr lvl="1"/>
            <a:r>
              <a:t>Body Level Two</a:t>
            </a:r>
          </a:p>
          <a:p>
            <a:pPr lvl="2"/>
            <a:r>
              <a:t>Body Level Three</a:t>
            </a:r>
          </a:p>
          <a:p>
            <a:pPr lvl="3"/>
            <a:r>
              <a:t>Body Level Four</a:t>
            </a:r>
          </a:p>
          <a:p>
            <a:pPr lvl="4"/>
            <a:r>
              <a:t>Body Level Five</a:t>
            </a:r>
          </a:p>
        </p:txBody>
      </p:sp>
      <p:sp>
        <p:nvSpPr>
          <p:cNvPr id="223" name="Shape 223"/>
          <p:cNvSpPr>
            <a:spLocks noGrp="1"/>
          </p:cNvSpPr>
          <p:nvPr>
            <p:ph type="sldNum" sz="quarter" idx="2"/>
          </p:nvPr>
        </p:nvSpPr>
        <p:spPr>
          <a:xfrm>
            <a:off x="12185650" y="13081000"/>
            <a:ext cx="453238" cy="469900"/>
          </a:xfrm>
          <a:prstGeom prst="rect">
            <a:avLst/>
          </a:prstGeom>
        </p:spPr>
        <p:txBody>
          <a:bodyPr lIns="50800" tIns="50800" rIns="50800" bIns="50800">
            <a:spAutoFit/>
          </a:bodyPr>
          <a:lstStyle>
            <a:lvl1pPr algn="l">
              <a:defRPr sz="2400" spc="0">
                <a:solidFill>
                  <a:srgbClr val="53585F"/>
                </a:solidFill>
                <a:uFillTx/>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107460695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aaS">
    <p:spTree>
      <p:nvGrpSpPr>
        <p:cNvPr id="1" name=""/>
        <p:cNvGrpSpPr/>
        <p:nvPr/>
      </p:nvGrpSpPr>
      <p:grpSpPr>
        <a:xfrm>
          <a:off x="0" y="0"/>
          <a:ext cx="0" cy="0"/>
          <a:chOff x="0" y="0"/>
          <a:chExt cx="0" cy="0"/>
        </a:xfrm>
      </p:grpSpPr>
      <p:sp>
        <p:nvSpPr>
          <p:cNvPr id="6" name="Rectangle 3"/>
          <p:cNvSpPr/>
          <p:nvPr userDrawn="1"/>
        </p:nvSpPr>
        <p:spPr>
          <a:xfrm>
            <a:off x="17094200" y="0"/>
            <a:ext cx="7315201" cy="13716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243792" tIns="121896" rIns="243792" bIns="121896" anchor="ctr"/>
          <a:lstStyle/>
          <a:p>
            <a:pPr algn="ctr">
              <a:defRPr/>
            </a:pPr>
            <a:endParaRPr lang="en-US" sz="4800" dirty="0">
              <a:solidFill>
                <a:srgbClr val="1C3649"/>
              </a:solidFill>
            </a:endParaRPr>
          </a:p>
        </p:txBody>
      </p:sp>
      <p:sp>
        <p:nvSpPr>
          <p:cNvPr id="7" name="TextBox 9"/>
          <p:cNvSpPr txBox="1"/>
          <p:nvPr userDrawn="1"/>
        </p:nvSpPr>
        <p:spPr>
          <a:xfrm>
            <a:off x="21644249" y="13252109"/>
            <a:ext cx="2192867" cy="246221"/>
          </a:xfrm>
          <a:prstGeom prst="rect">
            <a:avLst/>
          </a:prstGeom>
          <a:noFill/>
        </p:spPr>
        <p:txBody>
          <a:bodyPr lIns="0" tIns="0" rIns="0" bIns="0" anchor="ctr">
            <a:spAutoFit/>
          </a:bodyPr>
          <a:lstStyle/>
          <a:p>
            <a:pPr defTabSz="1218958">
              <a:defRPr/>
            </a:pPr>
            <a:r>
              <a:rPr lang="en-US" sz="1600" spc="-80" dirty="0">
                <a:solidFill>
                  <a:srgbClr val="FFFFFF"/>
                </a:solidFill>
                <a:latin typeface="Lubalin Demi for IBM"/>
                <a:cs typeface="Arial"/>
              </a:rPr>
              <a:t>© IBM Corporation </a:t>
            </a:r>
          </a:p>
        </p:txBody>
      </p:sp>
      <p:sp>
        <p:nvSpPr>
          <p:cNvPr id="8" name="TextBox 10"/>
          <p:cNvSpPr txBox="1"/>
          <p:nvPr userDrawn="1"/>
        </p:nvSpPr>
        <p:spPr>
          <a:xfrm>
            <a:off x="23287574" y="13252109"/>
            <a:ext cx="884764" cy="246221"/>
          </a:xfrm>
          <a:prstGeom prst="rect">
            <a:avLst/>
          </a:prstGeom>
          <a:noFill/>
        </p:spPr>
        <p:txBody>
          <a:bodyPr lIns="0" tIns="0" rIns="0" bIns="0" anchor="ctr">
            <a:spAutoFit/>
          </a:bodyPr>
          <a:lstStyle/>
          <a:p>
            <a:pPr defTabSz="1218958">
              <a:defRPr/>
            </a:pPr>
            <a:fld id="{0F4FE728-2957-4F87-9AB6-88A3BC97ADBD}" type="slidenum">
              <a:rPr lang="en-US" sz="1600" spc="-80">
                <a:solidFill>
                  <a:srgbClr val="FFFFFF"/>
                </a:solidFill>
                <a:latin typeface="Lubalin Demi for IBM"/>
                <a:cs typeface="Arial"/>
              </a:rPr>
              <a:pPr defTabSz="1218958">
                <a:defRPr/>
              </a:pPr>
              <a:t>‹#›</a:t>
            </a:fld>
            <a:endParaRPr lang="en-US" sz="2200" spc="-80" dirty="0">
              <a:solidFill>
                <a:srgbClr val="FFFFFF"/>
              </a:solidFill>
              <a:latin typeface="Lubalin Demi for IBM"/>
              <a:cs typeface="Arial"/>
            </a:endParaRPr>
          </a:p>
        </p:txBody>
      </p:sp>
      <p:sp>
        <p:nvSpPr>
          <p:cNvPr id="17" name="Text Placeholder 6"/>
          <p:cNvSpPr>
            <a:spLocks noGrp="1"/>
          </p:cNvSpPr>
          <p:nvPr>
            <p:ph type="body" sz="quarter" idx="12"/>
          </p:nvPr>
        </p:nvSpPr>
        <p:spPr>
          <a:xfrm>
            <a:off x="18006547" y="2332142"/>
            <a:ext cx="5608321" cy="8229600"/>
          </a:xfrm>
        </p:spPr>
        <p:txBody>
          <a:bodyPr lIns="0" tIns="0" rIns="0" bIns="0" anchor="t" anchorCtr="0">
            <a:noAutofit/>
          </a:bodyPr>
          <a:lstStyle>
            <a:lvl1pPr marL="0" indent="0">
              <a:lnSpc>
                <a:spcPts val="6932"/>
              </a:lnSpc>
              <a:spcBef>
                <a:spcPts val="1600"/>
              </a:spcBef>
              <a:buNone/>
              <a:defRPr sz="6400" b="1" baseline="0">
                <a:solidFill>
                  <a:srgbClr val="FFFFFF"/>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8" name="Text Placeholder 6"/>
          <p:cNvSpPr>
            <a:spLocks noGrp="1"/>
          </p:cNvSpPr>
          <p:nvPr>
            <p:ph type="body" sz="quarter" idx="15"/>
          </p:nvPr>
        </p:nvSpPr>
        <p:spPr>
          <a:xfrm>
            <a:off x="990401" y="1680642"/>
            <a:ext cx="4632961" cy="3108960"/>
          </a:xfrm>
        </p:spPr>
        <p:txBody>
          <a:bodyPr lIns="0" tIns="0" rIns="0" bIns="0" anchor="t" anchorCtr="0">
            <a:noAutofit/>
          </a:bodyPr>
          <a:lstStyle>
            <a:lvl1pPr marL="0" indent="0">
              <a:spcBef>
                <a:spcPts val="1600"/>
              </a:spcBef>
              <a:buNone/>
              <a:defRPr sz="5400" b="1" baseline="0">
                <a:solidFill>
                  <a:srgbClr val="08557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9" name="Text Placeholder 6"/>
          <p:cNvSpPr>
            <a:spLocks noGrp="1"/>
          </p:cNvSpPr>
          <p:nvPr>
            <p:ph type="body" sz="quarter" idx="16"/>
          </p:nvPr>
        </p:nvSpPr>
        <p:spPr>
          <a:xfrm>
            <a:off x="5880696" y="1680642"/>
            <a:ext cx="10241281" cy="3108960"/>
          </a:xfrm>
        </p:spPr>
        <p:txBody>
          <a:bodyPr lIns="0" tIns="0" rIns="0" bIns="0" anchor="t" anchorCtr="0">
            <a:noAutofit/>
          </a:bodyPr>
          <a:lstStyle>
            <a:lvl1pPr marL="457110" indent="-457110">
              <a:spcBef>
                <a:spcPts val="800"/>
              </a:spcBef>
              <a:buClr>
                <a:schemeClr val="accent1"/>
              </a:buClr>
              <a:buFont typeface="Arial" panose="020B0604020202020204" pitchFamily="34" charset="0"/>
              <a:buChar char="–"/>
              <a:defRPr sz="4800" b="0">
                <a:solidFill>
                  <a:srgbClr val="009EE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3" name="Text Placeholder 6"/>
          <p:cNvSpPr>
            <a:spLocks noGrp="1"/>
          </p:cNvSpPr>
          <p:nvPr>
            <p:ph type="body" sz="quarter" idx="17"/>
          </p:nvPr>
        </p:nvSpPr>
        <p:spPr>
          <a:xfrm>
            <a:off x="4417663" y="11122192"/>
            <a:ext cx="11493949" cy="1280160"/>
          </a:xfrm>
        </p:spPr>
        <p:txBody>
          <a:bodyPr lIns="0" tIns="0" rIns="0" bIns="0" anchor="ctr" anchorCtr="0">
            <a:noAutofit/>
          </a:bodyPr>
          <a:lstStyle>
            <a:lvl1pPr marL="0" indent="0">
              <a:spcBef>
                <a:spcPts val="800"/>
              </a:spcBef>
              <a:buClr>
                <a:schemeClr val="accent2"/>
              </a:buClr>
              <a:buFont typeface="Arial" panose="020B0604020202020204" pitchFamily="34" charset="0"/>
              <a:buNone/>
              <a:defRPr sz="4800" b="1">
                <a:solidFill>
                  <a:srgbClr val="00A39C"/>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p:txBody>
      </p:sp>
      <p:sp>
        <p:nvSpPr>
          <p:cNvPr id="14" name="Footer Placeholder 1"/>
          <p:cNvSpPr>
            <a:spLocks noGrp="1"/>
          </p:cNvSpPr>
          <p:nvPr>
            <p:ph type="ftr" sz="quarter" idx="18"/>
          </p:nvPr>
        </p:nvSpPr>
        <p:spPr>
          <a:xfrm>
            <a:off x="8331201" y="12894735"/>
            <a:ext cx="10972799" cy="728134"/>
          </a:xfrm>
          <a:prstGeom prst="rect">
            <a:avLst/>
          </a:prstGeom>
        </p:spPr>
        <p:txBody>
          <a:bodyPr lIns="121899" tIns="60949" rIns="121899" bIns="60949" anchor="b"/>
          <a:lstStyle>
            <a:lvl1pPr algn="l">
              <a:defRPr>
                <a:solidFill>
                  <a:srgbClr val="898989"/>
                </a:solidFill>
              </a:defRPr>
            </a:lvl1pPr>
          </a:lstStyle>
          <a:p>
            <a:pPr>
              <a:defRPr/>
            </a:pPr>
            <a:endParaRPr lang="en-US" dirty="0"/>
          </a:p>
        </p:txBody>
      </p:sp>
    </p:spTree>
    <p:extLst>
      <p:ext uri="{BB962C8B-B14F-4D97-AF65-F5344CB8AC3E}">
        <p14:creationId xmlns:p14="http://schemas.microsoft.com/office/powerpoint/2010/main" val="2113044408"/>
      </p:ext>
    </p:extLst>
  </p:cSld>
  <p:clrMapOvr>
    <a:masterClrMapping/>
  </p:clrMapOvr>
  <p:transition spd="med">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ThirdsGreen_Invert">
    <p:spTree>
      <p:nvGrpSpPr>
        <p:cNvPr id="1" name=""/>
        <p:cNvGrpSpPr/>
        <p:nvPr/>
      </p:nvGrpSpPr>
      <p:grpSpPr>
        <a:xfrm>
          <a:off x="0" y="0"/>
          <a:ext cx="0" cy="0"/>
          <a:chOff x="0" y="0"/>
          <a:chExt cx="0" cy="0"/>
        </a:xfrm>
      </p:grpSpPr>
      <p:sp>
        <p:nvSpPr>
          <p:cNvPr id="4" name="Rectangle 13"/>
          <p:cNvSpPr/>
          <p:nvPr/>
        </p:nvSpPr>
        <p:spPr>
          <a:xfrm>
            <a:off x="0" y="0"/>
            <a:ext cx="9174965" cy="13716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5000" dirty="0">
              <a:solidFill>
                <a:srgbClr val="FFFFFF"/>
              </a:solidFill>
            </a:endParaRPr>
          </a:p>
        </p:txBody>
      </p:sp>
      <p:sp>
        <p:nvSpPr>
          <p:cNvPr id="5" name="TextBox 11"/>
          <p:cNvSpPr txBox="1"/>
          <p:nvPr/>
        </p:nvSpPr>
        <p:spPr>
          <a:xfrm>
            <a:off x="21052559" y="13143629"/>
            <a:ext cx="2194495" cy="246221"/>
          </a:xfrm>
          <a:prstGeom prst="rect">
            <a:avLst/>
          </a:prstGeom>
          <a:noFill/>
        </p:spPr>
        <p:txBody>
          <a:bodyPr lIns="0" tIns="0" rIns="0" bIns="0" anchor="ctr">
            <a:spAutoFit/>
          </a:bodyPr>
          <a:lstStyle/>
          <a:p>
            <a:pPr algn="r" defTabSz="914400">
              <a:defRPr/>
            </a:pPr>
            <a:r>
              <a:rPr lang="en-US" sz="1600" spc="-60" dirty="0">
                <a:solidFill>
                  <a:srgbClr val="FFFFFF"/>
                </a:solidFill>
                <a:latin typeface="Lubalin Demi for IBM"/>
                <a:cs typeface="Arial"/>
              </a:rPr>
              <a:t>© IBM Corporation </a:t>
            </a:r>
          </a:p>
        </p:txBody>
      </p:sp>
      <p:sp>
        <p:nvSpPr>
          <p:cNvPr id="6" name="TextBox 14"/>
          <p:cNvSpPr txBox="1"/>
          <p:nvPr/>
        </p:nvSpPr>
        <p:spPr>
          <a:xfrm>
            <a:off x="23321553" y="13143629"/>
            <a:ext cx="886055" cy="246221"/>
          </a:xfrm>
          <a:prstGeom prst="rect">
            <a:avLst/>
          </a:prstGeom>
          <a:noFill/>
        </p:spPr>
        <p:txBody>
          <a:bodyPr lIns="0" tIns="0" rIns="0" bIns="0" anchor="ctr">
            <a:spAutoFit/>
          </a:bodyPr>
          <a:lstStyle/>
          <a:p>
            <a:pPr defTabSz="914400">
              <a:defRPr/>
            </a:pPr>
            <a:fld id="{44EC2685-6ACA-4C1B-9C27-81DD5E48C055}" type="slidenum">
              <a:rPr lang="en-US" sz="1600" spc="-60">
                <a:solidFill>
                  <a:srgbClr val="FFFFFF"/>
                </a:solidFill>
                <a:latin typeface="Lubalin Demi for IBM"/>
                <a:cs typeface="Arial"/>
              </a:rPr>
              <a:pPr defTabSz="914400">
                <a:defRPr/>
              </a:pPr>
              <a:t>‹#›</a:t>
            </a:fld>
            <a:endParaRPr lang="en-US" sz="1600" spc="-60" dirty="0">
              <a:solidFill>
                <a:srgbClr val="FFFFFF"/>
              </a:solidFill>
              <a:latin typeface="Lubalin Demi for IBM"/>
              <a:cs typeface="Arial"/>
            </a:endParaRPr>
          </a:p>
        </p:txBody>
      </p:sp>
      <p:sp>
        <p:nvSpPr>
          <p:cNvPr id="23" name="Title 1"/>
          <p:cNvSpPr>
            <a:spLocks noGrp="1"/>
          </p:cNvSpPr>
          <p:nvPr>
            <p:ph type="title"/>
          </p:nvPr>
        </p:nvSpPr>
        <p:spPr>
          <a:xfrm>
            <a:off x="975363" y="1097280"/>
            <a:ext cx="8174675" cy="738664"/>
          </a:xfrm>
        </p:spPr>
        <p:txBody>
          <a:bodyPr rIns="0"/>
          <a:lstStyle>
            <a:lvl1pP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53000603"/>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ackground_1">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2D2D40"/>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437677DC-CEA9-4C88-BBA1-8CFE0CC54B8F}"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5519678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ackground_2">
    <p:spTree>
      <p:nvGrpSpPr>
        <p:cNvPr id="1" name=""/>
        <p:cNvGrpSpPr/>
        <p:nvPr/>
      </p:nvGrpSpPr>
      <p:grpSpPr>
        <a:xfrm>
          <a:off x="0" y="0"/>
          <a:ext cx="0" cy="0"/>
          <a:chOff x="0" y="0"/>
          <a:chExt cx="0" cy="0"/>
        </a:xfrm>
      </p:grpSpPr>
      <p:sp>
        <p:nvSpPr>
          <p:cNvPr id="2"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8E1F3A12-2A84-4D68-994D-D449F949910E}"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3"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sp>
        <p:nvSpPr>
          <p:cNvPr id="4" name="TextBox 38"/>
          <p:cNvSpPr txBox="1"/>
          <p:nvPr userDrawn="1"/>
        </p:nvSpPr>
        <p:spPr>
          <a:xfrm>
            <a:off x="3323170" y="50800"/>
            <a:ext cx="3496733" cy="1559129"/>
          </a:xfrm>
          <a:prstGeom prst="rect">
            <a:avLst/>
          </a:prstGeom>
          <a:noFill/>
        </p:spPr>
        <p:txBody>
          <a:bodyPr lIns="243824" tIns="121912" rIns="243824" bIns="121912">
            <a:spAutoFit/>
          </a:bodyPr>
          <a:lstStyle/>
          <a:p>
            <a:pPr defTabSz="1219127" hangingPunct="1">
              <a:defRPr/>
            </a:pPr>
            <a:r>
              <a:rPr lang="nb-NO" sz="2133" kern="1200" dirty="0">
                <a:solidFill>
                  <a:srgbClr val="FFFFFF"/>
                </a:solidFill>
                <a:latin typeface="Arial"/>
                <a:ea typeface=""/>
                <a:cs typeface="Arial"/>
              </a:rPr>
              <a:t>Innovate. Disrupt. Transform. Fast. @Enterprise Scale.</a:t>
            </a:r>
          </a:p>
          <a:p>
            <a:pPr defTabSz="1219127" hangingPunct="1">
              <a:defRPr/>
            </a:pPr>
            <a:endParaRPr lang="en-US" sz="2133" kern="1200" dirty="0">
              <a:solidFill>
                <a:srgbClr val="2D2D2D"/>
              </a:solidFill>
              <a:latin typeface="Arial"/>
              <a:ea typeface=""/>
              <a:cs typeface="Arial"/>
            </a:endParaRP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442354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6A6B436-326E-49BA-8D5E-C57C06137468}"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prstClr val="white"/>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6645247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ackground_3">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2D2D40"/>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F9F4E9B9-2BA5-4C15-B9D8-5A9C8367FBD8}"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5186144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ackground_4">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6210390-5759-4733-BAF2-6BD4545638CC}"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719713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ackground_5">
    <p:spTree>
      <p:nvGrpSpPr>
        <p:cNvPr id="1" name=""/>
        <p:cNvGrpSpPr/>
        <p:nvPr/>
      </p:nvGrpSpPr>
      <p:grpSpPr>
        <a:xfrm>
          <a:off x="0" y="0"/>
          <a:ext cx="0" cy="0"/>
          <a:chOff x="0" y="0"/>
          <a:chExt cx="0" cy="0"/>
        </a:xfrm>
      </p:grpSpPr>
      <p:sp>
        <p:nvSpPr>
          <p:cNvPr id="2" name="Rectangle 23"/>
          <p:cNvSpPr/>
          <p:nvPr userDrawn="1"/>
        </p:nvSpPr>
        <p:spPr>
          <a:xfrm>
            <a:off x="8636002" y="1981202"/>
            <a:ext cx="4868333" cy="486833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3" name="Rectangle 26"/>
          <p:cNvSpPr/>
          <p:nvPr userDrawn="1"/>
        </p:nvSpPr>
        <p:spPr>
          <a:xfrm>
            <a:off x="13826068" y="1981202"/>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4" name="Rectangle 36"/>
          <p:cNvSpPr/>
          <p:nvPr userDrawn="1"/>
        </p:nvSpPr>
        <p:spPr>
          <a:xfrm>
            <a:off x="18973802" y="1981202"/>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5" name="Rectangle 38"/>
          <p:cNvSpPr/>
          <p:nvPr userDrawn="1"/>
        </p:nvSpPr>
        <p:spPr>
          <a:xfrm>
            <a:off x="8636002" y="7116236"/>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6" name="Rectangle 40"/>
          <p:cNvSpPr/>
          <p:nvPr userDrawn="1"/>
        </p:nvSpPr>
        <p:spPr>
          <a:xfrm>
            <a:off x="13826068" y="7116236"/>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7" name="Rectangle 41"/>
          <p:cNvSpPr/>
          <p:nvPr userDrawn="1"/>
        </p:nvSpPr>
        <p:spPr>
          <a:xfrm>
            <a:off x="18973802" y="7116236"/>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8" name="TextBox 1"/>
          <p:cNvSpPr txBox="1"/>
          <p:nvPr userDrawn="1"/>
        </p:nvSpPr>
        <p:spPr>
          <a:xfrm>
            <a:off x="-1468968" y="2853268"/>
            <a:ext cx="492475" cy="984869"/>
          </a:xfrm>
          <a:prstGeom prst="rect">
            <a:avLst/>
          </a:prstGeom>
          <a:noFill/>
        </p:spPr>
        <p:txBody>
          <a:bodyPr wrap="none" lIns="243824" tIns="121912" rIns="243824" bIns="121912">
            <a:spAutoFit/>
          </a:bodyPr>
          <a:lstStyle/>
          <a:p>
            <a:pPr defTabSz="1219127" hangingPunct="1">
              <a:defRPr/>
            </a:pPr>
            <a:endParaRPr lang="en-US" sz="4800" kern="1200" dirty="0">
              <a:solidFill>
                <a:prstClr val="black"/>
              </a:solidFill>
              <a:latin typeface="Arial"/>
              <a:ea typeface=""/>
              <a:cs typeface=""/>
            </a:endParaRPr>
          </a:p>
        </p:txBody>
      </p:sp>
      <p:sp>
        <p:nvSpPr>
          <p:cNvPr id="9" name="TextBox 20"/>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D572FE0-FFF3-4B6D-92A0-9576E19C7809}"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10" name="TextBox 21"/>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11"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615145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9" name="Shape 49"/>
          <p:cNvSpPr>
            <a:spLocks noGrp="1"/>
          </p:cNvSpPr>
          <p:nvPr>
            <p:ph type="sldNum" sz="quarter" idx="2"/>
          </p:nvPr>
        </p:nvSpPr>
        <p:spPr>
          <a:xfrm>
            <a:off x="11959031" y="13081000"/>
            <a:ext cx="453238" cy="46990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72166139"/>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hapter_1">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9DE77FF1-4AAB-4BD5-9F72-4CCCC046D059}"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cxnSp>
        <p:nvCxnSpPr>
          <p:cNvPr id="5" name="Straight Connector 25"/>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27"/>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2595176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pter_2">
    <p:spTree>
      <p:nvGrpSpPr>
        <p:cNvPr id="1" name=""/>
        <p:cNvGrpSpPr/>
        <p:nvPr/>
      </p:nvGrpSpPr>
      <p:grpSpPr>
        <a:xfrm>
          <a:off x="0" y="0"/>
          <a:ext cx="0" cy="0"/>
          <a:chOff x="0" y="0"/>
          <a:chExt cx="0" cy="0"/>
        </a:xfrm>
      </p:grpSpPr>
      <p:sp>
        <p:nvSpPr>
          <p:cNvPr id="2" name="Rectangle 17"/>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cxnSp>
        <p:nvCxnSpPr>
          <p:cNvPr id="3" name="Straight Connector 23"/>
          <p:cNvCxnSpPr/>
          <p:nvPr userDrawn="1"/>
        </p:nvCxnSpPr>
        <p:spPr>
          <a:xfrm>
            <a:off x="4064000" y="-38101"/>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8128000" y="0"/>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17286E1A-ECCA-4940-99F8-DABA604AC346}"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6" name="TextBox 2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65631339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hapter_3">
    <p:spTree>
      <p:nvGrpSpPr>
        <p:cNvPr id="1" name=""/>
        <p:cNvGrpSpPr/>
        <p:nvPr/>
      </p:nvGrpSpPr>
      <p:grpSpPr>
        <a:xfrm>
          <a:off x="0" y="0"/>
          <a:ext cx="0" cy="0"/>
          <a:chOff x="0" y="0"/>
          <a:chExt cx="0" cy="0"/>
        </a:xfrm>
      </p:grpSpPr>
      <p:sp>
        <p:nvSpPr>
          <p:cNvPr id="2" name="Rectangle 17"/>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pic>
        <p:nvPicPr>
          <p:cNvPr id="3" name="Picture 2" descr="544407561_20.jpg"/>
          <p:cNvPicPr>
            <a:picLocks/>
          </p:cNvPicPr>
          <p:nvPr userDrawn="1"/>
        </p:nvPicPr>
        <p:blipFill>
          <a:blip r:embed="rId2" cstate="hqprint">
            <a:extLst>
              <a:ext uri="{28A0092B-C50C-407E-A947-70E740481C1C}">
                <a14:useLocalDpi xmlns:a14="http://schemas.microsoft.com/office/drawing/2010/main"/>
              </a:ext>
            </a:extLst>
          </a:blip>
          <a:srcRect r="-116"/>
          <a:stretch>
            <a:fillRect/>
          </a:stretch>
        </p:blipFill>
        <p:spPr bwMode="auto">
          <a:xfrm>
            <a:off x="16256000" y="0"/>
            <a:ext cx="8128000" cy="13716000"/>
          </a:xfrm>
          <a:prstGeom prst="rect">
            <a:avLst/>
          </a:prstGeom>
          <a:noFill/>
          <a:ln w="9525">
            <a:noFill/>
            <a:miter lim="800000"/>
            <a:headEnd/>
            <a:tailEnd/>
          </a:ln>
        </p:spPr>
      </p:pic>
      <p:cxnSp>
        <p:nvCxnSpPr>
          <p:cNvPr id="4" name="Straight Connector 20"/>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21"/>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TextBox 14"/>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D2F7C895-94CB-4653-9074-5E742042F0F2}"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7"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8"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6843185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pter_4">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C51EA2E3-FC83-4D28-8086-4C263D6C1D63}"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cxnSp>
        <p:nvCxnSpPr>
          <p:cNvPr id="5" name="Straight Connector 25"/>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27"/>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42738092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pter_5">
    <p:spTree>
      <p:nvGrpSpPr>
        <p:cNvPr id="1" name=""/>
        <p:cNvGrpSpPr/>
        <p:nvPr/>
      </p:nvGrpSpPr>
      <p:grpSpPr>
        <a:xfrm>
          <a:off x="0" y="0"/>
          <a:ext cx="0" cy="0"/>
          <a:chOff x="0" y="0"/>
          <a:chExt cx="0" cy="0"/>
        </a:xfrm>
      </p:grpSpPr>
      <p:sp>
        <p:nvSpPr>
          <p:cNvPr id="2" name="Rectangle 17"/>
          <p:cNvSpPr/>
          <p:nvPr userDrawn="1"/>
        </p:nvSpPr>
        <p:spPr>
          <a:xfrm>
            <a:off x="0" y="0"/>
            <a:ext cx="2438400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cxnSp>
        <p:nvCxnSpPr>
          <p:cNvPr id="3" name="Straight Connector 23"/>
          <p:cNvCxnSpPr/>
          <p:nvPr userDrawn="1"/>
        </p:nvCxnSpPr>
        <p:spPr>
          <a:xfrm>
            <a:off x="4064000" y="-38101"/>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8128000" y="0"/>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EDCCECB6-7C9C-4C99-BF40-719233F282B3}"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6" name="TextBox 2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171618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_Slide_1">
    <p:spTree>
      <p:nvGrpSpPr>
        <p:cNvPr id="1" name=""/>
        <p:cNvGrpSpPr/>
        <p:nvPr/>
      </p:nvGrpSpPr>
      <p:grpSpPr>
        <a:xfrm>
          <a:off x="0" y="0"/>
          <a:ext cx="0" cy="0"/>
          <a:chOff x="0" y="0"/>
          <a:chExt cx="0" cy="0"/>
        </a:xfrm>
      </p:grpSpPr>
      <p:sp>
        <p:nvSpPr>
          <p:cNvPr id="2" name="TextBox 20"/>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A1EC895-41EF-4C4D-9DF7-BD5AF23988DF}"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3" name="TextBox 2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4"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5648191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_Slide_2">
    <p:spTree>
      <p:nvGrpSpPr>
        <p:cNvPr id="1" name=""/>
        <p:cNvGrpSpPr/>
        <p:nvPr/>
      </p:nvGrpSpPr>
      <p:grpSpPr>
        <a:xfrm>
          <a:off x="0" y="0"/>
          <a:ext cx="0" cy="0"/>
          <a:chOff x="0" y="0"/>
          <a:chExt cx="0" cy="0"/>
        </a:xfrm>
      </p:grpSpPr>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B24F80DE-42EC-452D-BBF2-80B4E5B97EEE}"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29" name="Content Placeholder 6"/>
          <p:cNvSpPr>
            <a:spLocks noGrp="1"/>
          </p:cNvSpPr>
          <p:nvPr>
            <p:ph sz="quarter" idx="33"/>
          </p:nvPr>
        </p:nvSpPr>
        <p:spPr>
          <a:xfrm>
            <a:off x="6490905" y="5842012"/>
            <a:ext cx="16598680" cy="5291667"/>
          </a:xfrm>
          <a:prstGeom prst="rect">
            <a:avLst/>
          </a:prstGeom>
          <a:solidFill>
            <a:schemeClr val="bg1">
              <a:lumMod val="85000"/>
            </a:schemeClr>
          </a:solidFill>
        </p:spPr>
        <p:txBody>
          <a:bodyPr vert="horz" lIns="91434" tIns="45717" rIns="91434" bIns="45717"/>
          <a:lstStyle>
            <a:lvl1pPr marL="0" indent="0">
              <a:buNone/>
              <a:defRPr sz="2133">
                <a:solidFill>
                  <a:srgbClr val="2D2D2D"/>
                </a:solidFill>
              </a:defRPr>
            </a:lvl1pPr>
          </a:lstStyle>
          <a:p>
            <a:pPr lvl="0"/>
            <a:endParaRPr lang="en-US" dirty="0"/>
          </a:p>
        </p:txBody>
      </p:sp>
    </p:spTree>
    <p:extLst>
      <p:ext uri="{BB962C8B-B14F-4D97-AF65-F5344CB8AC3E}">
        <p14:creationId xmlns:p14="http://schemas.microsoft.com/office/powerpoint/2010/main" val="17683261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_Slide_3">
    <p:spTree>
      <p:nvGrpSpPr>
        <p:cNvPr id="1" name=""/>
        <p:cNvGrpSpPr/>
        <p:nvPr/>
      </p:nvGrpSpPr>
      <p:grpSpPr>
        <a:xfrm>
          <a:off x="0" y="0"/>
          <a:ext cx="0" cy="0"/>
          <a:chOff x="0" y="0"/>
          <a:chExt cx="0" cy="0"/>
        </a:xfrm>
      </p:grpSpPr>
      <p:sp>
        <p:nvSpPr>
          <p:cNvPr id="4"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0B10EAF2-25C6-4FB1-A439-3AD45F25E954}"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5"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29" name="Content Placeholder 6"/>
          <p:cNvSpPr>
            <a:spLocks noGrp="1"/>
          </p:cNvSpPr>
          <p:nvPr>
            <p:ph sz="quarter" idx="33"/>
          </p:nvPr>
        </p:nvSpPr>
        <p:spPr>
          <a:xfrm>
            <a:off x="6490902" y="5842012"/>
            <a:ext cx="8184181" cy="5291667"/>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12" name="Content Placeholder 6"/>
          <p:cNvSpPr>
            <a:spLocks noGrp="1"/>
          </p:cNvSpPr>
          <p:nvPr>
            <p:ph sz="quarter" idx="36"/>
          </p:nvPr>
        </p:nvSpPr>
        <p:spPr>
          <a:xfrm>
            <a:off x="14896315" y="5842012"/>
            <a:ext cx="8184181" cy="5291667"/>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2556377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_Slide_4">
    <p:spTree>
      <p:nvGrpSpPr>
        <p:cNvPr id="1" name=""/>
        <p:cNvGrpSpPr/>
        <p:nvPr/>
      </p:nvGrpSpPr>
      <p:grpSpPr>
        <a:xfrm>
          <a:off x="0" y="0"/>
          <a:ext cx="0" cy="0"/>
          <a:chOff x="0" y="0"/>
          <a:chExt cx="0" cy="0"/>
        </a:xfrm>
      </p:grpSpPr>
      <p:sp>
        <p:nvSpPr>
          <p:cNvPr id="10" name="TextBox 19"/>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0EA48099-3C86-44BC-8171-7BA1B10B0404}"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11" name="TextBox 2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29" name="Content Placeholder 6"/>
          <p:cNvSpPr>
            <a:spLocks noGrp="1"/>
          </p:cNvSpPr>
          <p:nvPr>
            <p:ph sz="quarter" idx="33"/>
          </p:nvPr>
        </p:nvSpPr>
        <p:spPr>
          <a:xfrm>
            <a:off x="6490901"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31" name="Content Placeholder 6"/>
          <p:cNvSpPr>
            <a:spLocks noGrp="1"/>
          </p:cNvSpPr>
          <p:nvPr>
            <p:ph sz="quarter" idx="35"/>
          </p:nvPr>
        </p:nvSpPr>
        <p:spPr>
          <a:xfrm>
            <a:off x="10696971"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33" name="Content Placeholder 6"/>
          <p:cNvSpPr>
            <a:spLocks noGrp="1"/>
          </p:cNvSpPr>
          <p:nvPr>
            <p:ph sz="quarter" idx="36"/>
          </p:nvPr>
        </p:nvSpPr>
        <p:spPr>
          <a:xfrm>
            <a:off x="14903035"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35" name="Content Placeholder 6"/>
          <p:cNvSpPr>
            <a:spLocks noGrp="1"/>
          </p:cNvSpPr>
          <p:nvPr>
            <p:ph sz="quarter" idx="37"/>
          </p:nvPr>
        </p:nvSpPr>
        <p:spPr>
          <a:xfrm>
            <a:off x="19109099"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41" name="Content Placeholder 6"/>
          <p:cNvSpPr>
            <a:spLocks noGrp="1"/>
          </p:cNvSpPr>
          <p:nvPr>
            <p:ph sz="quarter" idx="38"/>
          </p:nvPr>
        </p:nvSpPr>
        <p:spPr>
          <a:xfrm>
            <a:off x="6490901"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45" name="Content Placeholder 6"/>
          <p:cNvSpPr>
            <a:spLocks noGrp="1"/>
          </p:cNvSpPr>
          <p:nvPr>
            <p:ph sz="quarter" idx="40"/>
          </p:nvPr>
        </p:nvSpPr>
        <p:spPr>
          <a:xfrm>
            <a:off x="14903035"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46" name="Content Placeholder 6"/>
          <p:cNvSpPr>
            <a:spLocks noGrp="1"/>
          </p:cNvSpPr>
          <p:nvPr>
            <p:ph sz="quarter" idx="41"/>
          </p:nvPr>
        </p:nvSpPr>
        <p:spPr>
          <a:xfrm>
            <a:off x="19109099"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51" name="Content Placeholder 6"/>
          <p:cNvSpPr>
            <a:spLocks noGrp="1"/>
          </p:cNvSpPr>
          <p:nvPr>
            <p:ph sz="quarter" idx="39"/>
          </p:nvPr>
        </p:nvSpPr>
        <p:spPr>
          <a:xfrm>
            <a:off x="10696971"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15579624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_Slide_5">
    <p:spTree>
      <p:nvGrpSpPr>
        <p:cNvPr id="1" name=""/>
        <p:cNvGrpSpPr/>
        <p:nvPr/>
      </p:nvGrpSpPr>
      <p:grpSpPr>
        <a:xfrm>
          <a:off x="0" y="0"/>
          <a:ext cx="0" cy="0"/>
          <a:chOff x="0" y="0"/>
          <a:chExt cx="0" cy="0"/>
        </a:xfrm>
      </p:grpSpPr>
      <p:sp>
        <p:nvSpPr>
          <p:cNvPr id="3" name="TextBox 19"/>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6700E7D-435D-4380-B9F9-B8924B5308C9}"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2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5" name="Content Placeholder 6"/>
          <p:cNvSpPr>
            <a:spLocks noGrp="1"/>
          </p:cNvSpPr>
          <p:nvPr>
            <p:ph sz="quarter" idx="37"/>
          </p:nvPr>
        </p:nvSpPr>
        <p:spPr>
          <a:xfrm>
            <a:off x="14876987" y="3159509"/>
            <a:ext cx="8193024" cy="8363712"/>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54587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230182"/>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_Slide_6">
    <p:spTree>
      <p:nvGrpSpPr>
        <p:cNvPr id="1" name=""/>
        <p:cNvGrpSpPr/>
        <p:nvPr/>
      </p:nvGrpSpPr>
      <p:grpSpPr>
        <a:xfrm>
          <a:off x="0" y="0"/>
          <a:ext cx="0" cy="0"/>
          <a:chOff x="0" y="0"/>
          <a:chExt cx="0" cy="0"/>
        </a:xfrm>
      </p:grpSpPr>
      <p:sp>
        <p:nvSpPr>
          <p:cNvPr id="3" name="TextBox 19"/>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E7FE6820-FC41-43BD-9E16-9B1D54CDA910}"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2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5" name="Content Placeholder 6"/>
          <p:cNvSpPr>
            <a:spLocks noGrp="1"/>
          </p:cNvSpPr>
          <p:nvPr>
            <p:ph sz="quarter" idx="37"/>
          </p:nvPr>
        </p:nvSpPr>
        <p:spPr>
          <a:xfrm>
            <a:off x="671992" y="3201325"/>
            <a:ext cx="8193024" cy="8363712"/>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19993708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mage_7">
    <p:spTree>
      <p:nvGrpSpPr>
        <p:cNvPr id="1" name=""/>
        <p:cNvGrpSpPr/>
        <p:nvPr/>
      </p:nvGrpSpPr>
      <p:grpSpPr>
        <a:xfrm>
          <a:off x="0" y="0"/>
          <a:ext cx="0" cy="0"/>
          <a:chOff x="0" y="0"/>
          <a:chExt cx="0" cy="0"/>
        </a:xfrm>
      </p:grpSpPr>
      <p:sp>
        <p:nvSpPr>
          <p:cNvPr id="4" name="TextBox 8"/>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A228EE9D-E787-40E9-AD01-3FA3DA0F436A}"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5" name="TextBox 1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3" name="Picture Placeholder 2"/>
          <p:cNvSpPr>
            <a:spLocks noGrp="1"/>
          </p:cNvSpPr>
          <p:nvPr>
            <p:ph type="pic" sz="quarter" idx="30"/>
          </p:nvPr>
        </p:nvSpPr>
        <p:spPr>
          <a:xfrm>
            <a:off x="0" y="0"/>
            <a:ext cx="24384000" cy="13716000"/>
          </a:xfrm>
          <a:prstGeom prst="rect">
            <a:avLst/>
          </a:prstGeom>
          <a:solidFill>
            <a:schemeClr val="bg1">
              <a:lumMod val="85000"/>
            </a:schemeClr>
          </a:solidFill>
        </p:spPr>
        <p:txBody>
          <a:bodyPr vert="horz" lIns="91434" tIns="45717" rIns="91434" bIns="45717"/>
          <a:lstStyle>
            <a:lvl1pPr marL="0" indent="0" algn="ctr">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61616075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mage_8">
    <p:spTree>
      <p:nvGrpSpPr>
        <p:cNvPr id="1" name=""/>
        <p:cNvGrpSpPr/>
        <p:nvPr/>
      </p:nvGrpSpPr>
      <p:grpSpPr>
        <a:xfrm>
          <a:off x="0" y="0"/>
          <a:ext cx="0" cy="0"/>
          <a:chOff x="0" y="0"/>
          <a:chExt cx="0" cy="0"/>
        </a:xfrm>
      </p:grpSpPr>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8B14A85-6A84-4198-A890-368B875739DC}"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9" y="2950543"/>
            <a:ext cx="23121979" cy="8979005"/>
          </a:xfrm>
          <a:prstGeom prst="rect">
            <a:avLst/>
          </a:prstGeom>
          <a:solidFill>
            <a:schemeClr val="bg1">
              <a:lumMod val="85000"/>
            </a:schemeClr>
          </a:solidFill>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2499648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_9">
    <p:spTree>
      <p:nvGrpSpPr>
        <p:cNvPr id="1" name=""/>
        <p:cNvGrpSpPr/>
        <p:nvPr/>
      </p:nvGrpSpPr>
      <p:grpSpPr>
        <a:xfrm>
          <a:off x="0" y="0"/>
          <a:ext cx="0" cy="0"/>
          <a:chOff x="0" y="0"/>
          <a:chExt cx="0" cy="0"/>
        </a:xfrm>
      </p:grpSpPr>
      <p:sp>
        <p:nvSpPr>
          <p:cNvPr id="5"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A9F61F3-2161-466A-8152-DD32D08CF956}"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6"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3"/>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8401621"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16183053"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0396019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mage_10">
    <p:spTree>
      <p:nvGrpSpPr>
        <p:cNvPr id="1" name=""/>
        <p:cNvGrpSpPr/>
        <p:nvPr/>
      </p:nvGrpSpPr>
      <p:grpSpPr>
        <a:xfrm>
          <a:off x="0" y="0"/>
          <a:ext cx="0" cy="0"/>
          <a:chOff x="0" y="0"/>
          <a:chExt cx="0" cy="0"/>
        </a:xfrm>
      </p:grpSpPr>
      <p:sp>
        <p:nvSpPr>
          <p:cNvPr id="8" name="TextBox 16"/>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C332FFAD-6B47-4E6A-9D83-700180563384}"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9" name="TextBox 19"/>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10"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2"/>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8401621"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620187"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16183053"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8401621"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16183053"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433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mage_11">
    <p:spTree>
      <p:nvGrpSpPr>
        <p:cNvPr id="1" name=""/>
        <p:cNvGrpSpPr/>
        <p:nvPr/>
      </p:nvGrpSpPr>
      <p:grpSpPr>
        <a:xfrm>
          <a:off x="0" y="0"/>
          <a:ext cx="0" cy="0"/>
          <a:chOff x="0" y="0"/>
          <a:chExt cx="0" cy="0"/>
        </a:xfrm>
      </p:grpSpPr>
      <p:sp>
        <p:nvSpPr>
          <p:cNvPr id="5" name="TextBox 10"/>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34046B30-0E89-4EC4-843A-C7842CE5AAEB}"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6" name="TextBox 13"/>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30" name="Picture Placeholder 2"/>
          <p:cNvSpPr>
            <a:spLocks noGrp="1"/>
          </p:cNvSpPr>
          <p:nvPr>
            <p:ph type="pic" sz="quarter" idx="38"/>
          </p:nvPr>
        </p:nvSpPr>
        <p:spPr>
          <a:xfrm>
            <a:off x="6906697" y="1481768"/>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6906697" y="6829341"/>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15646406" y="1481768"/>
            <a:ext cx="8183621" cy="10447771"/>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8171449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_12">
    <p:spTree>
      <p:nvGrpSpPr>
        <p:cNvPr id="1" name=""/>
        <p:cNvGrpSpPr/>
        <p:nvPr/>
      </p:nvGrpSpPr>
      <p:grpSpPr>
        <a:xfrm>
          <a:off x="0" y="0"/>
          <a:ext cx="0" cy="0"/>
          <a:chOff x="0" y="0"/>
          <a:chExt cx="0" cy="0"/>
        </a:xfrm>
      </p:grpSpPr>
      <p:sp>
        <p:nvSpPr>
          <p:cNvPr id="3" name="Rectangle 13"/>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4"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43531F13-65E0-4FEA-8516-B1A6A0A80E2B}"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5"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9" y="2950543"/>
            <a:ext cx="23121979" cy="8979005"/>
          </a:xfrm>
          <a:prstGeom prst="rect">
            <a:avLst/>
          </a:prstGeom>
          <a:solidFill>
            <a:schemeClr val="bg1">
              <a:lumMod val="85000"/>
            </a:schemeClr>
          </a:solidFill>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6988396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mage_13">
    <p:spTree>
      <p:nvGrpSpPr>
        <p:cNvPr id="1" name=""/>
        <p:cNvGrpSpPr/>
        <p:nvPr/>
      </p:nvGrpSpPr>
      <p:grpSpPr>
        <a:xfrm>
          <a:off x="0" y="0"/>
          <a:ext cx="0" cy="0"/>
          <a:chOff x="0" y="0"/>
          <a:chExt cx="0" cy="0"/>
        </a:xfrm>
      </p:grpSpPr>
      <p:sp>
        <p:nvSpPr>
          <p:cNvPr id="5" name="Rectangle 13"/>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6"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2AE6E22-F755-475A-B7BD-C5BCFCF714D2}"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7"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3"/>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4" name="Picture Placeholder 2"/>
          <p:cNvSpPr>
            <a:spLocks noGrp="1"/>
          </p:cNvSpPr>
          <p:nvPr>
            <p:ph type="pic" sz="quarter" idx="32"/>
          </p:nvPr>
        </p:nvSpPr>
        <p:spPr>
          <a:xfrm>
            <a:off x="8401621"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5" name="Picture Placeholder 2"/>
          <p:cNvSpPr>
            <a:spLocks noGrp="1"/>
          </p:cNvSpPr>
          <p:nvPr>
            <p:ph type="pic" sz="quarter" idx="33"/>
          </p:nvPr>
        </p:nvSpPr>
        <p:spPr>
          <a:xfrm>
            <a:off x="16183053" y="2964969"/>
            <a:ext cx="7528603" cy="897900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248776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mage_14">
    <p:spTree>
      <p:nvGrpSpPr>
        <p:cNvPr id="1" name=""/>
        <p:cNvGrpSpPr/>
        <p:nvPr/>
      </p:nvGrpSpPr>
      <p:grpSpPr>
        <a:xfrm>
          <a:off x="0" y="0"/>
          <a:ext cx="0" cy="0"/>
          <a:chOff x="0" y="0"/>
          <a:chExt cx="0" cy="0"/>
        </a:xfrm>
      </p:grpSpPr>
      <p:sp>
        <p:nvSpPr>
          <p:cNvPr id="8" name="Rectangle 16"/>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9"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19C92EFC-7D4C-4EE5-97BB-02C1D35F3A83}"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10"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1" name="Picture Placeholder 2"/>
          <p:cNvSpPr>
            <a:spLocks noGrp="1"/>
          </p:cNvSpPr>
          <p:nvPr>
            <p:ph type="pic" sz="quarter" idx="30"/>
          </p:nvPr>
        </p:nvSpPr>
        <p:spPr>
          <a:xfrm>
            <a:off x="620187" y="2973432"/>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4" name="Picture Placeholder 2"/>
          <p:cNvSpPr>
            <a:spLocks noGrp="1"/>
          </p:cNvSpPr>
          <p:nvPr>
            <p:ph type="pic" sz="quarter" idx="34"/>
          </p:nvPr>
        </p:nvSpPr>
        <p:spPr>
          <a:xfrm>
            <a:off x="8401621"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5" name="Picture Placeholder 2"/>
          <p:cNvSpPr>
            <a:spLocks noGrp="1"/>
          </p:cNvSpPr>
          <p:nvPr>
            <p:ph type="pic" sz="quarter" idx="35"/>
          </p:nvPr>
        </p:nvSpPr>
        <p:spPr>
          <a:xfrm>
            <a:off x="620187"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9" name="Picture Placeholder 2"/>
          <p:cNvSpPr>
            <a:spLocks noGrp="1"/>
          </p:cNvSpPr>
          <p:nvPr>
            <p:ph type="pic" sz="quarter" idx="37"/>
          </p:nvPr>
        </p:nvSpPr>
        <p:spPr>
          <a:xfrm>
            <a:off x="16183053" y="2964963"/>
            <a:ext cx="7528603" cy="4395088"/>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0" name="Picture Placeholder 2"/>
          <p:cNvSpPr>
            <a:spLocks noGrp="1"/>
          </p:cNvSpPr>
          <p:nvPr>
            <p:ph type="pic" sz="quarter" idx="38"/>
          </p:nvPr>
        </p:nvSpPr>
        <p:spPr>
          <a:xfrm>
            <a:off x="8401621"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31" name="Picture Placeholder 2"/>
          <p:cNvSpPr>
            <a:spLocks noGrp="1"/>
          </p:cNvSpPr>
          <p:nvPr>
            <p:ph type="pic" sz="quarter" idx="39"/>
          </p:nvPr>
        </p:nvSpPr>
        <p:spPr>
          <a:xfrm>
            <a:off x="16183053" y="7578077"/>
            <a:ext cx="7528603" cy="4366219"/>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17044326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_15">
    <p:spTree>
      <p:nvGrpSpPr>
        <p:cNvPr id="1" name=""/>
        <p:cNvGrpSpPr/>
        <p:nvPr/>
      </p:nvGrpSpPr>
      <p:grpSpPr>
        <a:xfrm>
          <a:off x="0" y="0"/>
          <a:ext cx="0" cy="0"/>
          <a:chOff x="0" y="0"/>
          <a:chExt cx="0" cy="0"/>
        </a:xfrm>
      </p:grpSpPr>
      <p:sp>
        <p:nvSpPr>
          <p:cNvPr id="5" name="Rectangle 10"/>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6"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1227436D-A146-47D9-940B-65525B8904A5}" type="slidenum">
              <a:rPr lang="en-US" sz="2133" kern="1200">
                <a:solidFill>
                  <a:prstClr val="white"/>
                </a:solidFill>
                <a:latin typeface="Arial"/>
                <a:ea typeface=""/>
                <a:cs typeface=""/>
              </a:rPr>
              <a:pPr defTabSz="1219127" hangingPunct="1">
                <a:defRPr/>
              </a:pPr>
              <a:t>‹#›</a:t>
            </a:fld>
            <a:endParaRPr lang="en-US" sz="2133" kern="1200" dirty="0">
              <a:solidFill>
                <a:prstClr val="white"/>
              </a:solidFill>
              <a:latin typeface="Arial"/>
              <a:ea typeface=""/>
              <a:cs typeface=""/>
            </a:endParaRPr>
          </a:p>
        </p:txBody>
      </p:sp>
      <p:sp>
        <p:nvSpPr>
          <p:cNvPr id="7"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prstClr val="white"/>
                </a:solidFill>
                <a:latin typeface="Arial"/>
                <a:ea typeface=""/>
                <a:cs typeface="Arial"/>
              </a:rPr>
              <a:t>IBM</a:t>
            </a:r>
          </a:p>
        </p:txBody>
      </p:sp>
      <p:pic>
        <p:nvPicPr>
          <p:cNvPr id="8"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30" name="Picture Placeholder 2"/>
          <p:cNvSpPr>
            <a:spLocks noGrp="1"/>
          </p:cNvSpPr>
          <p:nvPr>
            <p:ph type="pic" sz="quarter" idx="38"/>
          </p:nvPr>
        </p:nvSpPr>
        <p:spPr>
          <a:xfrm>
            <a:off x="6906697" y="1481768"/>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2" name="Picture Placeholder 2"/>
          <p:cNvSpPr>
            <a:spLocks noGrp="1"/>
          </p:cNvSpPr>
          <p:nvPr>
            <p:ph type="pic" sz="quarter" idx="40"/>
          </p:nvPr>
        </p:nvSpPr>
        <p:spPr>
          <a:xfrm>
            <a:off x="6906697" y="6829341"/>
            <a:ext cx="8513235" cy="5114955"/>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
        <p:nvSpPr>
          <p:cNvPr id="27" name="Picture Placeholder 2"/>
          <p:cNvSpPr>
            <a:spLocks noGrp="1"/>
          </p:cNvSpPr>
          <p:nvPr>
            <p:ph type="pic" sz="quarter" idx="41"/>
          </p:nvPr>
        </p:nvSpPr>
        <p:spPr>
          <a:xfrm>
            <a:off x="15646406" y="1481768"/>
            <a:ext cx="8183621" cy="10447771"/>
          </a:xfrm>
          <a:prstGeom prst="rect">
            <a:avLst/>
          </a:prstGeom>
          <a:solidFill>
            <a:schemeClr val="bg1">
              <a:lumMod val="85000"/>
            </a:schemeClr>
          </a:solidFill>
          <a:ln>
            <a:noFill/>
          </a:ln>
        </p:spPr>
        <p:txBody>
          <a:bodyPr vert="horz" lIns="91434" tIns="45717" rIns="91434" bIns="45717"/>
          <a:lstStyle>
            <a:lvl1pPr marL="0" indent="0">
              <a:buNone/>
              <a:defRPr sz="2400"/>
            </a:lvl1pPr>
          </a:lstStyle>
          <a:p>
            <a:pPr lvl="0"/>
            <a:endParaRPr lang="en-US" noProof="0" dirty="0" smtClean="0"/>
          </a:p>
          <a:p>
            <a:pPr lvl="0"/>
            <a:endParaRPr lang="en-US" noProof="0" dirty="0" smtClean="0"/>
          </a:p>
          <a:p>
            <a:pPr lvl="0"/>
            <a:endParaRPr lang="en-US" noProof="0" dirty="0" smtClean="0"/>
          </a:p>
          <a:p>
            <a:pPr lvl="0"/>
            <a:endParaRPr lang="en-US" noProof="0" dirty="0"/>
          </a:p>
        </p:txBody>
      </p:sp>
    </p:spTree>
    <p:extLst>
      <p:ext uri="{BB962C8B-B14F-4D97-AF65-F5344CB8AC3E}">
        <p14:creationId xmlns:p14="http://schemas.microsoft.com/office/powerpoint/2010/main" val="232873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Shape 30"/>
          <p:cNvSpPr>
            <a:spLocks noGrp="1"/>
          </p:cNvSpPr>
          <p:nvPr>
            <p:ph type="body" sz="quarter" idx="13"/>
          </p:nvPr>
        </p:nvSpPr>
        <p:spPr>
          <a:xfrm>
            <a:off x="851837" y="5144988"/>
            <a:ext cx="5838800" cy="1364474"/>
          </a:xfrm>
          <a:prstGeom prst="rect">
            <a:avLst/>
          </a:prstGeom>
        </p:spPr>
        <p:txBody>
          <a:bodyPr anchor="t">
            <a:spAutoFit/>
          </a:bodyPr>
          <a:lstStyle>
            <a:lvl1pPr algn="l">
              <a:spcBef>
                <a:spcPts val="3200"/>
              </a:spcBef>
              <a:defRPr sz="3600" b="1">
                <a:solidFill>
                  <a:schemeClr val="accent1"/>
                </a:solidFill>
                <a:latin typeface="Helvetica"/>
                <a:ea typeface="Helvetica"/>
                <a:cs typeface="Helvetica"/>
                <a:sym typeface="Helvetica"/>
              </a:defRPr>
            </a:lvl1pPr>
          </a:lstStyle>
          <a:p>
            <a:pPr algn="l">
              <a:spcBef>
                <a:spcPts val="1200"/>
              </a:spcBef>
              <a:defRPr sz="3600" b="1">
                <a:solidFill>
                  <a:schemeClr val="accent1"/>
                </a:solidFill>
                <a:latin typeface="Helvetica"/>
                <a:ea typeface="Helvetica"/>
                <a:cs typeface="Helvetica"/>
                <a:sym typeface="Helvetica"/>
              </a:defRPr>
            </a:pPr>
            <a:r>
              <a:t>Section Title</a:t>
            </a:r>
          </a:p>
          <a:p>
            <a:pPr algn="l">
              <a:spcBef>
                <a:spcPts val="1200"/>
              </a:spcBef>
              <a:defRPr sz="3600">
                <a:solidFill>
                  <a:schemeClr val="accent1"/>
                </a:solidFill>
              </a:defRPr>
            </a:pPr>
            <a:r>
              <a:t>Section Description</a:t>
            </a:r>
          </a:p>
        </p:txBody>
      </p:sp>
      <p:sp>
        <p:nvSpPr>
          <p:cNvPr id="31" name="Shape 31"/>
          <p:cNvSpPr>
            <a:spLocks noGrp="1"/>
          </p:cNvSpPr>
          <p:nvPr>
            <p:ph type="body" sz="quarter" idx="14"/>
          </p:nvPr>
        </p:nvSpPr>
        <p:spPr>
          <a:xfrm>
            <a:off x="6690638" y="5170388"/>
            <a:ext cx="6147157" cy="1364474"/>
          </a:xfrm>
          <a:prstGeom prst="rect">
            <a:avLst/>
          </a:prstGeom>
        </p:spPr>
        <p:txBody>
          <a:bodyPr anchor="t">
            <a:spAutoFit/>
          </a:bodyPr>
          <a:lstStyle>
            <a:lvl1pPr algn="l">
              <a:spcBef>
                <a:spcPts val="3200"/>
              </a:spcBef>
              <a:defRPr sz="3600" b="1">
                <a:solidFill>
                  <a:schemeClr val="accent1"/>
                </a:solidFill>
                <a:latin typeface="Helvetica"/>
                <a:ea typeface="Helvetica"/>
                <a:cs typeface="Helvetica"/>
                <a:sym typeface="Helvetica"/>
              </a:defRPr>
            </a:lvl1pPr>
          </a:lstStyle>
          <a:p>
            <a:pPr algn="l">
              <a:spcBef>
                <a:spcPts val="1200"/>
              </a:spcBef>
              <a:defRPr sz="3600" b="1">
                <a:solidFill>
                  <a:schemeClr val="accent1"/>
                </a:solidFill>
                <a:latin typeface="Helvetica"/>
                <a:ea typeface="Helvetica"/>
                <a:cs typeface="Helvetica"/>
                <a:sym typeface="Helvetica"/>
              </a:defRPr>
            </a:pPr>
            <a:r>
              <a:t>Section Title</a:t>
            </a:r>
          </a:p>
          <a:p>
            <a:pPr algn="l">
              <a:spcBef>
                <a:spcPts val="1200"/>
              </a:spcBef>
              <a:defRPr sz="3600">
                <a:solidFill>
                  <a:schemeClr val="accent1"/>
                </a:solidFill>
              </a:defRPr>
            </a:pPr>
            <a:r>
              <a:t>Section Description</a:t>
            </a:r>
          </a:p>
        </p:txBody>
      </p:sp>
      <p:sp>
        <p:nvSpPr>
          <p:cNvPr id="32" name="Shape 32"/>
          <p:cNvSpPr>
            <a:spLocks noGrp="1"/>
          </p:cNvSpPr>
          <p:nvPr>
            <p:ph type="body" sz="quarter" idx="15"/>
          </p:nvPr>
        </p:nvSpPr>
        <p:spPr>
          <a:xfrm>
            <a:off x="12409739" y="5170388"/>
            <a:ext cx="6147157" cy="1364474"/>
          </a:xfrm>
          <a:prstGeom prst="rect">
            <a:avLst/>
          </a:prstGeom>
        </p:spPr>
        <p:txBody>
          <a:bodyPr anchor="t">
            <a:spAutoFit/>
          </a:bodyPr>
          <a:lstStyle>
            <a:lvl1pPr algn="l">
              <a:spcBef>
                <a:spcPts val="3200"/>
              </a:spcBef>
              <a:defRPr sz="3600" b="1">
                <a:solidFill>
                  <a:schemeClr val="accent1"/>
                </a:solidFill>
                <a:latin typeface="Helvetica"/>
                <a:ea typeface="Helvetica"/>
                <a:cs typeface="Helvetica"/>
                <a:sym typeface="Helvetica"/>
              </a:defRPr>
            </a:lvl1pPr>
          </a:lstStyle>
          <a:p>
            <a:pPr algn="l">
              <a:spcBef>
                <a:spcPts val="1200"/>
              </a:spcBef>
              <a:defRPr sz="3600" b="1">
                <a:solidFill>
                  <a:schemeClr val="accent1"/>
                </a:solidFill>
                <a:latin typeface="Helvetica"/>
                <a:ea typeface="Helvetica"/>
                <a:cs typeface="Helvetica"/>
                <a:sym typeface="Helvetica"/>
              </a:defRPr>
            </a:pPr>
            <a:r>
              <a:t>Section Title</a:t>
            </a:r>
          </a:p>
          <a:p>
            <a:pPr algn="l">
              <a:spcBef>
                <a:spcPts val="1200"/>
              </a:spcBef>
              <a:defRPr sz="3600">
                <a:solidFill>
                  <a:schemeClr val="accent1"/>
                </a:solidFill>
              </a:defRPr>
            </a:pPr>
            <a:r>
              <a:t>Section Description</a:t>
            </a:r>
          </a:p>
        </p:txBody>
      </p:sp>
      <p:sp>
        <p:nvSpPr>
          <p:cNvPr id="33" name="Shape 33"/>
          <p:cNvSpPr>
            <a:spLocks noGrp="1"/>
          </p:cNvSpPr>
          <p:nvPr>
            <p:ph type="body" sz="quarter" idx="16"/>
          </p:nvPr>
        </p:nvSpPr>
        <p:spPr>
          <a:xfrm>
            <a:off x="18178726" y="5170388"/>
            <a:ext cx="6147157" cy="1364474"/>
          </a:xfrm>
          <a:prstGeom prst="rect">
            <a:avLst/>
          </a:prstGeom>
        </p:spPr>
        <p:txBody>
          <a:bodyPr anchor="t">
            <a:spAutoFit/>
          </a:bodyPr>
          <a:lstStyle>
            <a:lvl1pPr algn="l">
              <a:spcBef>
                <a:spcPts val="3200"/>
              </a:spcBef>
              <a:defRPr sz="3600" b="1">
                <a:solidFill>
                  <a:schemeClr val="accent1"/>
                </a:solidFill>
                <a:latin typeface="Helvetica"/>
                <a:ea typeface="Helvetica"/>
                <a:cs typeface="Helvetica"/>
                <a:sym typeface="Helvetica"/>
              </a:defRPr>
            </a:lvl1pPr>
          </a:lstStyle>
          <a:p>
            <a:pPr algn="l">
              <a:spcBef>
                <a:spcPts val="1200"/>
              </a:spcBef>
              <a:defRPr sz="3600" b="1">
                <a:solidFill>
                  <a:schemeClr val="accent1"/>
                </a:solidFill>
                <a:latin typeface="Helvetica"/>
                <a:ea typeface="Helvetica"/>
                <a:cs typeface="Helvetica"/>
                <a:sym typeface="Helvetica"/>
              </a:defRPr>
            </a:pPr>
            <a:r>
              <a:t>Section Title</a:t>
            </a:r>
          </a:p>
          <a:p>
            <a:pPr algn="l">
              <a:spcBef>
                <a:spcPts val="1200"/>
              </a:spcBef>
              <a:defRPr sz="3600">
                <a:solidFill>
                  <a:schemeClr val="accent1"/>
                </a:solidFill>
              </a:defRPr>
            </a:pPr>
            <a:r>
              <a:t>Section Description</a:t>
            </a:r>
          </a:p>
        </p:txBody>
      </p:sp>
      <p:sp>
        <p:nvSpPr>
          <p:cNvPr id="34" name="Shape 34"/>
          <p:cNvSpPr>
            <a:spLocks noGrp="1"/>
          </p:cNvSpPr>
          <p:nvPr>
            <p:ph type="body" sz="quarter" idx="17" hasCustomPrompt="1"/>
          </p:nvPr>
        </p:nvSpPr>
        <p:spPr>
          <a:xfrm>
            <a:off x="812801" y="1041400"/>
            <a:ext cx="21005800" cy="935696"/>
          </a:xfrm>
          <a:prstGeom prst="rect">
            <a:avLst/>
          </a:prstGeom>
        </p:spPr>
        <p:txBody>
          <a:bodyPr anchor="t"/>
          <a:lstStyle>
            <a:lvl1pPr algn="l">
              <a:lnSpc>
                <a:spcPct val="100000"/>
              </a:lnSpc>
              <a:spcBef>
                <a:spcPts val="0"/>
              </a:spcBef>
              <a:defRPr sz="6100" b="1">
                <a:solidFill>
                  <a:schemeClr val="accent1"/>
                </a:solidFill>
                <a:latin typeface="Helvetica"/>
                <a:ea typeface="+mn-ea"/>
                <a:cs typeface="Helvetica"/>
                <a:sym typeface="Lubalin Demi for IBM"/>
              </a:defRPr>
            </a:lvl1pPr>
          </a:lstStyle>
          <a:p>
            <a:r>
              <a:rPr lang="en-US" dirty="0" smtClean="0">
                <a:latin typeface="Helvetica"/>
                <a:cs typeface="Helvetica"/>
              </a:rPr>
              <a:t>Agenda</a:t>
            </a:r>
            <a:endParaRPr dirty="0"/>
          </a:p>
        </p:txBody>
      </p:sp>
    </p:spTree>
    <p:extLst>
      <p:ext uri="{BB962C8B-B14F-4D97-AF65-F5344CB8AC3E}">
        <p14:creationId xmlns:p14="http://schemas.microsoft.com/office/powerpoint/2010/main" val="1226608868"/>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ackground_6">
    <p:spTree>
      <p:nvGrpSpPr>
        <p:cNvPr id="1" name=""/>
        <p:cNvGrpSpPr/>
        <p:nvPr/>
      </p:nvGrpSpPr>
      <p:grpSpPr>
        <a:xfrm>
          <a:off x="0" y="0"/>
          <a:ext cx="0" cy="0"/>
          <a:chOff x="0" y="0"/>
          <a:chExt cx="0" cy="0"/>
        </a:xfrm>
      </p:grpSpPr>
      <p:sp>
        <p:nvSpPr>
          <p:cNvPr id="2" name="Rectangle 10"/>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FFFFFF"/>
              </a:solidFill>
            </a:endParaRPr>
          </a:p>
        </p:txBody>
      </p:sp>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6AF9DF22-338D-4A1B-BA07-71C87354B6E0}"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5226708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ackground_7">
    <p:spTree>
      <p:nvGrpSpPr>
        <p:cNvPr id="1" name=""/>
        <p:cNvGrpSpPr/>
        <p:nvPr/>
      </p:nvGrpSpPr>
      <p:grpSpPr>
        <a:xfrm>
          <a:off x="0" y="0"/>
          <a:ext cx="0" cy="0"/>
          <a:chOff x="0" y="0"/>
          <a:chExt cx="0" cy="0"/>
        </a:xfrm>
      </p:grpSpPr>
      <p:pic>
        <p:nvPicPr>
          <p:cNvPr id="2" name="Picture 1" descr="IBM_Developer_Power_point_16x9_V35.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BA064D3-9BE9-4E30-9000-904AC2A44C02}"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1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4366890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ackground_8">
    <p:spTree>
      <p:nvGrpSpPr>
        <p:cNvPr id="1" name=""/>
        <p:cNvGrpSpPr/>
        <p:nvPr/>
      </p:nvGrpSpPr>
      <p:grpSpPr>
        <a:xfrm>
          <a:off x="0" y="0"/>
          <a:ext cx="0" cy="0"/>
          <a:chOff x="0" y="0"/>
          <a:chExt cx="0" cy="0"/>
        </a:xfrm>
      </p:grpSpPr>
      <p:pic>
        <p:nvPicPr>
          <p:cNvPr id="2" name="Picture 6" descr="IBM_Developer_Power_point_16x9_V33.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pic>
        <p:nvPicPr>
          <p:cNvPr id="3"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4"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AA71A528-6C52-455E-93F8-505CFD00FF56}"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5" name="TextBox 1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spTree>
    <p:extLst>
      <p:ext uri="{BB962C8B-B14F-4D97-AF65-F5344CB8AC3E}">
        <p14:creationId xmlns:p14="http://schemas.microsoft.com/office/powerpoint/2010/main" val="71937801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ackground_9">
    <p:spTree>
      <p:nvGrpSpPr>
        <p:cNvPr id="1" name=""/>
        <p:cNvGrpSpPr/>
        <p:nvPr/>
      </p:nvGrpSpPr>
      <p:grpSpPr>
        <a:xfrm>
          <a:off x="0" y="0"/>
          <a:ext cx="0" cy="0"/>
          <a:chOff x="0" y="0"/>
          <a:chExt cx="0" cy="0"/>
        </a:xfrm>
      </p:grpSpPr>
      <p:pic>
        <p:nvPicPr>
          <p:cNvPr id="2" name="Picture 3" descr="IBM_Developer_Power_point_16x9_V34.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EAFBBB44-3759-4C46-ABB3-34D58545F789}"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20012861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ackground_10">
    <p:spTree>
      <p:nvGrpSpPr>
        <p:cNvPr id="1" name=""/>
        <p:cNvGrpSpPr/>
        <p:nvPr/>
      </p:nvGrpSpPr>
      <p:grpSpPr>
        <a:xfrm>
          <a:off x="0" y="0"/>
          <a:ext cx="0" cy="0"/>
          <a:chOff x="0" y="0"/>
          <a:chExt cx="0" cy="0"/>
        </a:xfrm>
      </p:grpSpPr>
      <p:pic>
        <p:nvPicPr>
          <p:cNvPr id="2" name="Picture 3" descr="IBM_Developer_Power_point_16x9_V3.jpg"/>
          <p:cNvPicPr>
            <a:picLocks noChangeAspect="1"/>
          </p:cNvPicPr>
          <p:nvPr userDrawn="1"/>
        </p:nvPicPr>
        <p:blipFill>
          <a:blip r:embed="rId2"/>
          <a:srcRect/>
          <a:stretch>
            <a:fillRect/>
          </a:stretch>
        </p:blipFill>
        <p:spPr bwMode="auto">
          <a:xfrm>
            <a:off x="0" y="0"/>
            <a:ext cx="24384000" cy="13716000"/>
          </a:xfrm>
          <a:prstGeom prst="rect">
            <a:avLst/>
          </a:prstGeom>
          <a:noFill/>
          <a:ln w="9525">
            <a:noFill/>
            <a:miter lim="800000"/>
            <a:headEnd/>
            <a:tailEnd/>
          </a:ln>
        </p:spPr>
      </p:pic>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9D9179F0-70FF-46A2-8A66-0072BA395C7F}"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0363306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ackground_11">
    <p:spTree>
      <p:nvGrpSpPr>
        <p:cNvPr id="1" name=""/>
        <p:cNvGrpSpPr/>
        <p:nvPr/>
      </p:nvGrpSpPr>
      <p:grpSpPr>
        <a:xfrm>
          <a:off x="0" y="0"/>
          <a:ext cx="0" cy="0"/>
          <a:chOff x="0" y="0"/>
          <a:chExt cx="0" cy="0"/>
        </a:xfrm>
      </p:grpSpPr>
      <p:sp>
        <p:nvSpPr>
          <p:cNvPr id="2" name="Rectangle 10"/>
          <p:cNvSpPr/>
          <p:nvPr userDrawn="1"/>
        </p:nvSpPr>
        <p:spPr>
          <a:xfrm>
            <a:off x="0" y="0"/>
            <a:ext cx="24384000" cy="13716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FFFFFF"/>
              </a:solidFill>
            </a:endParaRPr>
          </a:p>
        </p:txBody>
      </p:sp>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411AA0C4-7972-4128-87E5-98AE0007EAC4}"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7753607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ackground_12">
    <p:spTree>
      <p:nvGrpSpPr>
        <p:cNvPr id="1" name=""/>
        <p:cNvGrpSpPr/>
        <p:nvPr/>
      </p:nvGrpSpPr>
      <p:grpSpPr>
        <a:xfrm>
          <a:off x="0" y="0"/>
          <a:ext cx="0" cy="0"/>
          <a:chOff x="0" y="0"/>
          <a:chExt cx="0" cy="0"/>
        </a:xfrm>
      </p:grpSpPr>
      <p:sp>
        <p:nvSpPr>
          <p:cNvPr id="2" name="Rectangle 10"/>
          <p:cNvSpPr/>
          <p:nvPr userDrawn="1"/>
        </p:nvSpPr>
        <p:spPr>
          <a:xfrm>
            <a:off x="0" y="0"/>
            <a:ext cx="24384000" cy="13716000"/>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FFFFFF"/>
              </a:solidFill>
            </a:endParaRPr>
          </a:p>
        </p:txBody>
      </p:sp>
      <p:sp>
        <p:nvSpPr>
          <p:cNvPr id="3" name="TextBox 11"/>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3A088258-6A78-47D8-8C00-ED415F4E444F}"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1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0184834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11" name="Shape 11"/>
          <p:cNvSpPr>
            <a:spLocks noGrp="1"/>
          </p:cNvSpPr>
          <p:nvPr>
            <p:ph type="sldNum" sz="quarter" idx="2"/>
          </p:nvPr>
        </p:nvSpPr>
        <p:spPr>
          <a:xfrm>
            <a:off x="668308" y="13004801"/>
            <a:ext cx="163576" cy="147320"/>
          </a:xfrm>
          <a:prstGeom prst="rect">
            <a:avLst/>
          </a:prstGeom>
        </p:spPr>
        <p:txBody>
          <a:bodyPr lIns="34290" tIns="17145" rIns="34290" bIns="17145"/>
          <a:lstStyle/>
          <a:p>
            <a:pPr defTabSz="1214983" fontAlgn="base" hangingPunct="1">
              <a:spcBef>
                <a:spcPct val="0"/>
              </a:spcBef>
              <a:spcAft>
                <a:spcPct val="0"/>
              </a:spcAft>
            </a:pPr>
            <a:fld id="{86CB4B4D-7CA3-9044-876B-883B54F8677D}" type="slidenum">
              <a:rPr lang="uk-UA" sz="4800" kern="1200" smtClean="0">
                <a:solidFill>
                  <a:prstClr val="black"/>
                </a:solidFill>
                <a:latin typeface="Arial" charset="0"/>
                <a:ea typeface=""/>
                <a:cs typeface="Arial" charset="0"/>
              </a:rPr>
              <a:pPr defTabSz="1214983" fontAlgn="base" hangingPunct="1">
                <a:spcBef>
                  <a:spcPct val="0"/>
                </a:spcBef>
                <a:spcAft>
                  <a:spcPct val="0"/>
                </a:spcAft>
              </a:pPr>
              <a:t>‹#›</a:t>
            </a:fld>
            <a:endParaRPr lang="uk-UA" sz="4800" kern="1200">
              <a:solidFill>
                <a:prstClr val="black"/>
              </a:solidFill>
              <a:latin typeface="Arial" charset="0"/>
              <a:ea typeface=""/>
              <a:cs typeface="Arial" charset="0"/>
            </a:endParaRPr>
          </a:p>
        </p:txBody>
      </p:sp>
      <p:sp>
        <p:nvSpPr>
          <p:cNvPr id="12" name="Shape 12"/>
          <p:cNvSpPr>
            <a:spLocks noGrp="1"/>
          </p:cNvSpPr>
          <p:nvPr>
            <p:ph type="title"/>
          </p:nvPr>
        </p:nvSpPr>
        <p:spPr>
          <a:xfrm>
            <a:off x="555027" y="1"/>
            <a:ext cx="21792805" cy="1881112"/>
          </a:xfrm>
          <a:prstGeom prst="rect">
            <a:avLst/>
          </a:prstGeom>
        </p:spPr>
        <p:txBody>
          <a:bodyPr lIns="34290" tIns="17145" rIns="34290" bIns="17145"/>
          <a:lstStyle/>
          <a:p>
            <a:pPr lvl="0">
              <a:defRPr sz="1800" b="0"/>
            </a:pPr>
            <a:r>
              <a:rPr sz="6400" b="1"/>
              <a:t>Title Text</a:t>
            </a:r>
          </a:p>
        </p:txBody>
      </p:sp>
      <p:sp>
        <p:nvSpPr>
          <p:cNvPr id="13" name="Shape 13"/>
          <p:cNvSpPr>
            <a:spLocks noGrp="1"/>
          </p:cNvSpPr>
          <p:nvPr>
            <p:ph type="body" idx="1"/>
          </p:nvPr>
        </p:nvSpPr>
        <p:spPr>
          <a:xfrm>
            <a:off x="1244600" y="2425700"/>
            <a:ext cx="22208133" cy="11290301"/>
          </a:xfrm>
          <a:prstGeom prst="rect">
            <a:avLst/>
          </a:prstGeom>
        </p:spPr>
        <p:txBody>
          <a:bodyPr lIns="34290" tIns="17145" rIns="34290" bIns="17145"/>
          <a:lstStyle/>
          <a:p>
            <a:pPr lvl="0">
              <a:defRPr sz="1800" b="0">
                <a:solidFill>
                  <a:srgbClr val="000000"/>
                </a:solidFill>
              </a:defRPr>
            </a:pPr>
            <a:r>
              <a:rPr sz="3733" b="1">
                <a:solidFill>
                  <a:srgbClr val="1174BA"/>
                </a:solidFill>
              </a:rPr>
              <a:t>Body Level One</a:t>
            </a:r>
          </a:p>
          <a:p>
            <a:pPr lvl="1">
              <a:defRPr sz="1800" b="0">
                <a:solidFill>
                  <a:srgbClr val="000000"/>
                </a:solidFill>
              </a:defRPr>
            </a:pPr>
            <a:r>
              <a:rPr sz="3733" b="1">
                <a:solidFill>
                  <a:srgbClr val="1174BA"/>
                </a:solidFill>
              </a:rPr>
              <a:t>Body Level Two</a:t>
            </a:r>
          </a:p>
          <a:p>
            <a:pPr lvl="2">
              <a:defRPr sz="1800" b="0">
                <a:solidFill>
                  <a:srgbClr val="000000"/>
                </a:solidFill>
              </a:defRPr>
            </a:pPr>
            <a:r>
              <a:rPr sz="3733" b="1">
                <a:solidFill>
                  <a:srgbClr val="1174BA"/>
                </a:solidFill>
              </a:rPr>
              <a:t>Body Level Three</a:t>
            </a:r>
          </a:p>
          <a:p>
            <a:pPr lvl="3">
              <a:defRPr sz="1800" b="0">
                <a:solidFill>
                  <a:srgbClr val="000000"/>
                </a:solidFill>
              </a:defRPr>
            </a:pPr>
            <a:r>
              <a:rPr sz="3733" b="1">
                <a:solidFill>
                  <a:srgbClr val="1174BA"/>
                </a:solidFill>
              </a:rPr>
              <a:t>Body Level Four</a:t>
            </a:r>
          </a:p>
          <a:p>
            <a:pPr lvl="4">
              <a:defRPr sz="1800" b="0">
                <a:solidFill>
                  <a:srgbClr val="000000"/>
                </a:solidFill>
              </a:defRPr>
            </a:pPr>
            <a:r>
              <a:rPr sz="3733" b="1">
                <a:solidFill>
                  <a:srgbClr val="1174BA"/>
                </a:solidFill>
              </a:rPr>
              <a:t>Body Level Five</a:t>
            </a:r>
          </a:p>
        </p:txBody>
      </p:sp>
    </p:spTree>
    <p:extLst>
      <p:ext uri="{BB962C8B-B14F-4D97-AF65-F5344CB8AC3E}">
        <p14:creationId xmlns:p14="http://schemas.microsoft.com/office/powerpoint/2010/main" val="250212195"/>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slide image">
    <p:spTree>
      <p:nvGrpSpPr>
        <p:cNvPr id="1" name=""/>
        <p:cNvGrpSpPr/>
        <p:nvPr/>
      </p:nvGrpSpPr>
      <p:grpSpPr>
        <a:xfrm>
          <a:off x="0" y="0"/>
          <a:ext cx="0" cy="0"/>
          <a:chOff x="0" y="0"/>
          <a:chExt cx="0" cy="0"/>
        </a:xfrm>
      </p:grpSpPr>
      <p:pic>
        <p:nvPicPr>
          <p:cNvPr id="2" name="Picture 1" descr="150831-CATK-IBM-Blue-20_low (1).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5451" y="-329229"/>
            <a:ext cx="24822974" cy="14139298"/>
          </a:xfrm>
          <a:prstGeom prst="rect">
            <a:avLst/>
          </a:prstGeom>
        </p:spPr>
      </p:pic>
      <p:sp>
        <p:nvSpPr>
          <p:cNvPr id="94" name="Subtitle 2"/>
          <p:cNvSpPr>
            <a:spLocks noGrp="1"/>
          </p:cNvSpPr>
          <p:nvPr>
            <p:ph type="subTitle" idx="11"/>
          </p:nvPr>
        </p:nvSpPr>
        <p:spPr>
          <a:xfrm>
            <a:off x="1593861" y="4720059"/>
            <a:ext cx="10598146" cy="615554"/>
          </a:xfrm>
        </p:spPr>
        <p:txBody>
          <a:bodyPr lIns="0" tIns="0" rIns="0" bIns="0">
            <a:spAutoFit/>
          </a:bodyPr>
          <a:lstStyle>
            <a:lvl1pPr marL="0" indent="0" algn="l">
              <a:spcBef>
                <a:spcPts val="0"/>
              </a:spcBef>
              <a:buNone/>
              <a:defRPr sz="4000" baseline="0">
                <a:solidFill>
                  <a:srgbClr val="FFFFFF"/>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dirty="0" smtClean="0"/>
              <a:t>Click to edit Master subtitle style</a:t>
            </a:r>
          </a:p>
        </p:txBody>
      </p:sp>
      <p:sp>
        <p:nvSpPr>
          <p:cNvPr id="95" name="Title 1"/>
          <p:cNvSpPr>
            <a:spLocks noGrp="1"/>
          </p:cNvSpPr>
          <p:nvPr>
            <p:ph type="title"/>
          </p:nvPr>
        </p:nvSpPr>
        <p:spPr>
          <a:xfrm>
            <a:off x="1581154" y="1587759"/>
            <a:ext cx="10566400" cy="769442"/>
          </a:xfrm>
        </p:spPr>
        <p:txBody>
          <a:bodyPr>
            <a:spAutoFit/>
          </a:bodyPr>
          <a:lstStyle>
            <a:lvl1pPr algn="l" defTabSz="1828800" rtl="0" eaLnBrk="1" latinLnBrk="0" hangingPunct="1">
              <a:lnSpc>
                <a:spcPts val="6000"/>
              </a:lnSpc>
              <a:spcBef>
                <a:spcPct val="0"/>
              </a:spcBef>
              <a:buNone/>
              <a:defRPr lang="en-US" sz="5600" kern="1200" baseline="0" dirty="0">
                <a:solidFill>
                  <a:srgbClr val="FFFFFF"/>
                </a:solidFill>
                <a:latin typeface="+mj-lt"/>
                <a:ea typeface="+mj-ea"/>
                <a:cs typeface="+mj-cs"/>
              </a:defRPr>
            </a:lvl1pPr>
          </a:lstStyle>
          <a:p>
            <a:r>
              <a:rPr lang="en-US" dirty="0" smtClean="0"/>
              <a:t>Click to edit Master title style</a:t>
            </a:r>
            <a:endParaRPr lang="en-US" dirty="0"/>
          </a:p>
        </p:txBody>
      </p:sp>
      <p:sp>
        <p:nvSpPr>
          <p:cNvPr id="46" name="Rectangle 45"/>
          <p:cNvSpPr/>
          <p:nvPr userDrawn="1"/>
        </p:nvSpPr>
        <p:spPr>
          <a:xfrm>
            <a:off x="1635128" y="12980464"/>
            <a:ext cx="3179232" cy="184666"/>
          </a:xfrm>
          <a:prstGeom prst="rect">
            <a:avLst/>
          </a:prstGeom>
        </p:spPr>
        <p:txBody>
          <a:bodyPr wrap="square" lIns="0" tIns="0" rIns="0" bIns="0">
            <a:spAutoFit/>
          </a:bodyPr>
          <a:lstStyle/>
          <a:p>
            <a:pPr defTabSz="1828800" hangingPunct="1"/>
            <a:r>
              <a:rPr lang="en-US" sz="1200" kern="1200" dirty="0" smtClean="0">
                <a:solidFill>
                  <a:srgbClr val="FFFFFF"/>
                </a:solidFill>
                <a:latin typeface="Arial"/>
                <a:ea typeface=""/>
                <a:cs typeface="Arial" panose="020B0604020202020204" pitchFamily="34" charset="0"/>
              </a:rPr>
              <a:t>© 2015 IBM Corporation</a:t>
            </a:r>
            <a:endParaRPr lang="en-US" sz="1200" kern="1200" dirty="0">
              <a:solidFill>
                <a:srgbClr val="FFFFFF"/>
              </a:solidFill>
              <a:latin typeface="Arial"/>
              <a:ea typeface=""/>
              <a:cs typeface="Arial" panose="020B0604020202020204" pitchFamily="34" charset="0"/>
            </a:endParaRPr>
          </a:p>
        </p:txBody>
      </p:sp>
      <p:grpSp>
        <p:nvGrpSpPr>
          <p:cNvPr id="47" name="Group 46"/>
          <p:cNvGrpSpPr/>
          <p:nvPr userDrawn="1"/>
        </p:nvGrpSpPr>
        <p:grpSpPr>
          <a:xfrm>
            <a:off x="21170825" y="12549593"/>
            <a:ext cx="1685274" cy="512218"/>
            <a:chOff x="1938338" y="2368551"/>
            <a:chExt cx="5260976" cy="2132013"/>
          </a:xfrm>
          <a:solidFill>
            <a:srgbClr val="FFFFFF"/>
          </a:solidFill>
        </p:grpSpPr>
        <p:sp>
          <p:nvSpPr>
            <p:cNvPr id="48" name="Freeform 6"/>
            <p:cNvSpPr>
              <a:spLocks/>
            </p:cNvSpPr>
            <p:nvPr/>
          </p:nvSpPr>
          <p:spPr bwMode="auto">
            <a:xfrm>
              <a:off x="5208588" y="2936876"/>
              <a:ext cx="758825" cy="141288"/>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49"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0"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1"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52"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6"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7"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8"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99"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0" name="Rectangle 99"/>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1" name="Rectangle 100"/>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2" name="Rectangle 101"/>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3" name="Rectangle 102"/>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4" name="Rectangle 19"/>
            <p:cNvSpPr>
              <a:spLocks noChangeArrowheads="1"/>
            </p:cNvSpPr>
            <p:nvPr/>
          </p:nvSpPr>
          <p:spPr bwMode="auto">
            <a:xfrm>
              <a:off x="336073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5"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6"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7"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8"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09"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0"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1"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2"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3"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4"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5"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6"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7"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8"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19"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0"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1"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2"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3"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4"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5" name="Freeform 40"/>
            <p:cNvSpPr>
              <a:spLocks/>
            </p:cNvSpPr>
            <p:nvPr/>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6"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7"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8"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29"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sp>
          <p:nvSpPr>
            <p:cNvPr id="130"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828800" hangingPunct="1"/>
              <a:endParaRPr lang="en-US" sz="3600" kern="1200">
                <a:solidFill>
                  <a:srgbClr val="6D7777"/>
                </a:solidFill>
                <a:latin typeface="Arial"/>
                <a:ea typeface=""/>
                <a:cs typeface=""/>
              </a:endParaRPr>
            </a:p>
          </p:txBody>
        </p:sp>
      </p:grpSp>
    </p:spTree>
    <p:extLst>
      <p:ext uri="{BB962C8B-B14F-4D97-AF65-F5344CB8AC3E}">
        <p14:creationId xmlns:p14="http://schemas.microsoft.com/office/powerpoint/2010/main" val="1808822351"/>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1_Background_2">
    <p:spTree>
      <p:nvGrpSpPr>
        <p:cNvPr id="1" name=""/>
        <p:cNvGrpSpPr/>
        <p:nvPr/>
      </p:nvGrpSpPr>
      <p:grpSpPr>
        <a:xfrm>
          <a:off x="0" y="0"/>
          <a:ext cx="0" cy="0"/>
          <a:chOff x="0" y="0"/>
          <a:chExt cx="0" cy="0"/>
        </a:xfrm>
      </p:grpSpPr>
      <p:sp>
        <p:nvSpPr>
          <p:cNvPr id="357" name="Shape 357"/>
          <p:cNvSpPr/>
          <p:nvPr/>
        </p:nvSpPr>
        <p:spPr>
          <a:xfrm>
            <a:off x="0" y="0"/>
            <a:ext cx="9486704" cy="13716000"/>
          </a:xfrm>
          <a:prstGeom prst="rect">
            <a:avLst/>
          </a:prstGeom>
          <a:solidFill>
            <a:srgbClr val="1173B9"/>
          </a:solidFill>
          <a:ln w="12700">
            <a:miter lim="400000"/>
          </a:ln>
        </p:spPr>
        <p:txBody>
          <a:bodyPr lIns="121918" rIns="121918" anchor="ctr"/>
          <a:lstStyle/>
          <a:p>
            <a:pPr algn="ctr" defTabSz="1219052" hangingPunct="1">
              <a:defRPr>
                <a:solidFill>
                  <a:srgbClr val="FFFFFF"/>
                </a:solidFill>
                <a:latin typeface="+mj-lt"/>
                <a:ea typeface="+mj-ea"/>
                <a:cs typeface="+mj-cs"/>
                <a:sym typeface="Calibri"/>
              </a:defRPr>
            </a:pPr>
            <a:endParaRPr sz="4800" kern="1200">
              <a:solidFill>
                <a:srgbClr val="FFFFFF"/>
              </a:solidFill>
              <a:latin typeface="Arial"/>
              <a:ea typeface=""/>
              <a:cs typeface=""/>
              <a:sym typeface="Calibri"/>
            </a:endParaRPr>
          </a:p>
        </p:txBody>
      </p:sp>
      <p:sp>
        <p:nvSpPr>
          <p:cNvPr id="358" name="Shape 358"/>
          <p:cNvSpPr>
            <a:spLocks noGrp="1"/>
          </p:cNvSpPr>
          <p:nvPr>
            <p:ph type="sldNum" sz="quarter" idx="2"/>
          </p:nvPr>
        </p:nvSpPr>
        <p:spPr>
          <a:xfrm>
            <a:off x="23657654" y="12785597"/>
            <a:ext cx="597392" cy="582510"/>
          </a:xfrm>
          <a:prstGeom prst="rect">
            <a:avLst/>
          </a:prstGeom>
        </p:spPr>
        <p:txBody>
          <a:bodyPr/>
          <a:lstStyle>
            <a:lvl1pPr>
              <a:defRPr sz="2400">
                <a:latin typeface="+mj-lt"/>
                <a:ea typeface="+mj-ea"/>
                <a:cs typeface="+mj-cs"/>
                <a:sym typeface="Calibri"/>
              </a:defRPr>
            </a:lvl1pPr>
          </a:lstStyle>
          <a:p>
            <a:pPr defTabSz="1828800" hangingPunct="1"/>
            <a:fld id="{86CB4B4D-7CA3-9044-876B-883B54F8677D}" type="slidenum">
              <a:rPr lang="uk-UA" kern="1200" smtClean="0">
                <a:solidFill>
                  <a:srgbClr val="6D7777"/>
                </a:solidFill>
              </a:rPr>
              <a:pPr defTabSz="1828800" hangingPunct="1"/>
              <a:t>‹#›</a:t>
            </a:fld>
            <a:endParaRPr lang="uk-UA" kern="1200">
              <a:solidFill>
                <a:srgbClr val="6D7777"/>
              </a:solidFill>
            </a:endParaRPr>
          </a:p>
        </p:txBody>
      </p:sp>
    </p:spTree>
    <p:extLst>
      <p:ext uri="{BB962C8B-B14F-4D97-AF65-F5344CB8AC3E}">
        <p14:creationId xmlns:p14="http://schemas.microsoft.com/office/powerpoint/2010/main" val="41760372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a:xfrm>
            <a:off x="22766867" y="12860867"/>
            <a:ext cx="1066800" cy="732368"/>
          </a:xfrm>
          <a:prstGeom prst="rect">
            <a:avLst/>
          </a:prstGeom>
        </p:spPr>
        <p:txBody>
          <a:bodyPr lIns="243807" tIns="121904" rIns="243807" bIns="121904"/>
          <a:lstStyle>
            <a:lvl1pPr>
              <a:defRPr/>
            </a:lvl1pPr>
          </a:lstStyle>
          <a:p>
            <a:pPr defTabSz="825395">
              <a:defRPr/>
            </a:pPr>
            <a:fld id="{829CA52D-70A1-1D4F-839E-D60A1014A56B}" type="slidenum">
              <a:rPr lang="en-US" sz="2400"/>
              <a:pPr defTabSz="825395">
                <a:defRPr/>
              </a:pPr>
              <a:t>‹#›</a:t>
            </a:fld>
            <a:endParaRPr lang="en-US" sz="2400"/>
          </a:p>
        </p:txBody>
      </p:sp>
    </p:spTree>
    <p:extLst>
      <p:ext uri="{BB962C8B-B14F-4D97-AF65-F5344CB8AC3E}">
        <p14:creationId xmlns:p14="http://schemas.microsoft.com/office/powerpoint/2010/main" val="8880123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Large Type-Dar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81917" y="1562433"/>
            <a:ext cx="14535150" cy="1077218"/>
          </a:xfrm>
        </p:spPr>
        <p:txBody>
          <a:bodyPr>
            <a:spAutoFit/>
          </a:bodyPr>
          <a:lstStyle>
            <a:lvl1pPr algn="l" defTabSz="1828800" rtl="0" eaLnBrk="1" latinLnBrk="0" hangingPunct="1">
              <a:lnSpc>
                <a:spcPts val="8400"/>
              </a:lnSpc>
              <a:spcBef>
                <a:spcPct val="0"/>
              </a:spcBef>
              <a:buNone/>
              <a:defRPr lang="en-US" sz="8000" kern="1200" baseline="0" dirty="0">
                <a:solidFill>
                  <a:schemeClr val="accent5"/>
                </a:solidFill>
                <a:latin typeface="+mj-lt"/>
                <a:ea typeface="+mj-ea"/>
                <a:cs typeface="+mj-cs"/>
              </a:defRPr>
            </a:lvl1pPr>
          </a:lstStyle>
          <a:p>
            <a:r>
              <a:rPr lang="en-US" dirty="0" smtClean="0"/>
              <a:t>Click to edit Master title style</a:t>
            </a:r>
            <a:endParaRPr lang="en-US" dirty="0"/>
          </a:p>
        </p:txBody>
      </p:sp>
      <p:sp>
        <p:nvSpPr>
          <p:cNvPr id="10" name="Rectangle 9"/>
          <p:cNvSpPr/>
          <p:nvPr userDrawn="1"/>
        </p:nvSpPr>
        <p:spPr>
          <a:xfrm>
            <a:off x="1635128" y="12980464"/>
            <a:ext cx="3179232" cy="184666"/>
          </a:xfrm>
          <a:prstGeom prst="rect">
            <a:avLst/>
          </a:prstGeom>
        </p:spPr>
        <p:txBody>
          <a:bodyPr wrap="square" lIns="0" tIns="0" rIns="0" bIns="0">
            <a:spAutoFit/>
          </a:bodyPr>
          <a:lstStyle/>
          <a:p>
            <a:pPr defTabSz="1828800" hangingPunct="1"/>
            <a:r>
              <a:rPr lang="en-US" sz="1200" kern="1200" dirty="0" smtClean="0">
                <a:solidFill>
                  <a:srgbClr val="FFFFFF"/>
                </a:solidFill>
                <a:latin typeface="Arial"/>
                <a:ea typeface=""/>
                <a:cs typeface="Arial" panose="020B0604020202020204" pitchFamily="34" charset="0"/>
              </a:rPr>
              <a:t>© 2015 IBM Corporation</a:t>
            </a:r>
            <a:endParaRPr lang="en-US" sz="1200" kern="1200" dirty="0">
              <a:solidFill>
                <a:srgbClr val="FFFFFF"/>
              </a:solidFill>
              <a:latin typeface="Arial"/>
              <a:ea typeface=""/>
              <a:cs typeface="Arial" panose="020B0604020202020204" pitchFamily="34" charset="0"/>
            </a:endParaRPr>
          </a:p>
        </p:txBody>
      </p:sp>
    </p:spTree>
    <p:extLst>
      <p:ext uri="{BB962C8B-B14F-4D97-AF65-F5344CB8AC3E}">
        <p14:creationId xmlns:p14="http://schemas.microsoft.com/office/powerpoint/2010/main" val="1959006935"/>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 Dark">
    <p:spTree>
      <p:nvGrpSpPr>
        <p:cNvPr id="1" name=""/>
        <p:cNvGrpSpPr/>
        <p:nvPr/>
      </p:nvGrpSpPr>
      <p:grpSpPr>
        <a:xfrm>
          <a:off x="0" y="0"/>
          <a:ext cx="0" cy="0"/>
          <a:chOff x="0" y="0"/>
          <a:chExt cx="0" cy="0"/>
        </a:xfrm>
      </p:grpSpPr>
      <p:sp>
        <p:nvSpPr>
          <p:cNvPr id="4" name="Text Box 40"/>
          <p:cNvSpPr txBox="1">
            <a:spLocks noChangeArrowheads="1"/>
          </p:cNvSpPr>
          <p:nvPr userDrawn="1"/>
        </p:nvSpPr>
        <p:spPr bwMode="auto">
          <a:xfrm>
            <a:off x="1210737" y="14275290"/>
            <a:ext cx="2700866" cy="328423"/>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2134" kern="1200" dirty="0">
                <a:solidFill>
                  <a:prstClr val="white"/>
                </a:solidFill>
              </a:rPr>
              <a:t>©</a:t>
            </a:r>
            <a:r>
              <a:rPr lang="en-US" sz="1866" kern="1200" dirty="0">
                <a:solidFill>
                  <a:prstClr val="white"/>
                </a:solidFill>
              </a:rPr>
              <a:t>2016 IBM Corporation</a:t>
            </a:r>
          </a:p>
        </p:txBody>
      </p:sp>
      <p:sp>
        <p:nvSpPr>
          <p:cNvPr id="5" name="Text Box 40"/>
          <p:cNvSpPr txBox="1">
            <a:spLocks noChangeArrowheads="1"/>
          </p:cNvSpPr>
          <p:nvPr userDrawn="1"/>
        </p:nvSpPr>
        <p:spPr bwMode="auto">
          <a:xfrm>
            <a:off x="22280037" y="14316584"/>
            <a:ext cx="905934" cy="287130"/>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75E046AA-7C6E-764A-871B-6ED50F89B318}" type="slidenum">
              <a:rPr lang="en-US" sz="1866" kern="1200" smtClean="0">
                <a:solidFill>
                  <a:srgbClr val="FFFFFF"/>
                </a:solidFill>
              </a:rPr>
              <a:pPr algn="r" eaLnBrk="1" hangingPunct="1">
                <a:spcBef>
                  <a:spcPct val="50000"/>
                </a:spcBef>
                <a:defRPr/>
              </a:pPr>
              <a:t>‹#›</a:t>
            </a:fld>
            <a:endParaRPr lang="en-US" sz="1866" kern="1200" dirty="0">
              <a:solidFill>
                <a:srgbClr val="FFFFFF"/>
              </a:solidFill>
            </a:endParaRPr>
          </a:p>
        </p:txBody>
      </p:sp>
      <p:sp>
        <p:nvSpPr>
          <p:cNvPr id="16" name="Content Placeholder 2"/>
          <p:cNvSpPr>
            <a:spLocks noGrp="1"/>
          </p:cNvSpPr>
          <p:nvPr>
            <p:ph idx="10"/>
          </p:nvPr>
        </p:nvSpPr>
        <p:spPr>
          <a:xfrm>
            <a:off x="1223409" y="2796663"/>
            <a:ext cx="21986398" cy="8665114"/>
          </a:xfrm>
        </p:spPr>
        <p:txBody>
          <a:bodyPr>
            <a:normAutofit/>
          </a:bodyPr>
          <a:lstStyle>
            <a:lvl1pPr marL="0" marR="0" indent="0" algn="l" defTabSz="2438340" rtl="0" eaLnBrk="1" fontAlgn="auto" latinLnBrk="0" hangingPunct="1">
              <a:lnSpc>
                <a:spcPct val="100000"/>
              </a:lnSpc>
              <a:spcBef>
                <a:spcPct val="20000"/>
              </a:spcBef>
              <a:spcAft>
                <a:spcPts val="0"/>
              </a:spcAft>
              <a:buClrTx/>
              <a:buSzTx/>
              <a:buFont typeface="Arial"/>
              <a:buNone/>
              <a:tabLst/>
              <a:defRPr sz="5334">
                <a:solidFill>
                  <a:schemeClr val="tx1"/>
                </a:solidFill>
              </a:defRPr>
            </a:lvl1pPr>
            <a:lvl2pPr marL="1219170" marR="0" indent="-365750" algn="l" defTabSz="2438340" rtl="0" eaLnBrk="1" fontAlgn="auto" latinLnBrk="0" hangingPunct="1">
              <a:lnSpc>
                <a:spcPct val="100000"/>
              </a:lnSpc>
              <a:spcBef>
                <a:spcPts val="800"/>
              </a:spcBef>
              <a:spcAft>
                <a:spcPts val="0"/>
              </a:spcAft>
              <a:buClrTx/>
              <a:buSzPct val="80000"/>
              <a:buFont typeface="Arial"/>
              <a:buChar char="•"/>
              <a:tabLst/>
              <a:defRPr>
                <a:solidFill>
                  <a:schemeClr val="tx1"/>
                </a:solidFill>
              </a:defRPr>
            </a:lvl2pPr>
            <a:lvl3pPr marL="1828754" marR="0" indent="-365750" algn="l" defTabSz="2438340" rtl="0" eaLnBrk="1" fontAlgn="auto" latinLnBrk="0" hangingPunct="1">
              <a:lnSpc>
                <a:spcPct val="100000"/>
              </a:lnSpc>
              <a:spcBef>
                <a:spcPct val="20000"/>
              </a:spcBef>
              <a:spcAft>
                <a:spcPts val="0"/>
              </a:spcAft>
              <a:buClrTx/>
              <a:buSzTx/>
              <a:buFont typeface="Lucida Grande"/>
              <a:buChar char="–"/>
              <a:tabLst/>
              <a:defRPr>
                <a:solidFill>
                  <a:schemeClr val="tx1"/>
                </a:solidFill>
              </a:defRPr>
            </a:lvl3pPr>
            <a:lvl4pPr marL="2438340" marR="0" indent="-365750" algn="l" defTabSz="2438340" rtl="0" eaLnBrk="1" fontAlgn="auto" latinLnBrk="0" hangingPunct="1">
              <a:lnSpc>
                <a:spcPct val="100000"/>
              </a:lnSpc>
              <a:spcBef>
                <a:spcPct val="20000"/>
              </a:spcBef>
              <a:spcAft>
                <a:spcPts val="0"/>
              </a:spcAft>
              <a:buClrTx/>
              <a:buSzPct val="80000"/>
              <a:buFont typeface="Arial"/>
              <a:buChar char="•"/>
              <a:tabLst/>
              <a:defRPr>
                <a:solidFill>
                  <a:schemeClr val="tx1"/>
                </a:solidFill>
              </a:defRPr>
            </a:lvl4pPr>
            <a:lvl5pPr marL="3047924" marR="0" indent="-365750" algn="l" defTabSz="2438340" rtl="0" eaLnBrk="1" fontAlgn="auto" latinLnBrk="0" hangingPunct="1">
              <a:lnSpc>
                <a:spcPct val="100000"/>
              </a:lnSpc>
              <a:spcBef>
                <a:spcPct val="20000"/>
              </a:spcBef>
              <a:spcAft>
                <a:spcPts val="0"/>
              </a:spcAft>
              <a:buClrTx/>
              <a:buSzTx/>
              <a:buFont typeface="Arial" pitchFamily="34" charset="0"/>
              <a:buChar char="»"/>
              <a:tabLst/>
              <a:defRPr>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40162978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ivider - photo">
    <p:spTree>
      <p:nvGrpSpPr>
        <p:cNvPr id="1" name=""/>
        <p:cNvGrpSpPr/>
        <p:nvPr/>
      </p:nvGrpSpPr>
      <p:grpSpPr>
        <a:xfrm>
          <a:off x="0" y="0"/>
          <a:ext cx="0" cy="0"/>
          <a:chOff x="0" y="0"/>
          <a:chExt cx="0" cy="0"/>
        </a:xfrm>
      </p:grpSpPr>
      <p:sp>
        <p:nvSpPr>
          <p:cNvPr id="4" name="Text Box 40"/>
          <p:cNvSpPr txBox="1">
            <a:spLocks noChangeArrowheads="1"/>
          </p:cNvSpPr>
          <p:nvPr userDrawn="1"/>
        </p:nvSpPr>
        <p:spPr bwMode="auto">
          <a:xfrm>
            <a:off x="22280081" y="12630438"/>
            <a:ext cx="905934" cy="276999"/>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587BF87C-5252-E14B-B8B7-CFDF5F40E57F}" type="slidenum">
              <a:rPr lang="en-US" sz="1800" kern="1200" smtClean="0">
                <a:solidFill>
                  <a:srgbClr val="FFFFFF"/>
                </a:solidFill>
              </a:rPr>
              <a:pPr algn="r" eaLnBrk="1" hangingPunct="1">
                <a:spcBef>
                  <a:spcPct val="50000"/>
                </a:spcBef>
                <a:defRPr/>
              </a:pPr>
              <a:t>‹#›</a:t>
            </a:fld>
            <a:endParaRPr lang="en-US" sz="1800" kern="1200" dirty="0" smtClean="0">
              <a:solidFill>
                <a:srgbClr val="FFFFFF"/>
              </a:solidFill>
            </a:endParaRPr>
          </a:p>
        </p:txBody>
      </p:sp>
      <p:sp>
        <p:nvSpPr>
          <p:cNvPr id="7" name="Text Box 40"/>
          <p:cNvSpPr txBox="1">
            <a:spLocks noChangeArrowheads="1"/>
          </p:cNvSpPr>
          <p:nvPr userDrawn="1"/>
        </p:nvSpPr>
        <p:spPr bwMode="auto">
          <a:xfrm>
            <a:off x="1210781" y="12568891"/>
            <a:ext cx="2700866" cy="338554"/>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eaLnBrk="1" hangingPunct="1">
              <a:spcBef>
                <a:spcPct val="50000"/>
              </a:spcBef>
              <a:defRPr/>
            </a:pPr>
            <a:r>
              <a:rPr lang="en-US" sz="2200" kern="1200" dirty="0" smtClean="0">
                <a:solidFill>
                  <a:srgbClr val="FFFFFF"/>
                </a:solidFill>
              </a:rPr>
              <a:t>©</a:t>
            </a:r>
            <a:r>
              <a:rPr lang="en-US" sz="1800" kern="1200" dirty="0" smtClean="0">
                <a:solidFill>
                  <a:srgbClr val="FFFFFF"/>
                </a:solidFill>
              </a:rPr>
              <a:t>2016 IBM Corporation</a:t>
            </a:r>
          </a:p>
        </p:txBody>
      </p:sp>
      <p:sp>
        <p:nvSpPr>
          <p:cNvPr id="5" name="Picture Placeholder 2"/>
          <p:cNvSpPr>
            <a:spLocks noGrp="1"/>
          </p:cNvSpPr>
          <p:nvPr>
            <p:ph type="pic" sz="quarter" idx="10"/>
          </p:nvPr>
        </p:nvSpPr>
        <p:spPr>
          <a:xfrm>
            <a:off x="0" y="0"/>
            <a:ext cx="24384000" cy="13716000"/>
          </a:xfrm>
        </p:spPr>
        <p:txBody>
          <a:bodyPr rtlCol="0">
            <a:normAutofit/>
          </a:bodyPr>
          <a:lstStyle/>
          <a:p>
            <a:pPr lvl="0"/>
            <a:endParaRPr lang="en-US" noProof="0" dirty="0"/>
          </a:p>
        </p:txBody>
      </p:sp>
      <p:sp>
        <p:nvSpPr>
          <p:cNvPr id="6" name="Title 1"/>
          <p:cNvSpPr>
            <a:spLocks noGrp="1"/>
          </p:cNvSpPr>
          <p:nvPr>
            <p:ph type="title"/>
          </p:nvPr>
        </p:nvSpPr>
        <p:spPr>
          <a:xfrm>
            <a:off x="1219202" y="6171404"/>
            <a:ext cx="16745008" cy="1323440"/>
          </a:xfrm>
        </p:spPr>
        <p:txBody>
          <a:bodyPr anchor="ctr"/>
          <a:lstStyle>
            <a:lvl1pPr>
              <a:defRPr sz="86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647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4833939" y="5654637"/>
            <a:ext cx="14716126" cy="1292662"/>
          </a:xfrm>
          <a:prstGeom prst="rect">
            <a:avLst/>
          </a:prstGeom>
        </p:spPr>
        <p:txBody>
          <a:bodyPr anchor="b"/>
          <a:lstStyle/>
          <a:p>
            <a:r>
              <a:t>Title Text</a:t>
            </a:r>
          </a:p>
        </p:txBody>
      </p:sp>
      <p:sp>
        <p:nvSpPr>
          <p:cNvPr id="12" name="Shape 12"/>
          <p:cNvSpPr>
            <a:spLocks noGrp="1"/>
          </p:cNvSpPr>
          <p:nvPr>
            <p:ph type="body" sz="quarter" idx="1"/>
          </p:nvPr>
        </p:nvSpPr>
        <p:spPr>
          <a:xfrm>
            <a:off x="4833939" y="7072313"/>
            <a:ext cx="14716126" cy="3385542"/>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11905652" y="13010554"/>
            <a:ext cx="554840" cy="513604"/>
          </a:xfrm>
          <a:prstGeom prst="rect">
            <a:avLst/>
          </a:prstGeom>
        </p:spPr>
        <p:txBody>
          <a:bodyPr/>
          <a:lstStyle/>
          <a:p>
            <a:pPr defTabSz="1828800" hangingPunct="1"/>
            <a:fld id="{86CB4B4D-7CA3-9044-876B-883B54F8677D}" type="slidenum">
              <a:rPr lang="uk-UA" sz="3600" kern="1200" smtClean="0">
                <a:solidFill>
                  <a:srgbClr val="6D7777"/>
                </a:solidFill>
              </a:rPr>
              <a:pPr defTabSz="1828800" hangingPunct="1"/>
              <a:t>‹#›</a:t>
            </a:fld>
            <a:endParaRPr lang="uk-UA" sz="3600" kern="1200">
              <a:solidFill>
                <a:srgbClr val="6D7777"/>
              </a:solidFill>
            </a:endParaRPr>
          </a:p>
        </p:txBody>
      </p:sp>
    </p:spTree>
    <p:extLst>
      <p:ext uri="{BB962C8B-B14F-4D97-AF65-F5344CB8AC3E}">
        <p14:creationId xmlns:p14="http://schemas.microsoft.com/office/powerpoint/2010/main" val="1070920412"/>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ackground_1">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2D2D40"/>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437677DC-CEA9-4C88-BBA1-8CFE0CC54B8F}"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506314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ackground_2">
    <p:spTree>
      <p:nvGrpSpPr>
        <p:cNvPr id="1" name=""/>
        <p:cNvGrpSpPr/>
        <p:nvPr/>
      </p:nvGrpSpPr>
      <p:grpSpPr>
        <a:xfrm>
          <a:off x="0" y="0"/>
          <a:ext cx="0" cy="0"/>
          <a:chOff x="0" y="0"/>
          <a:chExt cx="0" cy="0"/>
        </a:xfrm>
      </p:grpSpPr>
      <p:sp>
        <p:nvSpPr>
          <p:cNvPr id="2"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8E1F3A12-2A84-4D68-994D-D449F949910E}"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3"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sp>
        <p:nvSpPr>
          <p:cNvPr id="4" name="TextBox 38"/>
          <p:cNvSpPr txBox="1"/>
          <p:nvPr userDrawn="1"/>
        </p:nvSpPr>
        <p:spPr>
          <a:xfrm>
            <a:off x="3323170" y="50800"/>
            <a:ext cx="3496733" cy="1559129"/>
          </a:xfrm>
          <a:prstGeom prst="rect">
            <a:avLst/>
          </a:prstGeom>
          <a:noFill/>
        </p:spPr>
        <p:txBody>
          <a:bodyPr lIns="243824" tIns="121912" rIns="243824" bIns="121912">
            <a:spAutoFit/>
          </a:bodyPr>
          <a:lstStyle/>
          <a:p>
            <a:pPr defTabSz="1219127" hangingPunct="1">
              <a:defRPr/>
            </a:pPr>
            <a:r>
              <a:rPr lang="nb-NO" sz="2133" kern="1200" dirty="0">
                <a:solidFill>
                  <a:srgbClr val="FFFFFF"/>
                </a:solidFill>
                <a:latin typeface="Arial"/>
                <a:ea typeface=""/>
                <a:cs typeface="Arial"/>
              </a:rPr>
              <a:t>Innovate. Disrupt. Transform. Fast. @Enterprise Scale.</a:t>
            </a:r>
          </a:p>
          <a:p>
            <a:pPr defTabSz="1219127" hangingPunct="1">
              <a:defRPr/>
            </a:pPr>
            <a:endParaRPr lang="en-US" sz="2133" kern="1200" dirty="0">
              <a:solidFill>
                <a:srgbClr val="2D2D2D"/>
              </a:solidFill>
              <a:latin typeface="Arial"/>
              <a:ea typeface=""/>
              <a:cs typeface="Arial"/>
            </a:endParaRP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63467587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ackground_2">
    <p:spTree>
      <p:nvGrpSpPr>
        <p:cNvPr id="1" name=""/>
        <p:cNvGrpSpPr/>
        <p:nvPr/>
      </p:nvGrpSpPr>
      <p:grpSpPr>
        <a:xfrm>
          <a:off x="0" y="0"/>
          <a:ext cx="0" cy="0"/>
          <a:chOff x="0" y="0"/>
          <a:chExt cx="0" cy="0"/>
        </a:xfrm>
      </p:grpSpPr>
      <p:sp>
        <p:nvSpPr>
          <p:cNvPr id="2" name="Rectangle 5"/>
          <p:cNvSpPr/>
          <p:nvPr userDrawn="1"/>
        </p:nvSpPr>
        <p:spPr>
          <a:xfrm>
            <a:off x="0" y="0"/>
            <a:ext cx="8991600" cy="13716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6A6B436-326E-49BA-8D5E-C57C06137468}"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prstClr val="white"/>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4289771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ackground_3">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srgbClr val="2D2D40"/>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F9F4E9B9-2BA5-4C15-B9D8-5A9C8367FBD8}"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7255667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ackground_4">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6210390-5759-4733-BAF2-6BD4545638CC}"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3366100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ckground_5">
    <p:spTree>
      <p:nvGrpSpPr>
        <p:cNvPr id="1" name=""/>
        <p:cNvGrpSpPr/>
        <p:nvPr/>
      </p:nvGrpSpPr>
      <p:grpSpPr>
        <a:xfrm>
          <a:off x="0" y="0"/>
          <a:ext cx="0" cy="0"/>
          <a:chOff x="0" y="0"/>
          <a:chExt cx="0" cy="0"/>
        </a:xfrm>
      </p:grpSpPr>
      <p:sp>
        <p:nvSpPr>
          <p:cNvPr id="2" name="Rectangle 23"/>
          <p:cNvSpPr/>
          <p:nvPr userDrawn="1"/>
        </p:nvSpPr>
        <p:spPr>
          <a:xfrm>
            <a:off x="8636002" y="1981202"/>
            <a:ext cx="4868333" cy="4868333"/>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3" name="Rectangle 26"/>
          <p:cNvSpPr/>
          <p:nvPr userDrawn="1"/>
        </p:nvSpPr>
        <p:spPr>
          <a:xfrm>
            <a:off x="13826068" y="1981202"/>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4" name="Rectangle 36"/>
          <p:cNvSpPr/>
          <p:nvPr userDrawn="1"/>
        </p:nvSpPr>
        <p:spPr>
          <a:xfrm>
            <a:off x="18973802" y="1981202"/>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5" name="Rectangle 38"/>
          <p:cNvSpPr/>
          <p:nvPr userDrawn="1"/>
        </p:nvSpPr>
        <p:spPr>
          <a:xfrm>
            <a:off x="8636002" y="7116236"/>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6" name="Rectangle 40"/>
          <p:cNvSpPr/>
          <p:nvPr userDrawn="1"/>
        </p:nvSpPr>
        <p:spPr>
          <a:xfrm>
            <a:off x="13826068" y="7116236"/>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7" name="Rectangle 41"/>
          <p:cNvSpPr/>
          <p:nvPr userDrawn="1"/>
        </p:nvSpPr>
        <p:spPr>
          <a:xfrm>
            <a:off x="18973802" y="7116236"/>
            <a:ext cx="4868333" cy="4868333"/>
          </a:xfrm>
          <a:prstGeom prst="rect">
            <a:avLst/>
          </a:prstGeom>
          <a:solidFill>
            <a:srgbClr val="00B0E8"/>
          </a:solidFill>
          <a:ln>
            <a:noFill/>
          </a:ln>
          <a:effectLst/>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a:solidFill>
                <a:prstClr val="white"/>
              </a:solidFill>
            </a:endParaRPr>
          </a:p>
        </p:txBody>
      </p:sp>
      <p:sp>
        <p:nvSpPr>
          <p:cNvPr id="8" name="TextBox 1"/>
          <p:cNvSpPr txBox="1"/>
          <p:nvPr userDrawn="1"/>
        </p:nvSpPr>
        <p:spPr>
          <a:xfrm>
            <a:off x="-1468968" y="2853268"/>
            <a:ext cx="492475" cy="984869"/>
          </a:xfrm>
          <a:prstGeom prst="rect">
            <a:avLst/>
          </a:prstGeom>
          <a:noFill/>
        </p:spPr>
        <p:txBody>
          <a:bodyPr wrap="none" lIns="243824" tIns="121912" rIns="243824" bIns="121912">
            <a:spAutoFit/>
          </a:bodyPr>
          <a:lstStyle/>
          <a:p>
            <a:pPr defTabSz="1219127" hangingPunct="1">
              <a:defRPr/>
            </a:pPr>
            <a:endParaRPr lang="en-US" sz="4800" kern="1200" dirty="0">
              <a:solidFill>
                <a:prstClr val="black"/>
              </a:solidFill>
              <a:latin typeface="Arial"/>
              <a:ea typeface=""/>
              <a:cs typeface=""/>
            </a:endParaRPr>
          </a:p>
        </p:txBody>
      </p:sp>
      <p:sp>
        <p:nvSpPr>
          <p:cNvPr id="9" name="TextBox 20"/>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D572FE0-FFF3-4B6D-92A0-9576E19C7809}"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10" name="TextBox 21"/>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11"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493826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hapter_1">
    <p:spTree>
      <p:nvGrpSpPr>
        <p:cNvPr id="1" name=""/>
        <p:cNvGrpSpPr/>
        <p:nvPr/>
      </p:nvGrpSpPr>
      <p:grpSpPr>
        <a:xfrm>
          <a:off x="0" y="0"/>
          <a:ext cx="0" cy="0"/>
          <a:chOff x="0" y="0"/>
          <a:chExt cx="0" cy="0"/>
        </a:xfrm>
      </p:grpSpPr>
      <p:sp>
        <p:nvSpPr>
          <p:cNvPr id="2" name="Rectangle 1"/>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07" tIns="121904" rIns="243807" bIns="121904" anchor="ctr"/>
          <a:lstStyle/>
          <a:p>
            <a:pPr algn="ctr" defTabSz="825395">
              <a:defRPr/>
            </a:pPr>
            <a:endParaRPr lang="en-US" sz="2400" dirty="0">
              <a:solidFill>
                <a:prstClr val="white"/>
              </a:solidFill>
              <a:latin typeface="Arial"/>
            </a:endParaRPr>
          </a:p>
        </p:txBody>
      </p:sp>
      <p:cxnSp>
        <p:nvCxnSpPr>
          <p:cNvPr id="3" name="Straight Connector 2"/>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5" name="Picture 53"/>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rot="10800000" flipH="1" flipV="1">
            <a:off x="829737" y="351368"/>
            <a:ext cx="1041400" cy="4190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10"/>
          </p:nvPr>
        </p:nvSpPr>
        <p:spPr>
          <a:xfrm>
            <a:off x="22766867" y="12860867"/>
            <a:ext cx="1066800" cy="732368"/>
          </a:xfrm>
          <a:prstGeom prst="rect">
            <a:avLst/>
          </a:prstGeom>
        </p:spPr>
        <p:txBody>
          <a:bodyPr lIns="243807" tIns="121904" rIns="243807" bIns="121904"/>
          <a:lstStyle>
            <a:lvl1pPr algn="r" eaLnBrk="1" hangingPunct="1">
              <a:defRPr sz="2400">
                <a:solidFill>
                  <a:schemeClr val="accent2"/>
                </a:solidFill>
                <a:cs typeface="Arial" charset="0"/>
              </a:defRPr>
            </a:lvl1pPr>
          </a:lstStyle>
          <a:p>
            <a:pPr defTabSz="825395">
              <a:defRPr/>
            </a:pPr>
            <a:fld id="{7331FE02-7B92-FD42-9323-F1243A7DD592}" type="slidenum">
              <a:rPr lang="en-US">
                <a:solidFill>
                  <a:srgbClr val="EBEBEB"/>
                </a:solidFill>
              </a:rPr>
              <a:pPr defTabSz="825395">
                <a:defRPr/>
              </a:pPr>
              <a:t>‹#›</a:t>
            </a:fld>
            <a:endParaRPr lang="en-US">
              <a:solidFill>
                <a:srgbClr val="EBEBEB"/>
              </a:solidFill>
            </a:endParaRPr>
          </a:p>
        </p:txBody>
      </p:sp>
    </p:spTree>
    <p:extLst>
      <p:ext uri="{BB962C8B-B14F-4D97-AF65-F5344CB8AC3E}">
        <p14:creationId xmlns:p14="http://schemas.microsoft.com/office/powerpoint/2010/main" val="27202775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hapter_1">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9DE77FF1-4AAB-4BD5-9F72-4CCCC046D059}"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cxnSp>
        <p:nvCxnSpPr>
          <p:cNvPr id="5" name="Straight Connector 25"/>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27"/>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141512848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pter_2">
    <p:spTree>
      <p:nvGrpSpPr>
        <p:cNvPr id="1" name=""/>
        <p:cNvGrpSpPr/>
        <p:nvPr/>
      </p:nvGrpSpPr>
      <p:grpSpPr>
        <a:xfrm>
          <a:off x="0" y="0"/>
          <a:ext cx="0" cy="0"/>
          <a:chOff x="0" y="0"/>
          <a:chExt cx="0" cy="0"/>
        </a:xfrm>
      </p:grpSpPr>
      <p:sp>
        <p:nvSpPr>
          <p:cNvPr id="2" name="Rectangle 17"/>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cxnSp>
        <p:nvCxnSpPr>
          <p:cNvPr id="3" name="Straight Connector 23"/>
          <p:cNvCxnSpPr/>
          <p:nvPr userDrawn="1"/>
        </p:nvCxnSpPr>
        <p:spPr>
          <a:xfrm>
            <a:off x="4064000" y="-38101"/>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8128000" y="0"/>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17286E1A-ECCA-4940-99F8-DABA604AC346}"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6" name="TextBox 2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9892951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pter_3">
    <p:spTree>
      <p:nvGrpSpPr>
        <p:cNvPr id="1" name=""/>
        <p:cNvGrpSpPr/>
        <p:nvPr/>
      </p:nvGrpSpPr>
      <p:grpSpPr>
        <a:xfrm>
          <a:off x="0" y="0"/>
          <a:ext cx="0" cy="0"/>
          <a:chOff x="0" y="0"/>
          <a:chExt cx="0" cy="0"/>
        </a:xfrm>
      </p:grpSpPr>
      <p:sp>
        <p:nvSpPr>
          <p:cNvPr id="2" name="Rectangle 17"/>
          <p:cNvSpPr/>
          <p:nvPr userDrawn="1"/>
        </p:nvSpPr>
        <p:spPr>
          <a:xfrm>
            <a:off x="0" y="0"/>
            <a:ext cx="24384000" cy="13716000"/>
          </a:xfrm>
          <a:prstGeom prst="rect">
            <a:avLst/>
          </a:prstGeom>
          <a:solidFill>
            <a:srgbClr val="2D2D2D"/>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pic>
        <p:nvPicPr>
          <p:cNvPr id="3" name="Picture 2" descr="544407561_20.jpg"/>
          <p:cNvPicPr>
            <a:picLocks/>
          </p:cNvPicPr>
          <p:nvPr userDrawn="1"/>
        </p:nvPicPr>
        <p:blipFill>
          <a:blip r:embed="rId2" cstate="hqprint">
            <a:extLst>
              <a:ext uri="{28A0092B-C50C-407E-A947-70E740481C1C}">
                <a14:useLocalDpi xmlns:a14="http://schemas.microsoft.com/office/drawing/2010/main"/>
              </a:ext>
            </a:extLst>
          </a:blip>
          <a:srcRect r="-116"/>
          <a:stretch>
            <a:fillRect/>
          </a:stretch>
        </p:blipFill>
        <p:spPr bwMode="auto">
          <a:xfrm>
            <a:off x="16256000" y="0"/>
            <a:ext cx="8128000" cy="13716000"/>
          </a:xfrm>
          <a:prstGeom prst="rect">
            <a:avLst/>
          </a:prstGeom>
          <a:noFill/>
          <a:ln w="9525">
            <a:noFill/>
            <a:miter lim="800000"/>
            <a:headEnd/>
            <a:tailEnd/>
          </a:ln>
        </p:spPr>
      </p:pic>
      <p:cxnSp>
        <p:nvCxnSpPr>
          <p:cNvPr id="4" name="Straight Connector 20"/>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21"/>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 name="TextBox 14"/>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D2F7C895-94CB-4653-9074-5E742042F0F2}"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7"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8" name="Picture 53"/>
          <p:cNvPicPr>
            <a:picLocks noChangeAspect="1" noChangeArrowheads="1"/>
          </p:cNvPicPr>
          <p:nvPr userDrawn="1"/>
        </p:nvPicPr>
        <p:blipFill>
          <a:blip r:embed="rId3"/>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205714014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pter_4">
    <p:spTree>
      <p:nvGrpSpPr>
        <p:cNvPr id="1" name=""/>
        <p:cNvGrpSpPr/>
        <p:nvPr/>
      </p:nvGrpSpPr>
      <p:grpSpPr>
        <a:xfrm>
          <a:off x="0" y="0"/>
          <a:ext cx="0" cy="0"/>
          <a:chOff x="0" y="0"/>
          <a:chExt cx="0" cy="0"/>
        </a:xfrm>
      </p:grpSpPr>
      <p:sp>
        <p:nvSpPr>
          <p:cNvPr id="2" name="Rectangle 26"/>
          <p:cNvSpPr/>
          <p:nvPr userDrawn="1"/>
        </p:nvSpPr>
        <p:spPr>
          <a:xfrm>
            <a:off x="0" y="0"/>
            <a:ext cx="2438400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C51EA2E3-FC83-4D28-8086-4C263D6C1D63}"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4" name="TextBox 3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cxnSp>
        <p:nvCxnSpPr>
          <p:cNvPr id="5" name="Straight Connector 25"/>
          <p:cNvCxnSpPr/>
          <p:nvPr userDrawn="1"/>
        </p:nvCxnSpPr>
        <p:spPr>
          <a:xfrm>
            <a:off x="16256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27"/>
          <p:cNvCxnSpPr/>
          <p:nvPr userDrawn="1"/>
        </p:nvCxnSpPr>
        <p:spPr>
          <a:xfrm>
            <a:off x="20320000" y="0"/>
            <a:ext cx="0" cy="1371600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20796782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pter_5">
    <p:spTree>
      <p:nvGrpSpPr>
        <p:cNvPr id="1" name=""/>
        <p:cNvGrpSpPr/>
        <p:nvPr/>
      </p:nvGrpSpPr>
      <p:grpSpPr>
        <a:xfrm>
          <a:off x="0" y="0"/>
          <a:ext cx="0" cy="0"/>
          <a:chOff x="0" y="0"/>
          <a:chExt cx="0" cy="0"/>
        </a:xfrm>
      </p:grpSpPr>
      <p:sp>
        <p:nvSpPr>
          <p:cNvPr id="2" name="Rectangle 17"/>
          <p:cNvSpPr/>
          <p:nvPr userDrawn="1"/>
        </p:nvSpPr>
        <p:spPr>
          <a:xfrm>
            <a:off x="0" y="0"/>
            <a:ext cx="24384000" cy="13716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lIns="243824" tIns="121912" rIns="243824" bIns="121912" anchor="ctr"/>
          <a:lstStyle/>
          <a:p>
            <a:pPr algn="ctr" defTabSz="1219127" hangingPunct="1">
              <a:defRPr/>
            </a:pPr>
            <a:endParaRPr lang="en-US" sz="4800" kern="1200" dirty="0">
              <a:solidFill>
                <a:prstClr val="white"/>
              </a:solidFill>
            </a:endParaRPr>
          </a:p>
        </p:txBody>
      </p:sp>
      <p:cxnSp>
        <p:nvCxnSpPr>
          <p:cNvPr id="3" name="Straight Connector 23"/>
          <p:cNvCxnSpPr/>
          <p:nvPr userDrawn="1"/>
        </p:nvCxnSpPr>
        <p:spPr>
          <a:xfrm>
            <a:off x="4064000" y="-38101"/>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25"/>
          <p:cNvCxnSpPr/>
          <p:nvPr userDrawn="1"/>
        </p:nvCxnSpPr>
        <p:spPr>
          <a:xfrm>
            <a:off x="8128000" y="0"/>
            <a:ext cx="0" cy="13754101"/>
          </a:xfrm>
          <a:prstGeom prst="line">
            <a:avLst/>
          </a:prstGeom>
          <a:ln w="9525" cmpd="sng">
            <a:solidFill>
              <a:srgbClr val="FCFCFC"/>
            </a:solidFill>
          </a:ln>
          <a:effectLst/>
        </p:spPr>
        <p:style>
          <a:lnRef idx="2">
            <a:schemeClr val="accent1"/>
          </a:lnRef>
          <a:fillRef idx="0">
            <a:schemeClr val="accent1"/>
          </a:fillRef>
          <a:effectRef idx="1">
            <a:schemeClr val="accent1"/>
          </a:effectRef>
          <a:fontRef idx="minor">
            <a:schemeClr val="tx1"/>
          </a:fontRef>
        </p:style>
      </p:cxnSp>
      <p:sp>
        <p:nvSpPr>
          <p:cNvPr id="5" name="TextBox 27"/>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EDCCECB6-7C9C-4C99-BF40-719233F282B3}" type="slidenum">
              <a:rPr lang="en-US" sz="2133" kern="1200">
                <a:solidFill>
                  <a:srgbClr val="FFFFFF"/>
                </a:solidFill>
                <a:latin typeface="Arial"/>
                <a:ea typeface=""/>
                <a:cs typeface=""/>
              </a:rPr>
              <a:pPr defTabSz="1219127" hangingPunct="1">
                <a:defRPr/>
              </a:pPr>
              <a:t>‹#›</a:t>
            </a:fld>
            <a:endParaRPr lang="en-US" sz="2133" kern="1200" dirty="0">
              <a:solidFill>
                <a:srgbClr val="FFFFFF"/>
              </a:solidFill>
              <a:latin typeface="Arial"/>
              <a:ea typeface=""/>
              <a:cs typeface=""/>
            </a:endParaRPr>
          </a:p>
        </p:txBody>
      </p:sp>
      <p:sp>
        <p:nvSpPr>
          <p:cNvPr id="6" name="TextBox 28"/>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FFFFFF"/>
                </a:solidFill>
                <a:latin typeface="Arial"/>
                <a:ea typeface=""/>
                <a:cs typeface="Arial"/>
              </a:rPr>
              <a:t>IBM</a:t>
            </a:r>
          </a:p>
        </p:txBody>
      </p:sp>
      <p:pic>
        <p:nvPicPr>
          <p:cNvPr id="7"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5695641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_Slide_1">
    <p:spTree>
      <p:nvGrpSpPr>
        <p:cNvPr id="1" name=""/>
        <p:cNvGrpSpPr/>
        <p:nvPr/>
      </p:nvGrpSpPr>
      <p:grpSpPr>
        <a:xfrm>
          <a:off x="0" y="0"/>
          <a:ext cx="0" cy="0"/>
          <a:chOff x="0" y="0"/>
          <a:chExt cx="0" cy="0"/>
        </a:xfrm>
      </p:grpSpPr>
      <p:sp>
        <p:nvSpPr>
          <p:cNvPr id="2" name="TextBox 20"/>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7A1EC895-41EF-4C4D-9DF7-BD5AF23988DF}"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3" name="TextBox 22"/>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4"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Tree>
    <p:extLst>
      <p:ext uri="{BB962C8B-B14F-4D97-AF65-F5344CB8AC3E}">
        <p14:creationId xmlns:p14="http://schemas.microsoft.com/office/powerpoint/2010/main" val="20807556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_Slide_2">
    <p:spTree>
      <p:nvGrpSpPr>
        <p:cNvPr id="1" name=""/>
        <p:cNvGrpSpPr/>
        <p:nvPr/>
      </p:nvGrpSpPr>
      <p:grpSpPr>
        <a:xfrm>
          <a:off x="0" y="0"/>
          <a:ext cx="0" cy="0"/>
          <a:chOff x="0" y="0"/>
          <a:chExt cx="0" cy="0"/>
        </a:xfrm>
      </p:grpSpPr>
      <p:sp>
        <p:nvSpPr>
          <p:cNvPr id="3"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B24F80DE-42EC-452D-BBF2-80B4E5B97EEE}"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29" name="Content Placeholder 6"/>
          <p:cNvSpPr>
            <a:spLocks noGrp="1"/>
          </p:cNvSpPr>
          <p:nvPr>
            <p:ph sz="quarter" idx="33"/>
          </p:nvPr>
        </p:nvSpPr>
        <p:spPr>
          <a:xfrm>
            <a:off x="6490905" y="5842012"/>
            <a:ext cx="16598680" cy="5291667"/>
          </a:xfrm>
          <a:prstGeom prst="rect">
            <a:avLst/>
          </a:prstGeom>
          <a:solidFill>
            <a:schemeClr val="bg1">
              <a:lumMod val="85000"/>
            </a:schemeClr>
          </a:solidFill>
        </p:spPr>
        <p:txBody>
          <a:bodyPr vert="horz" lIns="91434" tIns="45717" rIns="91434" bIns="45717"/>
          <a:lstStyle>
            <a:lvl1pPr marL="0" indent="0">
              <a:buNone/>
              <a:defRPr sz="2133">
                <a:solidFill>
                  <a:srgbClr val="2D2D2D"/>
                </a:solidFill>
              </a:defRPr>
            </a:lvl1pPr>
          </a:lstStyle>
          <a:p>
            <a:pPr lvl="0"/>
            <a:endParaRPr lang="en-US" dirty="0"/>
          </a:p>
        </p:txBody>
      </p:sp>
    </p:spTree>
    <p:extLst>
      <p:ext uri="{BB962C8B-B14F-4D97-AF65-F5344CB8AC3E}">
        <p14:creationId xmlns:p14="http://schemas.microsoft.com/office/powerpoint/2010/main" val="2801859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xt_Slide_3">
    <p:spTree>
      <p:nvGrpSpPr>
        <p:cNvPr id="1" name=""/>
        <p:cNvGrpSpPr/>
        <p:nvPr/>
      </p:nvGrpSpPr>
      <p:grpSpPr>
        <a:xfrm>
          <a:off x="0" y="0"/>
          <a:ext cx="0" cy="0"/>
          <a:chOff x="0" y="0"/>
          <a:chExt cx="0" cy="0"/>
        </a:xfrm>
      </p:grpSpPr>
      <p:sp>
        <p:nvSpPr>
          <p:cNvPr id="4" name="TextBox 13"/>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0B10EAF2-25C6-4FB1-A439-3AD45F25E954}"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5" name="TextBox 16"/>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6"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29" name="Content Placeholder 6"/>
          <p:cNvSpPr>
            <a:spLocks noGrp="1"/>
          </p:cNvSpPr>
          <p:nvPr>
            <p:ph sz="quarter" idx="33"/>
          </p:nvPr>
        </p:nvSpPr>
        <p:spPr>
          <a:xfrm>
            <a:off x="6490902" y="5842012"/>
            <a:ext cx="8184181" cy="5291667"/>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12" name="Content Placeholder 6"/>
          <p:cNvSpPr>
            <a:spLocks noGrp="1"/>
          </p:cNvSpPr>
          <p:nvPr>
            <p:ph sz="quarter" idx="36"/>
          </p:nvPr>
        </p:nvSpPr>
        <p:spPr>
          <a:xfrm>
            <a:off x="14896315" y="5842012"/>
            <a:ext cx="8184181" cy="5291667"/>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6233344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xt_Slide_4">
    <p:spTree>
      <p:nvGrpSpPr>
        <p:cNvPr id="1" name=""/>
        <p:cNvGrpSpPr/>
        <p:nvPr/>
      </p:nvGrpSpPr>
      <p:grpSpPr>
        <a:xfrm>
          <a:off x="0" y="0"/>
          <a:ext cx="0" cy="0"/>
          <a:chOff x="0" y="0"/>
          <a:chExt cx="0" cy="0"/>
        </a:xfrm>
      </p:grpSpPr>
      <p:sp>
        <p:nvSpPr>
          <p:cNvPr id="10" name="TextBox 19"/>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0EA48099-3C86-44BC-8171-7BA1B10B0404}"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11" name="TextBox 2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12"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29" name="Content Placeholder 6"/>
          <p:cNvSpPr>
            <a:spLocks noGrp="1"/>
          </p:cNvSpPr>
          <p:nvPr>
            <p:ph sz="quarter" idx="33"/>
          </p:nvPr>
        </p:nvSpPr>
        <p:spPr>
          <a:xfrm>
            <a:off x="6490901"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31" name="Content Placeholder 6"/>
          <p:cNvSpPr>
            <a:spLocks noGrp="1"/>
          </p:cNvSpPr>
          <p:nvPr>
            <p:ph sz="quarter" idx="35"/>
          </p:nvPr>
        </p:nvSpPr>
        <p:spPr>
          <a:xfrm>
            <a:off x="10696971"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33" name="Content Placeholder 6"/>
          <p:cNvSpPr>
            <a:spLocks noGrp="1"/>
          </p:cNvSpPr>
          <p:nvPr>
            <p:ph sz="quarter" idx="36"/>
          </p:nvPr>
        </p:nvSpPr>
        <p:spPr>
          <a:xfrm>
            <a:off x="14903035"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35" name="Content Placeholder 6"/>
          <p:cNvSpPr>
            <a:spLocks noGrp="1"/>
          </p:cNvSpPr>
          <p:nvPr>
            <p:ph sz="quarter" idx="37"/>
          </p:nvPr>
        </p:nvSpPr>
        <p:spPr>
          <a:xfrm>
            <a:off x="19109099" y="5842006"/>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41" name="Content Placeholder 6"/>
          <p:cNvSpPr>
            <a:spLocks noGrp="1"/>
          </p:cNvSpPr>
          <p:nvPr>
            <p:ph sz="quarter" idx="38"/>
          </p:nvPr>
        </p:nvSpPr>
        <p:spPr>
          <a:xfrm>
            <a:off x="6490901"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45" name="Content Placeholder 6"/>
          <p:cNvSpPr>
            <a:spLocks noGrp="1"/>
          </p:cNvSpPr>
          <p:nvPr>
            <p:ph sz="quarter" idx="40"/>
          </p:nvPr>
        </p:nvSpPr>
        <p:spPr>
          <a:xfrm>
            <a:off x="14903035"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46" name="Content Placeholder 6"/>
          <p:cNvSpPr>
            <a:spLocks noGrp="1"/>
          </p:cNvSpPr>
          <p:nvPr>
            <p:ph sz="quarter" idx="41"/>
          </p:nvPr>
        </p:nvSpPr>
        <p:spPr>
          <a:xfrm>
            <a:off x="19109099"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
        <p:nvSpPr>
          <p:cNvPr id="51" name="Content Placeholder 6"/>
          <p:cNvSpPr>
            <a:spLocks noGrp="1"/>
          </p:cNvSpPr>
          <p:nvPr>
            <p:ph sz="quarter" idx="39"/>
          </p:nvPr>
        </p:nvSpPr>
        <p:spPr>
          <a:xfrm>
            <a:off x="10696971" y="8578441"/>
            <a:ext cx="3960912" cy="2568451"/>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10941324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_Slide_5">
    <p:spTree>
      <p:nvGrpSpPr>
        <p:cNvPr id="1" name=""/>
        <p:cNvGrpSpPr/>
        <p:nvPr/>
      </p:nvGrpSpPr>
      <p:grpSpPr>
        <a:xfrm>
          <a:off x="0" y="0"/>
          <a:ext cx="0" cy="0"/>
          <a:chOff x="0" y="0"/>
          <a:chExt cx="0" cy="0"/>
        </a:xfrm>
      </p:grpSpPr>
      <p:sp>
        <p:nvSpPr>
          <p:cNvPr id="3" name="TextBox 19"/>
          <p:cNvSpPr txBox="1"/>
          <p:nvPr userDrawn="1"/>
        </p:nvSpPr>
        <p:spPr>
          <a:xfrm>
            <a:off x="23355303" y="194734"/>
            <a:ext cx="821267" cy="574436"/>
          </a:xfrm>
          <a:prstGeom prst="rect">
            <a:avLst/>
          </a:prstGeom>
          <a:noFill/>
        </p:spPr>
        <p:txBody>
          <a:bodyPr lIns="243824" tIns="121912" rIns="243824" bIns="121912">
            <a:spAutoFit/>
          </a:bodyPr>
          <a:lstStyle/>
          <a:p>
            <a:pPr defTabSz="1219127" hangingPunct="1">
              <a:defRPr/>
            </a:pPr>
            <a:fld id="{56700E7D-435D-4380-B9F9-B8924B5308C9}" type="slidenum">
              <a:rPr lang="en-US" sz="2133" kern="1200">
                <a:solidFill>
                  <a:srgbClr val="2D2D2D"/>
                </a:solidFill>
                <a:latin typeface="Arial"/>
                <a:ea typeface=""/>
                <a:cs typeface=""/>
              </a:rPr>
              <a:pPr defTabSz="1219127" hangingPunct="1">
                <a:defRPr/>
              </a:pPr>
              <a:t>‹#›</a:t>
            </a:fld>
            <a:endParaRPr lang="en-US" sz="2133" kern="1200" dirty="0">
              <a:solidFill>
                <a:srgbClr val="2D2D2D"/>
              </a:solidFill>
              <a:latin typeface="Arial"/>
              <a:ea typeface=""/>
              <a:cs typeface=""/>
            </a:endParaRPr>
          </a:p>
        </p:txBody>
      </p:sp>
      <p:sp>
        <p:nvSpPr>
          <p:cNvPr id="4" name="TextBox 20"/>
          <p:cNvSpPr txBox="1"/>
          <p:nvPr userDrawn="1"/>
        </p:nvSpPr>
        <p:spPr>
          <a:xfrm>
            <a:off x="406402" y="194734"/>
            <a:ext cx="1058333" cy="574436"/>
          </a:xfrm>
          <a:prstGeom prst="rect">
            <a:avLst/>
          </a:prstGeom>
          <a:noFill/>
        </p:spPr>
        <p:txBody>
          <a:bodyPr lIns="243824" tIns="121912" rIns="243824" bIns="121912">
            <a:spAutoFit/>
          </a:bodyPr>
          <a:lstStyle/>
          <a:p>
            <a:pPr defTabSz="1219127" hangingPunct="1">
              <a:defRPr/>
            </a:pPr>
            <a:r>
              <a:rPr lang="en-US" sz="2133" kern="1200" dirty="0">
                <a:solidFill>
                  <a:srgbClr val="2D2D2D"/>
                </a:solidFill>
                <a:latin typeface="Arial"/>
                <a:ea typeface=""/>
                <a:cs typeface="Arial"/>
              </a:rPr>
              <a:t>IBM</a:t>
            </a:r>
          </a:p>
        </p:txBody>
      </p:sp>
      <p:pic>
        <p:nvPicPr>
          <p:cNvPr id="5" name="Picture 53"/>
          <p:cNvPicPr>
            <a:picLocks noChangeAspect="1" noChangeArrowheads="1"/>
          </p:cNvPicPr>
          <p:nvPr userDrawn="1"/>
        </p:nvPicPr>
        <p:blipFill>
          <a:blip r:embed="rId2"/>
          <a:srcRect/>
          <a:stretch>
            <a:fillRect/>
          </a:stretch>
        </p:blipFill>
        <p:spPr bwMode="auto">
          <a:xfrm rot="10800000" flipH="1" flipV="1">
            <a:off x="23025103" y="12945535"/>
            <a:ext cx="1041400" cy="419101"/>
          </a:xfrm>
          <a:prstGeom prst="rect">
            <a:avLst/>
          </a:prstGeom>
          <a:noFill/>
          <a:ln w="9525">
            <a:noFill/>
            <a:miter lim="800000"/>
            <a:headEnd/>
            <a:tailEnd/>
          </a:ln>
        </p:spPr>
      </p:pic>
      <p:sp>
        <p:nvSpPr>
          <p:cNvPr id="15" name="Content Placeholder 6"/>
          <p:cNvSpPr>
            <a:spLocks noGrp="1"/>
          </p:cNvSpPr>
          <p:nvPr>
            <p:ph sz="quarter" idx="37"/>
          </p:nvPr>
        </p:nvSpPr>
        <p:spPr>
          <a:xfrm>
            <a:off x="14876987" y="3159509"/>
            <a:ext cx="8193024" cy="8363712"/>
          </a:xfrm>
          <a:prstGeom prst="rect">
            <a:avLst/>
          </a:prstGeom>
          <a:solidFill>
            <a:schemeClr val="bg1">
              <a:lumMod val="85000"/>
            </a:schemeClr>
          </a:solidFill>
        </p:spPr>
        <p:txBody>
          <a:bodyPr vert="horz" lIns="91434" tIns="45717" rIns="91434" bIns="45717"/>
          <a:lstStyle>
            <a:lvl1pPr marL="0" indent="0">
              <a:buNone/>
              <a:defRPr sz="2133"/>
            </a:lvl1pPr>
          </a:lstStyle>
          <a:p>
            <a:pPr lvl="0"/>
            <a:endParaRPr lang="en-US" dirty="0"/>
          </a:p>
        </p:txBody>
      </p:sp>
    </p:spTree>
    <p:extLst>
      <p:ext uri="{BB962C8B-B14F-4D97-AF65-F5344CB8AC3E}">
        <p14:creationId xmlns:p14="http://schemas.microsoft.com/office/powerpoint/2010/main" val="12179118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37.xml"/><Relationship Id="rId21" Type="http://schemas.openxmlformats.org/officeDocument/2006/relationships/slideLayout" Target="../slideLayouts/slideLayout138.xml"/><Relationship Id="rId22" Type="http://schemas.openxmlformats.org/officeDocument/2006/relationships/slideLayout" Target="../slideLayouts/slideLayout139.xml"/><Relationship Id="rId23" Type="http://schemas.openxmlformats.org/officeDocument/2006/relationships/slideLayout" Target="../slideLayouts/slideLayout140.xml"/><Relationship Id="rId24" Type="http://schemas.openxmlformats.org/officeDocument/2006/relationships/slideLayout" Target="../slideLayouts/slideLayout141.xml"/><Relationship Id="rId25" Type="http://schemas.openxmlformats.org/officeDocument/2006/relationships/slideLayout" Target="../slideLayouts/slideLayout142.xml"/><Relationship Id="rId26" Type="http://schemas.openxmlformats.org/officeDocument/2006/relationships/slideLayout" Target="../slideLayouts/slideLayout143.xml"/><Relationship Id="rId27" Type="http://schemas.openxmlformats.org/officeDocument/2006/relationships/slideLayout" Target="../slideLayouts/slideLayout144.xml"/><Relationship Id="rId28" Type="http://schemas.openxmlformats.org/officeDocument/2006/relationships/slideLayout" Target="../slideLayouts/slideLayout145.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5" Type="http://schemas.openxmlformats.org/officeDocument/2006/relationships/slideLayout" Target="../slideLayouts/slideLayout122.xml"/><Relationship Id="rId30" Type="http://schemas.openxmlformats.org/officeDocument/2006/relationships/slideLayout" Target="../slideLayouts/slideLayout147.xml"/><Relationship Id="rId31" Type="http://schemas.openxmlformats.org/officeDocument/2006/relationships/slideLayout" Target="../slideLayouts/slideLayout148.xml"/><Relationship Id="rId32" Type="http://schemas.openxmlformats.org/officeDocument/2006/relationships/slideLayout" Target="../slideLayouts/slideLayout149.xml"/><Relationship Id="rId9" Type="http://schemas.openxmlformats.org/officeDocument/2006/relationships/slideLayout" Target="../slideLayouts/slideLayout126.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33" Type="http://schemas.openxmlformats.org/officeDocument/2006/relationships/slideLayout" Target="../slideLayouts/slideLayout150.xml"/><Relationship Id="rId34" Type="http://schemas.openxmlformats.org/officeDocument/2006/relationships/slideLayout" Target="../slideLayouts/slideLayout151.xml"/><Relationship Id="rId35" Type="http://schemas.openxmlformats.org/officeDocument/2006/relationships/theme" Target="../theme/theme10.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Relationship Id="rId16" Type="http://schemas.openxmlformats.org/officeDocument/2006/relationships/slideLayout" Target="../slideLayouts/slideLayout133.xml"/><Relationship Id="rId17" Type="http://schemas.openxmlformats.org/officeDocument/2006/relationships/slideLayout" Target="../slideLayouts/slideLayout134.xml"/><Relationship Id="rId18" Type="http://schemas.openxmlformats.org/officeDocument/2006/relationships/slideLayout" Target="../slideLayouts/slideLayout135.xml"/><Relationship Id="rId19" Type="http://schemas.openxmlformats.org/officeDocument/2006/relationships/slideLayout" Target="../slideLayouts/slideLayout136.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54.xml"/><Relationship Id="rId4" Type="http://schemas.openxmlformats.org/officeDocument/2006/relationships/slideLayout" Target="../slideLayouts/slideLayout155.xml"/><Relationship Id="rId5" Type="http://schemas.openxmlformats.org/officeDocument/2006/relationships/slideLayout" Target="../slideLayouts/slideLayout156.xml"/><Relationship Id="rId6" Type="http://schemas.openxmlformats.org/officeDocument/2006/relationships/slideLayout" Target="../slideLayouts/slideLayout157.xml"/><Relationship Id="rId7" Type="http://schemas.openxmlformats.org/officeDocument/2006/relationships/theme" Target="../theme/theme11.xml"/><Relationship Id="rId1" Type="http://schemas.openxmlformats.org/officeDocument/2006/relationships/slideLayout" Target="../slideLayouts/slideLayout152.xml"/><Relationship Id="rId2" Type="http://schemas.openxmlformats.org/officeDocument/2006/relationships/slideLayout" Target="../slideLayouts/slideLayout15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 Id="rId9" Type="http://schemas.openxmlformats.org/officeDocument/2006/relationships/slideLayout" Target="../slideLayouts/slideLayout166.xml"/><Relationship Id="rId10" Type="http://schemas.openxmlformats.org/officeDocument/2006/relationships/theme" Target="../theme/theme12.xml"/><Relationship Id="rId1" Type="http://schemas.openxmlformats.org/officeDocument/2006/relationships/slideLayout" Target="../slideLayouts/slideLayout158.xml"/><Relationship Id="rId2" Type="http://schemas.openxmlformats.org/officeDocument/2006/relationships/slideLayout" Target="../slideLayouts/slideLayout15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theme" Target="../theme/theme13.xml"/><Relationship Id="rId1" Type="http://schemas.openxmlformats.org/officeDocument/2006/relationships/slideLayout" Target="../slideLayouts/slideLayout167.xml"/><Relationship Id="rId2" Type="http://schemas.openxmlformats.org/officeDocument/2006/relationships/slideLayout" Target="../slideLayouts/slideLayout16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theme" Target="../theme/theme14.xml"/><Relationship Id="rId1" Type="http://schemas.openxmlformats.org/officeDocument/2006/relationships/slideLayout" Target="../slideLayouts/slideLayout176.xml"/><Relationship Id="rId2" Type="http://schemas.openxmlformats.org/officeDocument/2006/relationships/slideLayout" Target="../slideLayouts/slideLayout177.xml"/><Relationship Id="rId3" Type="http://schemas.openxmlformats.org/officeDocument/2006/relationships/slideLayout" Target="../slideLayouts/slideLayout178.xml"/><Relationship Id="rId4" Type="http://schemas.openxmlformats.org/officeDocument/2006/relationships/slideLayout" Target="../slideLayouts/slideLayout179.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 Id="rId9" Type="http://schemas.openxmlformats.org/officeDocument/2006/relationships/slideLayout" Target="../slideLayouts/slideLayout184.xml"/><Relationship Id="rId10" Type="http://schemas.openxmlformats.org/officeDocument/2006/relationships/slideLayout" Target="../slideLayouts/slideLayout185.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99.xml"/><Relationship Id="rId12" Type="http://schemas.openxmlformats.org/officeDocument/2006/relationships/theme" Target="../theme/theme15.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theme" Target="../theme/theme16.xml"/><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 Id="rId11" Type="http://schemas.openxmlformats.org/officeDocument/2006/relationships/theme" Target="../theme/theme17.xml"/><Relationship Id="rId1" Type="http://schemas.openxmlformats.org/officeDocument/2006/relationships/slideLayout" Target="../slideLayouts/slideLayout214.xml"/><Relationship Id="rId2" Type="http://schemas.openxmlformats.org/officeDocument/2006/relationships/slideLayout" Target="../slideLayouts/slideLayout215.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226.xml"/><Relationship Id="rId4" Type="http://schemas.openxmlformats.org/officeDocument/2006/relationships/slideLayout" Target="../slideLayouts/slideLayout227.xml"/><Relationship Id="rId5" Type="http://schemas.openxmlformats.org/officeDocument/2006/relationships/slideLayout" Target="../slideLayouts/slideLayout228.xml"/><Relationship Id="rId6" Type="http://schemas.openxmlformats.org/officeDocument/2006/relationships/slideLayout" Target="../slideLayouts/slideLayout229.xml"/><Relationship Id="rId7" Type="http://schemas.openxmlformats.org/officeDocument/2006/relationships/slideLayout" Target="../slideLayouts/slideLayout230.xml"/><Relationship Id="rId8" Type="http://schemas.openxmlformats.org/officeDocument/2006/relationships/slideLayout" Target="../slideLayouts/slideLayout231.xml"/><Relationship Id="rId9" Type="http://schemas.openxmlformats.org/officeDocument/2006/relationships/slideLayout" Target="../slideLayouts/slideLayout232.xml"/><Relationship Id="rId10" Type="http://schemas.openxmlformats.org/officeDocument/2006/relationships/slideLayout" Target="../slideLayouts/slideLayout233.xml"/><Relationship Id="rId11" Type="http://schemas.openxmlformats.org/officeDocument/2006/relationships/theme" Target="../theme/theme18.xml"/><Relationship Id="rId1" Type="http://schemas.openxmlformats.org/officeDocument/2006/relationships/slideLayout" Target="../slideLayouts/slideLayout224.xml"/><Relationship Id="rId2" Type="http://schemas.openxmlformats.org/officeDocument/2006/relationships/slideLayout" Target="../slideLayouts/slideLayout225.xml"/></Relationships>
</file>

<file path=ppt/slideMasters/_rels/slideMaster19.xml.rels><?xml version="1.0" encoding="UTF-8" standalone="yes"?>
<Relationships xmlns="http://schemas.openxmlformats.org/package/2006/relationships"><Relationship Id="rId11" Type="http://schemas.openxmlformats.org/officeDocument/2006/relationships/theme" Target="../theme/theme19.xml"/><Relationship Id="rId12" Type="http://schemas.openxmlformats.org/officeDocument/2006/relationships/image" Target="../media/image18.png"/><Relationship Id="rId1" Type="http://schemas.openxmlformats.org/officeDocument/2006/relationships/slideLayout" Target="../slideLayouts/slideLayout234.xml"/><Relationship Id="rId2" Type="http://schemas.openxmlformats.org/officeDocument/2006/relationships/slideLayout" Target="../slideLayouts/slideLayout235.xml"/><Relationship Id="rId3" Type="http://schemas.openxmlformats.org/officeDocument/2006/relationships/slideLayout" Target="../slideLayouts/slideLayout236.xml"/><Relationship Id="rId4" Type="http://schemas.openxmlformats.org/officeDocument/2006/relationships/slideLayout" Target="../slideLayouts/slideLayout237.xml"/><Relationship Id="rId5" Type="http://schemas.openxmlformats.org/officeDocument/2006/relationships/slideLayout" Target="../slideLayouts/slideLayout238.xml"/><Relationship Id="rId6" Type="http://schemas.openxmlformats.org/officeDocument/2006/relationships/slideLayout" Target="../slideLayouts/slideLayout239.xml"/><Relationship Id="rId7" Type="http://schemas.openxmlformats.org/officeDocument/2006/relationships/slideLayout" Target="../slideLayouts/slideLayout240.xml"/><Relationship Id="rId8" Type="http://schemas.openxmlformats.org/officeDocument/2006/relationships/slideLayout" Target="../slideLayouts/slideLayout241.xml"/><Relationship Id="rId9" Type="http://schemas.openxmlformats.org/officeDocument/2006/relationships/slideLayout" Target="../slideLayouts/slideLayout242.xml"/><Relationship Id="rId10" Type="http://schemas.openxmlformats.org/officeDocument/2006/relationships/slideLayout" Target="../slideLayouts/slideLayout24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54.xml"/><Relationship Id="rId12" Type="http://schemas.openxmlformats.org/officeDocument/2006/relationships/theme" Target="../theme/theme20.xml"/><Relationship Id="rId13" Type="http://schemas.openxmlformats.org/officeDocument/2006/relationships/image" Target="../media/image18.png"/><Relationship Id="rId1" Type="http://schemas.openxmlformats.org/officeDocument/2006/relationships/slideLayout" Target="../slideLayouts/slideLayout244.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9" Type="http://schemas.openxmlformats.org/officeDocument/2006/relationships/slideLayout" Target="../slideLayouts/slideLayout252.xml"/><Relationship Id="rId10" Type="http://schemas.openxmlformats.org/officeDocument/2006/relationships/slideLayout" Target="../slideLayouts/slideLayout25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theme" Target="../theme/theme4.xml"/><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theme" Target="../theme/theme5.xml"/><Relationship Id="rId1" Type="http://schemas.openxmlformats.org/officeDocument/2006/relationships/slideLayout" Target="../slideLayouts/slideLayout25.xml"/><Relationship Id="rId2"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theme" Target="../theme/theme6.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63.xml"/><Relationship Id="rId21" Type="http://schemas.openxmlformats.org/officeDocument/2006/relationships/slideLayout" Target="../slideLayouts/slideLayout64.xml"/><Relationship Id="rId22" Type="http://schemas.openxmlformats.org/officeDocument/2006/relationships/slideLayout" Target="../slideLayouts/slideLayout65.xml"/><Relationship Id="rId23" Type="http://schemas.openxmlformats.org/officeDocument/2006/relationships/slideLayout" Target="../slideLayouts/slideLayout66.xml"/><Relationship Id="rId24" Type="http://schemas.openxmlformats.org/officeDocument/2006/relationships/slideLayout" Target="../slideLayouts/slideLayout67.xml"/><Relationship Id="rId25" Type="http://schemas.openxmlformats.org/officeDocument/2006/relationships/slideLayout" Target="../slideLayouts/slideLayout68.xml"/><Relationship Id="rId26" Type="http://schemas.openxmlformats.org/officeDocument/2006/relationships/slideLayout" Target="../slideLayouts/slideLayout69.xml"/><Relationship Id="rId27" Type="http://schemas.openxmlformats.org/officeDocument/2006/relationships/slideLayout" Target="../slideLayouts/slideLayout70.xml"/><Relationship Id="rId28" Type="http://schemas.openxmlformats.org/officeDocument/2006/relationships/slideLayout" Target="../slideLayouts/slideLayout71.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2" Type="http://schemas.openxmlformats.org/officeDocument/2006/relationships/slideLayout" Target="../slideLayouts/slideLayout45.xml"/><Relationship Id="rId3" Type="http://schemas.openxmlformats.org/officeDocument/2006/relationships/slideLayout" Target="../slideLayouts/slideLayout46.xml"/><Relationship Id="rId4" Type="http://schemas.openxmlformats.org/officeDocument/2006/relationships/slideLayout" Target="../slideLayouts/slideLayout47.xml"/><Relationship Id="rId5" Type="http://schemas.openxmlformats.org/officeDocument/2006/relationships/slideLayout" Target="../slideLayouts/slideLayout48.xml"/><Relationship Id="rId30" Type="http://schemas.openxmlformats.org/officeDocument/2006/relationships/slideLayout" Target="../slideLayouts/slideLayout73.xml"/><Relationship Id="rId31" Type="http://schemas.openxmlformats.org/officeDocument/2006/relationships/slideLayout" Target="../slideLayouts/slideLayout74.xml"/><Relationship Id="rId32" Type="http://schemas.openxmlformats.org/officeDocument/2006/relationships/slideLayout" Target="../slideLayouts/slideLayout75.xml"/><Relationship Id="rId9" Type="http://schemas.openxmlformats.org/officeDocument/2006/relationships/slideLayout" Target="../slideLayouts/slideLayout52.xml"/><Relationship Id="rId6" Type="http://schemas.openxmlformats.org/officeDocument/2006/relationships/slideLayout" Target="../slideLayouts/slideLayout49.xml"/><Relationship Id="rId7" Type="http://schemas.openxmlformats.org/officeDocument/2006/relationships/slideLayout" Target="../slideLayouts/slideLayout50.xml"/><Relationship Id="rId8" Type="http://schemas.openxmlformats.org/officeDocument/2006/relationships/slideLayout" Target="../slideLayouts/slideLayout51.xml"/><Relationship Id="rId33" Type="http://schemas.openxmlformats.org/officeDocument/2006/relationships/slideLayout" Target="../slideLayouts/slideLayout76.xml"/><Relationship Id="rId34" Type="http://schemas.openxmlformats.org/officeDocument/2006/relationships/slideLayout" Target="../slideLayouts/slideLayout77.xml"/><Relationship Id="rId35" Type="http://schemas.openxmlformats.org/officeDocument/2006/relationships/theme" Target="../theme/theme7.xml"/><Relationship Id="rId10" Type="http://schemas.openxmlformats.org/officeDocument/2006/relationships/slideLayout" Target="../slideLayouts/slideLayout53.xml"/><Relationship Id="rId11" Type="http://schemas.openxmlformats.org/officeDocument/2006/relationships/slideLayout" Target="../slideLayouts/slideLayout54.xml"/><Relationship Id="rId12" Type="http://schemas.openxmlformats.org/officeDocument/2006/relationships/slideLayout" Target="../slideLayouts/slideLayout55.xml"/><Relationship Id="rId13" Type="http://schemas.openxmlformats.org/officeDocument/2006/relationships/slideLayout" Target="../slideLayouts/slideLayout56.xml"/><Relationship Id="rId14" Type="http://schemas.openxmlformats.org/officeDocument/2006/relationships/slideLayout" Target="../slideLayouts/slideLayout57.xml"/><Relationship Id="rId15" Type="http://schemas.openxmlformats.org/officeDocument/2006/relationships/slideLayout" Target="../slideLayouts/slideLayout58.xml"/><Relationship Id="rId16" Type="http://schemas.openxmlformats.org/officeDocument/2006/relationships/slideLayout" Target="../slideLayouts/slideLayout59.xml"/><Relationship Id="rId17" Type="http://schemas.openxmlformats.org/officeDocument/2006/relationships/slideLayout" Target="../slideLayouts/slideLayout60.xml"/><Relationship Id="rId18" Type="http://schemas.openxmlformats.org/officeDocument/2006/relationships/slideLayout" Target="../slideLayouts/slideLayout61.xml"/><Relationship Id="rId19" Type="http://schemas.openxmlformats.org/officeDocument/2006/relationships/slideLayout" Target="../slideLayouts/slideLayout62.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slideLayout" Target="../slideLayouts/slideLayout81.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theme" Target="../theme/theme8.xml"/><Relationship Id="rId1" Type="http://schemas.openxmlformats.org/officeDocument/2006/relationships/slideLayout" Target="../slideLayouts/slideLayout78.xml"/><Relationship Id="rId2" Type="http://schemas.openxmlformats.org/officeDocument/2006/relationships/slideLayout" Target="../slideLayouts/slideLayout79.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03.xml"/><Relationship Id="rId21" Type="http://schemas.openxmlformats.org/officeDocument/2006/relationships/slideLayout" Target="../slideLayouts/slideLayout104.xml"/><Relationship Id="rId22" Type="http://schemas.openxmlformats.org/officeDocument/2006/relationships/slideLayout" Target="../slideLayouts/slideLayout105.xml"/><Relationship Id="rId23" Type="http://schemas.openxmlformats.org/officeDocument/2006/relationships/slideLayout" Target="../slideLayouts/slideLayout106.xml"/><Relationship Id="rId24" Type="http://schemas.openxmlformats.org/officeDocument/2006/relationships/slideLayout" Target="../slideLayouts/slideLayout107.xml"/><Relationship Id="rId25" Type="http://schemas.openxmlformats.org/officeDocument/2006/relationships/slideLayout" Target="../slideLayouts/slideLayout108.xml"/><Relationship Id="rId26" Type="http://schemas.openxmlformats.org/officeDocument/2006/relationships/slideLayout" Target="../slideLayouts/slideLayout109.xml"/><Relationship Id="rId27" Type="http://schemas.openxmlformats.org/officeDocument/2006/relationships/slideLayout" Target="../slideLayouts/slideLayout110.xml"/><Relationship Id="rId28" Type="http://schemas.openxmlformats.org/officeDocument/2006/relationships/slideLayout" Target="../slideLayouts/slideLayout111.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30" Type="http://schemas.openxmlformats.org/officeDocument/2006/relationships/slideLayout" Target="../slideLayouts/slideLayout113.xml"/><Relationship Id="rId31" Type="http://schemas.openxmlformats.org/officeDocument/2006/relationships/slideLayout" Target="../slideLayouts/slideLayout114.xml"/><Relationship Id="rId32" Type="http://schemas.openxmlformats.org/officeDocument/2006/relationships/slideLayout" Target="../slideLayouts/slideLayout115.xml"/><Relationship Id="rId9" Type="http://schemas.openxmlformats.org/officeDocument/2006/relationships/slideLayout" Target="../slideLayouts/slideLayout92.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3" Type="http://schemas.openxmlformats.org/officeDocument/2006/relationships/slideLayout" Target="../slideLayouts/slideLayout116.xml"/><Relationship Id="rId34" Type="http://schemas.openxmlformats.org/officeDocument/2006/relationships/slideLayout" Target="../slideLayouts/slideLayout117.xml"/><Relationship Id="rId35" Type="http://schemas.openxmlformats.org/officeDocument/2006/relationships/theme" Target="../theme/theme9.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Relationship Id="rId14" Type="http://schemas.openxmlformats.org/officeDocument/2006/relationships/slideLayout" Target="../slideLayouts/slideLayout97.xml"/><Relationship Id="rId15" Type="http://schemas.openxmlformats.org/officeDocument/2006/relationships/slideLayout" Target="../slideLayouts/slideLayout98.xml"/><Relationship Id="rId16" Type="http://schemas.openxmlformats.org/officeDocument/2006/relationships/slideLayout" Target="../slideLayouts/slideLayout99.xml"/><Relationship Id="rId17" Type="http://schemas.openxmlformats.org/officeDocument/2006/relationships/slideLayout" Target="../slideLayouts/slideLayout100.xml"/><Relationship Id="rId18" Type="http://schemas.openxmlformats.org/officeDocument/2006/relationships/slideLayout" Target="../slideLayouts/slideLayout101.xml"/><Relationship Id="rId1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3649"/>
        </a:solidFill>
        <a:effectLst/>
      </p:bgPr>
    </p:bg>
    <p:spTree>
      <p:nvGrpSpPr>
        <p:cNvPr id="1" name=""/>
        <p:cNvGrpSpPr/>
        <p:nvPr/>
      </p:nvGrpSpPr>
      <p:grpSpPr>
        <a:xfrm>
          <a:off x="0" y="0"/>
          <a:ext cx="0" cy="0"/>
          <a:chOff x="0" y="0"/>
          <a:chExt cx="0" cy="0"/>
        </a:xfrm>
      </p:grpSpPr>
      <p:sp>
        <p:nvSpPr>
          <p:cNvPr id="2" name="Shape 2"/>
          <p:cNvSpPr/>
          <p:nvPr/>
        </p:nvSpPr>
        <p:spPr>
          <a:xfrm>
            <a:off x="865068" y="3525639"/>
            <a:ext cx="530519"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solidFill>
                <a:latin typeface="+mn-lt"/>
                <a:ea typeface="+mn-ea"/>
                <a:cs typeface="+mn-cs"/>
                <a:sym typeface="Lubalin Demi for IBM"/>
              </a:defRPr>
            </a:lvl1pPr>
          </a:lstStyle>
          <a:p>
            <a:r>
              <a:rPr b="1" i="0" dirty="0">
                <a:latin typeface="Helvetica"/>
                <a:cs typeface="Helvetica"/>
              </a:rPr>
              <a:t>1</a:t>
            </a:r>
          </a:p>
        </p:txBody>
      </p:sp>
      <p:sp>
        <p:nvSpPr>
          <p:cNvPr id="3" name="Shape 3"/>
          <p:cNvSpPr/>
          <p:nvPr/>
        </p:nvSpPr>
        <p:spPr>
          <a:xfrm>
            <a:off x="865068" y="4807691"/>
            <a:ext cx="5322773" cy="1"/>
          </a:xfrm>
          <a:prstGeom prst="line">
            <a:avLst/>
          </a:prstGeom>
          <a:ln w="25400">
            <a:solidFill>
              <a:srgbClr val="00B39F"/>
            </a:solidFill>
            <a:miter lim="400000"/>
          </a:ln>
        </p:spPr>
        <p:txBody>
          <a:bodyPr lIns="50800" tIns="50800" rIns="50800" bIns="50800" anchor="ctr"/>
          <a:lstStyle/>
          <a:p>
            <a:pPr algn="ctr">
              <a:defRPr sz="3200">
                <a:solidFill>
                  <a:schemeClr val="accent1"/>
                </a:solidFill>
              </a:defRPr>
            </a:pPr>
            <a:endParaRPr/>
          </a:p>
        </p:txBody>
      </p:sp>
      <p:sp>
        <p:nvSpPr>
          <p:cNvPr id="4" name="Shape 4"/>
          <p:cNvSpPr/>
          <p:nvPr/>
        </p:nvSpPr>
        <p:spPr>
          <a:xfrm>
            <a:off x="6643637" y="3525639"/>
            <a:ext cx="530519"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solidFill>
                <a:latin typeface="+mn-lt"/>
                <a:ea typeface="+mn-ea"/>
                <a:cs typeface="+mn-cs"/>
                <a:sym typeface="Lubalin Demi for IBM"/>
              </a:defRPr>
            </a:lvl1pPr>
          </a:lstStyle>
          <a:p>
            <a:r>
              <a:rPr lang="en-US" b="1" i="0" dirty="0" smtClean="0">
                <a:latin typeface="Helvetica"/>
                <a:cs typeface="Helvetica"/>
              </a:rPr>
              <a:t>2</a:t>
            </a:r>
            <a:endParaRPr lang="en-US" b="1" i="0" dirty="0">
              <a:latin typeface="Helvetica"/>
              <a:cs typeface="Helvetica"/>
            </a:endParaRPr>
          </a:p>
        </p:txBody>
      </p:sp>
      <p:sp>
        <p:nvSpPr>
          <p:cNvPr id="5" name="Shape 5"/>
          <p:cNvSpPr/>
          <p:nvPr/>
        </p:nvSpPr>
        <p:spPr>
          <a:xfrm>
            <a:off x="6643637" y="4820391"/>
            <a:ext cx="5322774" cy="1"/>
          </a:xfrm>
          <a:prstGeom prst="line">
            <a:avLst/>
          </a:prstGeom>
          <a:ln w="25400">
            <a:solidFill>
              <a:srgbClr val="00B39F"/>
            </a:solidFill>
            <a:miter lim="400000"/>
          </a:ln>
        </p:spPr>
        <p:txBody>
          <a:bodyPr lIns="50800" tIns="50800" rIns="50800" bIns="50800" anchor="ctr"/>
          <a:lstStyle/>
          <a:p>
            <a:pPr algn="ctr">
              <a:defRPr sz="3200">
                <a:solidFill>
                  <a:schemeClr val="accent1"/>
                </a:solidFill>
              </a:defRPr>
            </a:pPr>
            <a:endParaRPr/>
          </a:p>
        </p:txBody>
      </p:sp>
      <p:sp>
        <p:nvSpPr>
          <p:cNvPr id="6" name="Shape 6"/>
          <p:cNvSpPr/>
          <p:nvPr/>
        </p:nvSpPr>
        <p:spPr>
          <a:xfrm>
            <a:off x="12409739" y="3525639"/>
            <a:ext cx="530519"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solidFill>
                <a:latin typeface="+mn-lt"/>
                <a:ea typeface="+mn-ea"/>
                <a:cs typeface="+mn-cs"/>
                <a:sym typeface="Lubalin Demi for IBM"/>
              </a:defRPr>
            </a:lvl1pPr>
          </a:lstStyle>
          <a:p>
            <a:r>
              <a:rPr lang="en-US" b="1" i="0" dirty="0" smtClean="0">
                <a:latin typeface="Helvetica"/>
                <a:cs typeface="Helvetica"/>
              </a:rPr>
              <a:t>3</a:t>
            </a:r>
            <a:endParaRPr lang="en-US" b="1" i="0" dirty="0">
              <a:latin typeface="Helvetica"/>
              <a:cs typeface="Helvetica"/>
            </a:endParaRPr>
          </a:p>
        </p:txBody>
      </p:sp>
      <p:sp>
        <p:nvSpPr>
          <p:cNvPr id="7" name="Shape 7"/>
          <p:cNvSpPr/>
          <p:nvPr/>
        </p:nvSpPr>
        <p:spPr>
          <a:xfrm>
            <a:off x="12409739" y="4820391"/>
            <a:ext cx="5322773" cy="1"/>
          </a:xfrm>
          <a:prstGeom prst="line">
            <a:avLst/>
          </a:prstGeom>
          <a:ln w="25400">
            <a:solidFill>
              <a:srgbClr val="00B39F"/>
            </a:solidFill>
            <a:miter lim="400000"/>
          </a:ln>
        </p:spPr>
        <p:txBody>
          <a:bodyPr lIns="50800" tIns="50800" rIns="50800" bIns="50800" anchor="ctr"/>
          <a:lstStyle/>
          <a:p>
            <a:pPr algn="ctr">
              <a:defRPr sz="3200">
                <a:solidFill>
                  <a:schemeClr val="accent1"/>
                </a:solidFill>
              </a:defRPr>
            </a:pPr>
            <a:endParaRPr/>
          </a:p>
        </p:txBody>
      </p:sp>
      <p:sp>
        <p:nvSpPr>
          <p:cNvPr id="8" name="Shape 8"/>
          <p:cNvSpPr/>
          <p:nvPr/>
        </p:nvSpPr>
        <p:spPr>
          <a:xfrm>
            <a:off x="819546" y="13071164"/>
            <a:ext cx="217367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solidFill>
                  <a:srgbClr val="DCDEE0"/>
                </a:solidFill>
                <a:latin typeface="HelvNeue Light for IBM"/>
                <a:ea typeface="HelvNeue Light for IBM"/>
                <a:cs typeface="HelvNeue Light for IBM"/>
                <a:sym typeface="HelvNeue Light for IBM"/>
              </a:defRPr>
            </a:pPr>
            <a:r>
              <a:rPr dirty="0"/>
              <a:t>IBM </a:t>
            </a:r>
            <a:r>
              <a:rPr dirty="0">
                <a:latin typeface="HelvNeue Bold for IBM"/>
                <a:ea typeface="HelvNeue Bold for IBM"/>
                <a:cs typeface="HelvNeue Bold for IBM"/>
                <a:sym typeface="HelvNeue Bold for IBM"/>
              </a:rPr>
              <a:t>Bluemix Garage </a:t>
            </a:r>
            <a:endParaRPr dirty="0"/>
          </a:p>
        </p:txBody>
      </p:sp>
      <p:sp>
        <p:nvSpPr>
          <p:cNvPr id="9" name="Shape 9"/>
          <p:cNvSpPr/>
          <p:nvPr/>
        </p:nvSpPr>
        <p:spPr>
          <a:xfrm>
            <a:off x="18178726" y="3525639"/>
            <a:ext cx="530519"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000">
                <a:solidFill>
                  <a:schemeClr val="accent1"/>
                </a:solidFill>
                <a:latin typeface="+mn-lt"/>
                <a:ea typeface="+mn-ea"/>
                <a:cs typeface="+mn-cs"/>
                <a:sym typeface="Lubalin Demi for IBM"/>
              </a:defRPr>
            </a:lvl1pPr>
          </a:lstStyle>
          <a:p>
            <a:r>
              <a:rPr lang="en-US" b="1" i="0" dirty="0" smtClean="0">
                <a:latin typeface="Helvetica"/>
                <a:cs typeface="Helvetica"/>
              </a:rPr>
              <a:t>4</a:t>
            </a:r>
            <a:endParaRPr lang="en-US" b="1" i="0" dirty="0">
              <a:latin typeface="Helvetica"/>
              <a:cs typeface="Helvetica"/>
            </a:endParaRPr>
          </a:p>
        </p:txBody>
      </p:sp>
      <p:sp>
        <p:nvSpPr>
          <p:cNvPr id="10" name="Shape 10"/>
          <p:cNvSpPr/>
          <p:nvPr/>
        </p:nvSpPr>
        <p:spPr>
          <a:xfrm>
            <a:off x="18178726" y="4820391"/>
            <a:ext cx="5322773" cy="1"/>
          </a:xfrm>
          <a:prstGeom prst="line">
            <a:avLst/>
          </a:prstGeom>
          <a:ln w="25400">
            <a:solidFill>
              <a:srgbClr val="00B39F"/>
            </a:solidFill>
            <a:miter lim="400000"/>
          </a:ln>
        </p:spPr>
        <p:txBody>
          <a:bodyPr lIns="50800" tIns="50800" rIns="50800" bIns="50800" anchor="ctr"/>
          <a:lstStyle/>
          <a:p>
            <a:pPr algn="ctr">
              <a:defRPr sz="3200">
                <a:solidFill>
                  <a:schemeClr val="accent1"/>
                </a:solidFill>
              </a:defRPr>
            </a:pPr>
            <a:endParaRPr/>
          </a:p>
        </p:txBody>
      </p:sp>
      <p:sp>
        <p:nvSpPr>
          <p:cNvPr id="11" name="Shape 11"/>
          <p:cNvSpPr>
            <a:spLocks noGrp="1"/>
          </p:cNvSpPr>
          <p:nvPr>
            <p:ph type="title"/>
          </p:nvPr>
        </p:nvSpPr>
        <p:spPr>
          <a:xfrm>
            <a:off x="812800" y="1041400"/>
            <a:ext cx="21005800" cy="9356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rPr dirty="0"/>
              <a:t>Title Text</a:t>
            </a:r>
          </a:p>
        </p:txBody>
      </p:sp>
      <p:sp>
        <p:nvSpPr>
          <p:cNvPr id="12" name="Shape 12"/>
          <p:cNvSpPr>
            <a:spLocks noGrp="1"/>
          </p:cNvSpPr>
          <p:nvPr>
            <p:ph type="body" idx="1"/>
          </p:nvPr>
        </p:nvSpPr>
        <p:spPr>
          <a:xfrm>
            <a:off x="865068" y="5141260"/>
            <a:ext cx="5322773" cy="73047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56" r:id="rId1"/>
    <p:sldLayoutId id="2147483660" r:id="rId2"/>
    <p:sldLayoutId id="2147483661" r:id="rId3"/>
    <p:sldLayoutId id="2147483664" r:id="rId4"/>
    <p:sldLayoutId id="2147483665" r:id="rId5"/>
  </p:sldLayoutIdLst>
  <p:transition spd="med"/>
  <p:timing>
    <p:tnLst>
      <p:par>
        <p:cTn id="1" dur="indefinite" restart="never" nodeType="tmRoot"/>
      </p:par>
    </p:tnLst>
  </p:timing>
  <p:txStyles>
    <p:titleStyle>
      <a:lvl1pPr marL="0" marR="0" indent="0" algn="l" defTabSz="825500" latinLnBrk="0">
        <a:lnSpc>
          <a:spcPct val="100000"/>
        </a:lnSpc>
        <a:spcBef>
          <a:spcPts val="0"/>
        </a:spcBef>
        <a:spcAft>
          <a:spcPts val="0"/>
        </a:spcAft>
        <a:buClrTx/>
        <a:buSzTx/>
        <a:buFontTx/>
        <a:buNone/>
        <a:tabLst/>
        <a:defRPr sz="6000" b="1" i="0" u="none" strike="noStrike" cap="none" spc="0" baseline="0">
          <a:ln>
            <a:noFill/>
          </a:ln>
          <a:solidFill>
            <a:schemeClr val="accent1"/>
          </a:solidFill>
          <a:uFillTx/>
          <a:latin typeface="Helvetica"/>
          <a:ea typeface="+mn-ea"/>
          <a:cs typeface="Helvetica"/>
          <a:sym typeface="Lubalin Demi for IBM"/>
        </a:defRPr>
      </a:lvl1pPr>
      <a:lvl2pPr marL="0" marR="0" indent="2286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2pPr>
      <a:lvl3pPr marL="0" marR="0" indent="4572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3pPr>
      <a:lvl4pPr marL="0" marR="0" indent="6858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4pPr>
      <a:lvl5pPr marL="0" marR="0" indent="9144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5pPr>
      <a:lvl6pPr marL="0" marR="0" indent="11430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6pPr>
      <a:lvl7pPr marL="0" marR="0" indent="13716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7pPr>
      <a:lvl8pPr marL="0" marR="0" indent="16002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8pPr>
      <a:lvl9pPr marL="0" marR="0" indent="18288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9pPr>
    </p:titleStyle>
    <p:bodyStyle>
      <a:lvl1pPr marL="0" marR="0" indent="0" algn="l" defTabSz="825500"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1pPr>
      <a:lvl2pPr marL="0" marR="0" indent="228600" algn="l" defTabSz="825500"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2pPr>
      <a:lvl3pPr marL="0" marR="0" indent="457200" algn="l" defTabSz="825500"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3pPr>
      <a:lvl4pPr marL="0" marR="0" indent="685800" algn="l" defTabSz="825500"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4pPr>
      <a:lvl5pPr marL="0" marR="0" indent="914400" algn="l" defTabSz="825500"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5pPr>
      <a:lvl6pPr marL="0" marR="0" indent="11430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6pPr>
      <a:lvl7pPr marL="0" marR="0" indent="13716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7pPr>
      <a:lvl8pPr marL="0" marR="0" indent="16002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8pPr>
      <a:lvl9pPr marL="0" marR="0" indent="18288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9pPr>
    </p:bodyStyle>
    <p:otherStyle>
      <a:lvl1pPr marL="0" marR="0" indent="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828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Lst>
  <p:timing>
    <p:tnLst>
      <p:par>
        <p:cTn id="1" dur="indefinite" restart="never" nodeType="tmRoot"/>
      </p:par>
    </p:tnLst>
  </p:timing>
  <p:hf hdr="0" ftr="0" dt="0"/>
  <p:txStyles>
    <p:titleStyle>
      <a:lvl1pPr algn="ctr" defTabSz="1214983" rtl="0" fontAlgn="base">
        <a:spcBef>
          <a:spcPct val="0"/>
        </a:spcBef>
        <a:spcAft>
          <a:spcPct val="0"/>
        </a:spcAft>
        <a:defRPr sz="11733" kern="1200">
          <a:solidFill>
            <a:schemeClr val="tx1"/>
          </a:solidFill>
          <a:latin typeface="+mj-lt"/>
          <a:ea typeface="+mj-ea"/>
          <a:cs typeface="+mj-cs"/>
        </a:defRPr>
      </a:lvl1pPr>
      <a:lvl2pPr algn="ctr" defTabSz="1214983" rtl="0" fontAlgn="base">
        <a:spcBef>
          <a:spcPct val="0"/>
        </a:spcBef>
        <a:spcAft>
          <a:spcPct val="0"/>
        </a:spcAft>
        <a:defRPr sz="11733">
          <a:solidFill>
            <a:schemeClr val="tx1"/>
          </a:solidFill>
          <a:latin typeface="Arial" charset="0"/>
        </a:defRPr>
      </a:lvl2pPr>
      <a:lvl3pPr algn="ctr" defTabSz="1214983" rtl="0" fontAlgn="base">
        <a:spcBef>
          <a:spcPct val="0"/>
        </a:spcBef>
        <a:spcAft>
          <a:spcPct val="0"/>
        </a:spcAft>
        <a:defRPr sz="11733">
          <a:solidFill>
            <a:schemeClr val="tx1"/>
          </a:solidFill>
          <a:latin typeface="Arial" charset="0"/>
        </a:defRPr>
      </a:lvl3pPr>
      <a:lvl4pPr algn="ctr" defTabSz="1214983" rtl="0" fontAlgn="base">
        <a:spcBef>
          <a:spcPct val="0"/>
        </a:spcBef>
        <a:spcAft>
          <a:spcPct val="0"/>
        </a:spcAft>
        <a:defRPr sz="11733">
          <a:solidFill>
            <a:schemeClr val="tx1"/>
          </a:solidFill>
          <a:latin typeface="Arial" charset="0"/>
        </a:defRPr>
      </a:lvl4pPr>
      <a:lvl5pPr algn="ctr" defTabSz="1214983" rtl="0" fontAlgn="base">
        <a:spcBef>
          <a:spcPct val="0"/>
        </a:spcBef>
        <a:spcAft>
          <a:spcPct val="0"/>
        </a:spcAft>
        <a:defRPr sz="11733">
          <a:solidFill>
            <a:schemeClr val="tx1"/>
          </a:solidFill>
          <a:latin typeface="Arial" charset="0"/>
        </a:defRPr>
      </a:lvl5pPr>
      <a:lvl6pPr marL="1219215" algn="ctr" defTabSz="1214983" rtl="0" fontAlgn="base">
        <a:spcBef>
          <a:spcPct val="0"/>
        </a:spcBef>
        <a:spcAft>
          <a:spcPct val="0"/>
        </a:spcAft>
        <a:defRPr sz="11733">
          <a:solidFill>
            <a:schemeClr val="tx1"/>
          </a:solidFill>
          <a:latin typeface="Arial" charset="0"/>
        </a:defRPr>
      </a:lvl6pPr>
      <a:lvl7pPr marL="2438430" algn="ctr" defTabSz="1214983" rtl="0" fontAlgn="base">
        <a:spcBef>
          <a:spcPct val="0"/>
        </a:spcBef>
        <a:spcAft>
          <a:spcPct val="0"/>
        </a:spcAft>
        <a:defRPr sz="11733">
          <a:solidFill>
            <a:schemeClr val="tx1"/>
          </a:solidFill>
          <a:latin typeface="Arial" charset="0"/>
        </a:defRPr>
      </a:lvl7pPr>
      <a:lvl8pPr marL="3657646" algn="ctr" defTabSz="1214983" rtl="0" fontAlgn="base">
        <a:spcBef>
          <a:spcPct val="0"/>
        </a:spcBef>
        <a:spcAft>
          <a:spcPct val="0"/>
        </a:spcAft>
        <a:defRPr sz="11733">
          <a:solidFill>
            <a:schemeClr val="tx1"/>
          </a:solidFill>
          <a:latin typeface="Arial" charset="0"/>
        </a:defRPr>
      </a:lvl8pPr>
      <a:lvl9pPr marL="4876861" algn="ctr" defTabSz="1214983" rtl="0" fontAlgn="base">
        <a:spcBef>
          <a:spcPct val="0"/>
        </a:spcBef>
        <a:spcAft>
          <a:spcPct val="0"/>
        </a:spcAft>
        <a:defRPr sz="11733">
          <a:solidFill>
            <a:schemeClr val="tx1"/>
          </a:solidFill>
          <a:latin typeface="Arial" charset="0"/>
        </a:defRPr>
      </a:lvl9pPr>
    </p:titleStyle>
    <p:bodyStyle>
      <a:lvl1pPr marL="910179" indent="-910179" algn="l" defTabSz="1214983" rtl="0" fontAlgn="base">
        <a:spcBef>
          <a:spcPct val="20000"/>
        </a:spcBef>
        <a:spcAft>
          <a:spcPct val="0"/>
        </a:spcAft>
        <a:buFont typeface="Arial" charset="0"/>
        <a:buChar char="•"/>
        <a:defRPr sz="8533" kern="1200">
          <a:solidFill>
            <a:schemeClr val="tx1"/>
          </a:solidFill>
          <a:latin typeface="+mn-lt"/>
          <a:ea typeface="+mn-ea"/>
          <a:cs typeface="+mn-cs"/>
        </a:defRPr>
      </a:lvl1pPr>
      <a:lvl2pPr marL="1976993" indent="-757777" algn="l" defTabSz="1214983" rtl="0" fontAlgn="base">
        <a:spcBef>
          <a:spcPct val="20000"/>
        </a:spcBef>
        <a:spcAft>
          <a:spcPct val="0"/>
        </a:spcAft>
        <a:buFont typeface="Arial" charset="0"/>
        <a:buChar char="–"/>
        <a:defRPr sz="7467" kern="1200">
          <a:solidFill>
            <a:schemeClr val="tx1"/>
          </a:solidFill>
          <a:latin typeface="+mn-lt"/>
          <a:ea typeface="+mn-ea"/>
          <a:cs typeface="+mn-cs"/>
        </a:defRPr>
      </a:lvl2pPr>
      <a:lvl3pPr marL="3043806" indent="-605376" algn="l" defTabSz="1214983" rtl="0" fontAlgn="base">
        <a:spcBef>
          <a:spcPct val="20000"/>
        </a:spcBef>
        <a:spcAft>
          <a:spcPct val="0"/>
        </a:spcAft>
        <a:buFont typeface="Arial" charset="0"/>
        <a:buChar char="•"/>
        <a:defRPr sz="6400" kern="1200">
          <a:solidFill>
            <a:schemeClr val="tx1"/>
          </a:solidFill>
          <a:latin typeface="+mn-lt"/>
          <a:ea typeface="+mn-ea"/>
          <a:cs typeface="+mn-cs"/>
        </a:defRPr>
      </a:lvl3pPr>
      <a:lvl4pPr marL="4263021" indent="-605376" algn="l" defTabSz="1214983" rtl="0" fontAlgn="base">
        <a:spcBef>
          <a:spcPct val="20000"/>
        </a:spcBef>
        <a:spcAft>
          <a:spcPct val="0"/>
        </a:spcAft>
        <a:buFont typeface="Arial" charset="0"/>
        <a:buChar char="–"/>
        <a:defRPr sz="5333" kern="1200">
          <a:solidFill>
            <a:schemeClr val="tx1"/>
          </a:solidFill>
          <a:latin typeface="+mn-lt"/>
          <a:ea typeface="+mn-ea"/>
          <a:cs typeface="+mn-cs"/>
        </a:defRPr>
      </a:lvl4pPr>
      <a:lvl5pPr marL="5482237" indent="-605376" algn="l" defTabSz="1214983" rtl="0" fontAlgn="base">
        <a:spcBef>
          <a:spcPct val="20000"/>
        </a:spcBef>
        <a:spcAft>
          <a:spcPct val="0"/>
        </a:spcAft>
        <a:buFont typeface="Arial" charset="0"/>
        <a:buChar char="»"/>
        <a:defRPr sz="5333" kern="1200">
          <a:solidFill>
            <a:schemeClr val="tx1"/>
          </a:solidFill>
          <a:latin typeface="+mn-lt"/>
          <a:ea typeface="+mn-ea"/>
          <a:cs typeface="+mn-cs"/>
        </a:defRPr>
      </a:lvl5pPr>
      <a:lvl6pPr marL="6705180" indent="-609560" algn="l" defTabSz="1219127" rtl="0" eaLnBrk="1" latinLnBrk="0" hangingPunct="1">
        <a:spcBef>
          <a:spcPct val="20000"/>
        </a:spcBef>
        <a:buFont typeface="Arial"/>
        <a:buChar char="•"/>
        <a:defRPr sz="5333" kern="1200">
          <a:solidFill>
            <a:schemeClr val="tx1"/>
          </a:solidFill>
          <a:latin typeface="+mn-lt"/>
          <a:ea typeface="+mn-ea"/>
          <a:cs typeface="+mn-cs"/>
        </a:defRPr>
      </a:lvl6pPr>
      <a:lvl7pPr marL="7924307" indent="-609560" algn="l" defTabSz="1219127" rtl="0" eaLnBrk="1" latinLnBrk="0" hangingPunct="1">
        <a:spcBef>
          <a:spcPct val="20000"/>
        </a:spcBef>
        <a:buFont typeface="Arial"/>
        <a:buChar char="•"/>
        <a:defRPr sz="5333" kern="1200">
          <a:solidFill>
            <a:schemeClr val="tx1"/>
          </a:solidFill>
          <a:latin typeface="+mn-lt"/>
          <a:ea typeface="+mn-ea"/>
          <a:cs typeface="+mn-cs"/>
        </a:defRPr>
      </a:lvl7pPr>
      <a:lvl8pPr marL="9143426" indent="-609560" algn="l" defTabSz="1219127" rtl="0" eaLnBrk="1" latinLnBrk="0" hangingPunct="1">
        <a:spcBef>
          <a:spcPct val="20000"/>
        </a:spcBef>
        <a:buFont typeface="Arial"/>
        <a:buChar char="•"/>
        <a:defRPr sz="5333" kern="1200">
          <a:solidFill>
            <a:schemeClr val="tx1"/>
          </a:solidFill>
          <a:latin typeface="+mn-lt"/>
          <a:ea typeface="+mn-ea"/>
          <a:cs typeface="+mn-cs"/>
        </a:defRPr>
      </a:lvl8pPr>
      <a:lvl9pPr marL="10362554" indent="-609560" algn="l" defTabSz="1219127"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127" rtl="0" eaLnBrk="1" latinLnBrk="0" hangingPunct="1">
        <a:defRPr sz="4800" kern="1200">
          <a:solidFill>
            <a:schemeClr val="tx1"/>
          </a:solidFill>
          <a:latin typeface="+mn-lt"/>
          <a:ea typeface="+mn-ea"/>
          <a:cs typeface="+mn-cs"/>
        </a:defRPr>
      </a:lvl1pPr>
      <a:lvl2pPr marL="1219127" algn="l" defTabSz="1219127" rtl="0" eaLnBrk="1" latinLnBrk="0" hangingPunct="1">
        <a:defRPr sz="4800" kern="1200">
          <a:solidFill>
            <a:schemeClr val="tx1"/>
          </a:solidFill>
          <a:latin typeface="+mn-lt"/>
          <a:ea typeface="+mn-ea"/>
          <a:cs typeface="+mn-cs"/>
        </a:defRPr>
      </a:lvl2pPr>
      <a:lvl3pPr marL="2438246" algn="l" defTabSz="1219127" rtl="0" eaLnBrk="1" latinLnBrk="0" hangingPunct="1">
        <a:defRPr sz="4800" kern="1200">
          <a:solidFill>
            <a:schemeClr val="tx1"/>
          </a:solidFill>
          <a:latin typeface="+mn-lt"/>
          <a:ea typeface="+mn-ea"/>
          <a:cs typeface="+mn-cs"/>
        </a:defRPr>
      </a:lvl3pPr>
      <a:lvl4pPr marL="3657374" algn="l" defTabSz="1219127" rtl="0" eaLnBrk="1" latinLnBrk="0" hangingPunct="1">
        <a:defRPr sz="4800" kern="1200">
          <a:solidFill>
            <a:schemeClr val="tx1"/>
          </a:solidFill>
          <a:latin typeface="+mn-lt"/>
          <a:ea typeface="+mn-ea"/>
          <a:cs typeface="+mn-cs"/>
        </a:defRPr>
      </a:lvl4pPr>
      <a:lvl5pPr marL="4876493" algn="l" defTabSz="1219127" rtl="0" eaLnBrk="1" latinLnBrk="0" hangingPunct="1">
        <a:defRPr sz="4800" kern="1200">
          <a:solidFill>
            <a:schemeClr val="tx1"/>
          </a:solidFill>
          <a:latin typeface="+mn-lt"/>
          <a:ea typeface="+mn-ea"/>
          <a:cs typeface="+mn-cs"/>
        </a:defRPr>
      </a:lvl5pPr>
      <a:lvl6pPr marL="6095620" algn="l" defTabSz="1219127" rtl="0" eaLnBrk="1" latinLnBrk="0" hangingPunct="1">
        <a:defRPr sz="4800" kern="1200">
          <a:solidFill>
            <a:schemeClr val="tx1"/>
          </a:solidFill>
          <a:latin typeface="+mn-lt"/>
          <a:ea typeface="+mn-ea"/>
          <a:cs typeface="+mn-cs"/>
        </a:defRPr>
      </a:lvl6pPr>
      <a:lvl7pPr marL="7314739" algn="l" defTabSz="1219127" rtl="0" eaLnBrk="1" latinLnBrk="0" hangingPunct="1">
        <a:defRPr sz="4800" kern="1200">
          <a:solidFill>
            <a:schemeClr val="tx1"/>
          </a:solidFill>
          <a:latin typeface="+mn-lt"/>
          <a:ea typeface="+mn-ea"/>
          <a:cs typeface="+mn-cs"/>
        </a:defRPr>
      </a:lvl7pPr>
      <a:lvl8pPr marL="8533867" algn="l" defTabSz="1219127" rtl="0" eaLnBrk="1" latinLnBrk="0" hangingPunct="1">
        <a:defRPr sz="4800" kern="1200">
          <a:solidFill>
            <a:schemeClr val="tx1"/>
          </a:solidFill>
          <a:latin typeface="+mn-lt"/>
          <a:ea typeface="+mn-ea"/>
          <a:cs typeface="+mn-cs"/>
        </a:defRPr>
      </a:lvl8pPr>
      <a:lvl9pPr marL="9752991" algn="l" defTabSz="1219127" rtl="0" eaLnBrk="1" latinLnBrk="0" hangingPunct="1">
        <a:defRPr sz="4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9119" y="1610302"/>
            <a:ext cx="10642298" cy="2585324"/>
          </a:xfrm>
          <a:prstGeom prst="rect">
            <a:avLst/>
          </a:prstGeom>
        </p:spPr>
        <p:txBody>
          <a:bodyPr vert="horz"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3199682" y="1813513"/>
            <a:ext cx="9753600" cy="2905410"/>
          </a:xfrm>
          <a:prstGeom prst="rect">
            <a:avLst/>
          </a:prstGeom>
        </p:spPr>
        <p:txBody>
          <a:bodyPr vert="horz" lIns="0" tIns="0" rIns="0" bIns="0" rtlCol="0" anchor="t" anchorCtr="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49620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Lst>
  <p:timing>
    <p:tnLst>
      <p:par>
        <p:cTn id="1" dur="indefinite" restart="never" nodeType="tmRoot"/>
      </p:par>
    </p:tnLst>
  </p:timing>
  <p:txStyles>
    <p:titleStyle>
      <a:lvl1pPr algn="l" defTabSz="1828800" rtl="0" eaLnBrk="1" latinLnBrk="0" hangingPunct="1">
        <a:spcBef>
          <a:spcPct val="0"/>
        </a:spcBef>
        <a:buNone/>
        <a:defRPr sz="8400" kern="1200" baseline="0">
          <a:solidFill>
            <a:srgbClr val="FFFFFF"/>
          </a:solidFill>
          <a:latin typeface="+mj-lt"/>
          <a:ea typeface="+mj-ea"/>
          <a:cs typeface="+mj-cs"/>
        </a:defRPr>
      </a:lvl1pPr>
    </p:titleStyle>
    <p:bodyStyle>
      <a:lvl1pPr marL="571500" indent="-571500" algn="l" defTabSz="1828800" rtl="0" eaLnBrk="1" latinLnBrk="0" hangingPunct="1">
        <a:spcBef>
          <a:spcPct val="20000"/>
        </a:spcBef>
        <a:buFont typeface="Arial" panose="020B0604020202020204" pitchFamily="34" charset="0"/>
        <a:buChar char="–"/>
        <a:defRPr sz="4000" kern="1200" baseline="0">
          <a:solidFill>
            <a:srgbClr val="FFFFFF"/>
          </a:solidFill>
          <a:latin typeface="+mn-lt"/>
          <a:ea typeface="+mn-ea"/>
          <a:cs typeface="+mn-cs"/>
        </a:defRPr>
      </a:lvl1pPr>
      <a:lvl2pPr marL="1247776" indent="-552450" algn="l" defTabSz="1828800" rtl="0" eaLnBrk="1" latinLnBrk="0" hangingPunct="1">
        <a:spcBef>
          <a:spcPct val="20000"/>
        </a:spcBef>
        <a:buFont typeface="Arial" panose="020B0604020202020204" pitchFamily="34" charset="0"/>
        <a:buChar char="•"/>
        <a:defRPr sz="3600" kern="1200" baseline="0">
          <a:solidFill>
            <a:srgbClr val="FFFFFF"/>
          </a:solidFill>
          <a:latin typeface="+mn-lt"/>
          <a:ea typeface="+mn-ea"/>
          <a:cs typeface="+mn-cs"/>
        </a:defRPr>
      </a:lvl2pPr>
      <a:lvl3pPr marL="1828800" indent="-581026" algn="l" defTabSz="1828800" rtl="0" eaLnBrk="1" latinLnBrk="0" hangingPunct="1">
        <a:spcBef>
          <a:spcPct val="20000"/>
        </a:spcBef>
        <a:buFont typeface="Arial" panose="020B0604020202020204" pitchFamily="34" charset="0"/>
        <a:buChar char="–"/>
        <a:defRPr sz="3200" kern="1200" baseline="0">
          <a:solidFill>
            <a:srgbClr val="FFFFFF"/>
          </a:solidFill>
          <a:latin typeface="+mn-lt"/>
          <a:ea typeface="+mn-ea"/>
          <a:cs typeface="+mn-cs"/>
        </a:defRPr>
      </a:lvl3pPr>
      <a:lvl4pPr marL="2292350" indent="-463550" algn="l" defTabSz="1828800" rtl="0" eaLnBrk="1" latinLnBrk="0" hangingPunct="1">
        <a:spcBef>
          <a:spcPct val="20000"/>
        </a:spcBef>
        <a:buFont typeface="Arial" panose="020B0604020202020204" pitchFamily="34" charset="0"/>
        <a:buChar char="–"/>
        <a:defRPr sz="2800" kern="1200" baseline="0">
          <a:solidFill>
            <a:srgbClr val="FFFFFF"/>
          </a:solidFill>
          <a:latin typeface="+mn-lt"/>
          <a:ea typeface="+mn-ea"/>
          <a:cs typeface="+mn-cs"/>
        </a:defRPr>
      </a:lvl4pPr>
      <a:lvl5pPr marL="2759076" indent="-466726" algn="l" defTabSz="1828800" rtl="0" eaLnBrk="1" latinLnBrk="0" hangingPunct="1">
        <a:spcBef>
          <a:spcPct val="20000"/>
        </a:spcBef>
        <a:buFont typeface="Arial" panose="020B0604020202020204" pitchFamily="34" charset="0"/>
        <a:buChar char="»"/>
        <a:defRPr sz="2800" kern="1200" baseline="0">
          <a:solidFill>
            <a:srgbClr val="FFFFFF"/>
          </a:solidFill>
          <a:latin typeface="+mn-lt"/>
          <a:ea typeface="+mn-ea"/>
          <a:cs typeface="+mn-cs"/>
        </a:defRPr>
      </a:lvl5pPr>
      <a:lvl6pPr marL="50292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6pPr>
      <a:lvl7pPr marL="59436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7pPr>
      <a:lvl8pPr marL="68580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8pPr>
      <a:lvl9pPr marL="77724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83168" y="118533"/>
            <a:ext cx="22381632" cy="176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783168" y="2404535"/>
            <a:ext cx="22381632" cy="984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22766867" y="12860867"/>
            <a:ext cx="1066800" cy="732368"/>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400" smtClean="0">
                <a:solidFill>
                  <a:schemeClr val="accent2"/>
                </a:solidFill>
                <a:latin typeface="Arial" panose="020B0604020202020204" pitchFamily="34" charset="0"/>
                <a:ea typeface="MS PGothic" panose="020B0600070205080204" pitchFamily="34" charset="-128"/>
                <a:cs typeface="Arial" panose="020B0604020202020204" pitchFamily="34" charset="0"/>
              </a:defRPr>
            </a:lvl1pPr>
          </a:lstStyle>
          <a:p>
            <a:pPr defTabSz="1219215" fontAlgn="base">
              <a:spcBef>
                <a:spcPct val="0"/>
              </a:spcBef>
              <a:spcAft>
                <a:spcPct val="0"/>
              </a:spcAft>
              <a:defRPr/>
            </a:pPr>
            <a:fld id="{1BA6798E-35EF-DA4E-8564-12153F74A9E4}" type="slidenum">
              <a:rPr lang="en-US" altLang="en-US" kern="1200" smtClean="0">
                <a:solidFill>
                  <a:srgbClr val="5AAAFA"/>
                </a:solidFill>
              </a:rPr>
              <a:pPr defTabSz="1219215" fontAlgn="base">
                <a:spcBef>
                  <a:spcPct val="0"/>
                </a:spcBef>
                <a:spcAft>
                  <a:spcPct val="0"/>
                </a:spcAft>
                <a:defRPr/>
              </a:pPr>
              <a:t>‹#›</a:t>
            </a:fld>
            <a:endParaRPr lang="en-US" altLang="en-US" kern="1200">
              <a:solidFill>
                <a:srgbClr val="5AAAFA"/>
              </a:solidFill>
            </a:endParaRPr>
          </a:p>
        </p:txBody>
      </p:sp>
    </p:spTree>
    <p:extLst>
      <p:ext uri="{BB962C8B-B14F-4D97-AF65-F5344CB8AC3E}">
        <p14:creationId xmlns:p14="http://schemas.microsoft.com/office/powerpoint/2010/main" val="1401147921"/>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Lst>
  <p:timing>
    <p:tnLst>
      <p:par>
        <p:cTn id="1" dur="indefinite" restart="never" nodeType="tmRoot"/>
      </p:par>
    </p:tnLst>
  </p:timing>
  <p:hf hdr="0" ftr="0" dt="0"/>
  <p:txStyles>
    <p:titleStyle>
      <a:lvl1pPr algn="l" defTabSz="1219215" rtl="0" eaLnBrk="0" fontAlgn="base" hangingPunct="0">
        <a:spcBef>
          <a:spcPct val="0"/>
        </a:spcBef>
        <a:spcAft>
          <a:spcPct val="0"/>
        </a:spcAft>
        <a:defRPr sz="7467" kern="1200">
          <a:solidFill>
            <a:schemeClr val="accent1"/>
          </a:solidFill>
          <a:latin typeface="+mj-lt"/>
          <a:ea typeface="MS PGothic" panose="020B0600070205080204" pitchFamily="34" charset="-128"/>
          <a:cs typeface="ＭＳ Ｐゴシック" charset="0"/>
        </a:defRPr>
      </a:lvl1pPr>
      <a:lvl2pPr algn="l" defTabSz="1219215" rtl="0" eaLnBrk="0" fontAlgn="base" hangingPunct="0">
        <a:spcBef>
          <a:spcPct val="0"/>
        </a:spcBef>
        <a:spcAft>
          <a:spcPct val="0"/>
        </a:spcAft>
        <a:defRPr sz="7467">
          <a:solidFill>
            <a:schemeClr val="accent1"/>
          </a:solidFill>
          <a:latin typeface="Arial" panose="020B0604020202020204" pitchFamily="34" charset="0"/>
          <a:ea typeface="MS PGothic" panose="020B0600070205080204" pitchFamily="34" charset="-128"/>
          <a:cs typeface="ＭＳ Ｐゴシック" charset="0"/>
        </a:defRPr>
      </a:lvl2pPr>
      <a:lvl3pPr algn="l" defTabSz="1219215" rtl="0" eaLnBrk="0" fontAlgn="base" hangingPunct="0">
        <a:spcBef>
          <a:spcPct val="0"/>
        </a:spcBef>
        <a:spcAft>
          <a:spcPct val="0"/>
        </a:spcAft>
        <a:defRPr sz="7467">
          <a:solidFill>
            <a:schemeClr val="accent1"/>
          </a:solidFill>
          <a:latin typeface="Arial" panose="020B0604020202020204" pitchFamily="34" charset="0"/>
          <a:ea typeface="MS PGothic" panose="020B0600070205080204" pitchFamily="34" charset="-128"/>
          <a:cs typeface="ＭＳ Ｐゴシック" charset="0"/>
        </a:defRPr>
      </a:lvl3pPr>
      <a:lvl4pPr algn="l" defTabSz="1219215" rtl="0" eaLnBrk="0" fontAlgn="base" hangingPunct="0">
        <a:spcBef>
          <a:spcPct val="0"/>
        </a:spcBef>
        <a:spcAft>
          <a:spcPct val="0"/>
        </a:spcAft>
        <a:defRPr sz="7467">
          <a:solidFill>
            <a:schemeClr val="accent1"/>
          </a:solidFill>
          <a:latin typeface="Arial" panose="020B0604020202020204" pitchFamily="34" charset="0"/>
          <a:ea typeface="MS PGothic" panose="020B0600070205080204" pitchFamily="34" charset="-128"/>
          <a:cs typeface="ＭＳ Ｐゴシック" charset="0"/>
        </a:defRPr>
      </a:lvl4pPr>
      <a:lvl5pPr algn="l" defTabSz="1219215" rtl="0" eaLnBrk="0" fontAlgn="base" hangingPunct="0">
        <a:spcBef>
          <a:spcPct val="0"/>
        </a:spcBef>
        <a:spcAft>
          <a:spcPct val="0"/>
        </a:spcAft>
        <a:defRPr sz="7467">
          <a:solidFill>
            <a:schemeClr val="accent1"/>
          </a:solidFill>
          <a:latin typeface="Arial" panose="020B0604020202020204" pitchFamily="34" charset="0"/>
          <a:ea typeface="MS PGothic" panose="020B0600070205080204" pitchFamily="34" charset="-128"/>
          <a:cs typeface="ＭＳ Ｐゴシック" charset="0"/>
        </a:defRPr>
      </a:lvl5pPr>
      <a:lvl6pPr marL="1219215" algn="l" defTabSz="1219215" rtl="0" fontAlgn="base">
        <a:spcBef>
          <a:spcPct val="0"/>
        </a:spcBef>
        <a:spcAft>
          <a:spcPct val="0"/>
        </a:spcAft>
        <a:defRPr sz="7467">
          <a:solidFill>
            <a:schemeClr val="accent1"/>
          </a:solidFill>
          <a:latin typeface="Arial" panose="020B0604020202020204" pitchFamily="34" charset="0"/>
        </a:defRPr>
      </a:lvl6pPr>
      <a:lvl7pPr marL="2438430" algn="l" defTabSz="1219215" rtl="0" fontAlgn="base">
        <a:spcBef>
          <a:spcPct val="0"/>
        </a:spcBef>
        <a:spcAft>
          <a:spcPct val="0"/>
        </a:spcAft>
        <a:defRPr sz="7467">
          <a:solidFill>
            <a:schemeClr val="accent1"/>
          </a:solidFill>
          <a:latin typeface="Arial" panose="020B0604020202020204" pitchFamily="34" charset="0"/>
        </a:defRPr>
      </a:lvl7pPr>
      <a:lvl8pPr marL="3657646" algn="l" defTabSz="1219215" rtl="0" fontAlgn="base">
        <a:spcBef>
          <a:spcPct val="0"/>
        </a:spcBef>
        <a:spcAft>
          <a:spcPct val="0"/>
        </a:spcAft>
        <a:defRPr sz="7467">
          <a:solidFill>
            <a:schemeClr val="accent1"/>
          </a:solidFill>
          <a:latin typeface="Arial" panose="020B0604020202020204" pitchFamily="34" charset="0"/>
        </a:defRPr>
      </a:lvl8pPr>
      <a:lvl9pPr marL="4876861" algn="l" defTabSz="1219215" rtl="0" fontAlgn="base">
        <a:spcBef>
          <a:spcPct val="0"/>
        </a:spcBef>
        <a:spcAft>
          <a:spcPct val="0"/>
        </a:spcAft>
        <a:defRPr sz="7467">
          <a:solidFill>
            <a:schemeClr val="accent1"/>
          </a:solidFill>
          <a:latin typeface="Arial" panose="020B0604020202020204" pitchFamily="34" charset="0"/>
        </a:defRPr>
      </a:lvl9pPr>
    </p:titleStyle>
    <p:bodyStyle>
      <a:lvl1pPr marL="482606" indent="-482606" algn="l" defTabSz="1219215" rtl="0" eaLnBrk="0" fontAlgn="base" hangingPunct="0">
        <a:spcBef>
          <a:spcPts val="1600"/>
        </a:spcBef>
        <a:spcAft>
          <a:spcPct val="0"/>
        </a:spcAft>
        <a:buClr>
          <a:schemeClr val="accent1"/>
        </a:buClr>
        <a:buFont typeface="Arial" charset="0"/>
        <a:buChar char="•"/>
        <a:defRPr sz="5333" kern="1200">
          <a:solidFill>
            <a:srgbClr val="777677"/>
          </a:solidFill>
          <a:latin typeface="+mn-lt"/>
          <a:ea typeface="MS PGothic" panose="020B0600070205080204" pitchFamily="34" charset="-128"/>
          <a:cs typeface="ＭＳ Ｐゴシック" charset="0"/>
        </a:defRPr>
      </a:lvl1pPr>
      <a:lvl2pPr marL="1121849" indent="-482606" algn="l" defTabSz="1219215" rtl="0" eaLnBrk="0" fontAlgn="base" hangingPunct="0">
        <a:spcBef>
          <a:spcPts val="1600"/>
        </a:spcBef>
        <a:spcAft>
          <a:spcPct val="0"/>
        </a:spcAft>
        <a:buFont typeface="Arial" charset="0"/>
        <a:buChar char="–"/>
        <a:defRPr sz="7467" kern="1200">
          <a:solidFill>
            <a:srgbClr val="777677"/>
          </a:solidFill>
          <a:latin typeface="+mn-lt"/>
          <a:ea typeface="MS PGothic" panose="020B0600070205080204" pitchFamily="34" charset="-128"/>
          <a:cs typeface="+mn-cs"/>
        </a:defRPr>
      </a:lvl2pPr>
      <a:lvl3pPr marL="1583286" indent="-461440" algn="l" defTabSz="1219215" rtl="0" eaLnBrk="0" fontAlgn="base" hangingPunct="0">
        <a:spcBef>
          <a:spcPts val="1600"/>
        </a:spcBef>
        <a:spcAft>
          <a:spcPct val="0"/>
        </a:spcAft>
        <a:buFont typeface="Arial" charset="0"/>
        <a:buChar char="•"/>
        <a:defRPr sz="4267" kern="1200">
          <a:solidFill>
            <a:schemeClr val="accent2"/>
          </a:solidFill>
          <a:latin typeface="+mn-lt"/>
          <a:ea typeface="MS PGothic" panose="020B0600070205080204" pitchFamily="34" charset="-128"/>
          <a:cs typeface="+mn-cs"/>
        </a:defRPr>
      </a:lvl3pPr>
      <a:lvl4pPr marL="2383398" indent="-800111" algn="l" defTabSz="1219215" rtl="0" eaLnBrk="0" fontAlgn="base" hangingPunct="0">
        <a:spcBef>
          <a:spcPts val="1600"/>
        </a:spcBef>
        <a:spcAft>
          <a:spcPct val="0"/>
        </a:spcAft>
        <a:buFont typeface="Arial" charset="0"/>
        <a:buChar char="–"/>
        <a:defRPr sz="3733" kern="1200">
          <a:solidFill>
            <a:schemeClr val="accent2"/>
          </a:solidFill>
          <a:latin typeface="+mn-lt"/>
          <a:ea typeface="MS PGothic" panose="020B0600070205080204" pitchFamily="34" charset="-128"/>
          <a:cs typeface="+mn-cs"/>
        </a:defRPr>
      </a:lvl4pPr>
      <a:lvl5pPr marL="2866004" indent="-482606" algn="l" defTabSz="1219215" rtl="0" eaLnBrk="0" fontAlgn="base" hangingPunct="0">
        <a:spcBef>
          <a:spcPts val="1600"/>
        </a:spcBef>
        <a:spcAft>
          <a:spcPct val="0"/>
        </a:spcAft>
        <a:buFont typeface="Arial" charset="0"/>
        <a:buChar char="»"/>
        <a:defRPr sz="3733" kern="1200">
          <a:solidFill>
            <a:schemeClr val="accent2"/>
          </a:solidFill>
          <a:latin typeface="+mn-lt"/>
          <a:ea typeface="MS PGothic" panose="020B0600070205080204" pitchFamily="34" charset="-128"/>
          <a:cs typeface="+mn-cs"/>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783168" y="118533"/>
            <a:ext cx="22381632" cy="176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783168" y="2404535"/>
            <a:ext cx="22381632" cy="9846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p:cNvSpPr>
            <a:spLocks noGrp="1"/>
          </p:cNvSpPr>
          <p:nvPr>
            <p:ph type="sldNum" sz="quarter" idx="4"/>
          </p:nvPr>
        </p:nvSpPr>
        <p:spPr>
          <a:xfrm>
            <a:off x="22766867" y="12860867"/>
            <a:ext cx="1066800" cy="732368"/>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400" smtClean="0">
                <a:solidFill>
                  <a:schemeClr val="accent2"/>
                </a:solidFill>
                <a:latin typeface="Arial" panose="020B0604020202020204" pitchFamily="34" charset="0"/>
                <a:ea typeface="MS PGothic" panose="020B0600070205080204" pitchFamily="34" charset="-128"/>
                <a:cs typeface="Arial" panose="020B0604020202020204" pitchFamily="34" charset="0"/>
              </a:defRPr>
            </a:lvl1pPr>
          </a:lstStyle>
          <a:p>
            <a:pPr defTabSz="1219215" fontAlgn="base">
              <a:spcBef>
                <a:spcPct val="0"/>
              </a:spcBef>
              <a:spcAft>
                <a:spcPct val="0"/>
              </a:spcAft>
              <a:defRPr/>
            </a:pPr>
            <a:fld id="{ABC2E6F0-98A2-4E49-B62B-07B3F3EE00D9}" type="slidenum">
              <a:rPr lang="en-US" altLang="en-US" kern="1200" smtClean="0">
                <a:solidFill>
                  <a:srgbClr val="5AAAFA"/>
                </a:solidFill>
              </a:rPr>
              <a:pPr defTabSz="1219215" fontAlgn="base">
                <a:spcBef>
                  <a:spcPct val="0"/>
                </a:spcBef>
                <a:spcAft>
                  <a:spcPct val="0"/>
                </a:spcAft>
                <a:defRPr/>
              </a:pPr>
              <a:t>‹#›</a:t>
            </a:fld>
            <a:endParaRPr lang="en-US" altLang="en-US" kern="1200">
              <a:solidFill>
                <a:srgbClr val="5AAAFA"/>
              </a:solidFill>
            </a:endParaRPr>
          </a:p>
        </p:txBody>
      </p:sp>
      <p:grpSp>
        <p:nvGrpSpPr>
          <p:cNvPr id="1029" name="Group 43"/>
          <p:cNvGrpSpPr>
            <a:grpSpLocks noChangeAspect="1"/>
          </p:cNvGrpSpPr>
          <p:nvPr userDrawn="1"/>
        </p:nvGrpSpPr>
        <p:grpSpPr bwMode="auto">
          <a:xfrm>
            <a:off x="18635133" y="13000570"/>
            <a:ext cx="3759200" cy="376765"/>
            <a:chOff x="5313363" y="2408238"/>
            <a:chExt cx="1050925" cy="104775"/>
          </a:xfrm>
        </p:grpSpPr>
        <p:sp>
          <p:nvSpPr>
            <p:cNvPr id="1030" name="Freeform 3"/>
            <p:cNvSpPr>
              <a:spLocks noChangeArrowheads="1"/>
            </p:cNvSpPr>
            <p:nvPr/>
          </p:nvSpPr>
          <p:spPr bwMode="auto">
            <a:xfrm>
              <a:off x="5313363" y="2409415"/>
              <a:ext cx="13019" cy="100067"/>
            </a:xfrm>
            <a:custGeom>
              <a:avLst/>
              <a:gdLst>
                <a:gd name="T0" fmla="*/ 0 w 37"/>
                <a:gd name="T1" fmla="*/ 0 h 277"/>
                <a:gd name="T2" fmla="*/ 2147483646 w 37"/>
                <a:gd name="T3" fmla="*/ 0 h 277"/>
                <a:gd name="T4" fmla="*/ 2147483646 w 37"/>
                <a:gd name="T5" fmla="*/ 2147483646 h 277"/>
                <a:gd name="T6" fmla="*/ 0 w 37"/>
                <a:gd name="T7" fmla="*/ 2147483646 h 277"/>
                <a:gd name="T8" fmla="*/ 0 w 37"/>
                <a:gd name="T9" fmla="*/ 0 h 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277">
                  <a:moveTo>
                    <a:pt x="0" y="0"/>
                  </a:moveTo>
                  <a:lnTo>
                    <a:pt x="36" y="0"/>
                  </a:lnTo>
                  <a:lnTo>
                    <a:pt x="36" y="276"/>
                  </a:lnTo>
                  <a:lnTo>
                    <a:pt x="0" y="276"/>
                  </a:lnTo>
                  <a:lnTo>
                    <a:pt x="0" y="0"/>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1" name="Freeform 4"/>
            <p:cNvSpPr>
              <a:spLocks noChangeArrowheads="1"/>
            </p:cNvSpPr>
            <p:nvPr/>
          </p:nvSpPr>
          <p:spPr bwMode="auto">
            <a:xfrm>
              <a:off x="5342950" y="2435314"/>
              <a:ext cx="59174" cy="72990"/>
            </a:xfrm>
            <a:custGeom>
              <a:avLst/>
              <a:gdLst>
                <a:gd name="T0" fmla="*/ 2147483646 w 165"/>
                <a:gd name="T1" fmla="*/ 2147483646 h 204"/>
                <a:gd name="T2" fmla="*/ 2147483646 w 165"/>
                <a:gd name="T3" fmla="*/ 2147483646 h 204"/>
                <a:gd name="T4" fmla="*/ 2147483646 w 165"/>
                <a:gd name="T5" fmla="*/ 2147483646 h 204"/>
                <a:gd name="T6" fmla="*/ 2147483646 w 165"/>
                <a:gd name="T7" fmla="*/ 0 h 204"/>
                <a:gd name="T8" fmla="*/ 2147483646 w 165"/>
                <a:gd name="T9" fmla="*/ 2147483646 h 204"/>
                <a:gd name="T10" fmla="*/ 2147483646 w 165"/>
                <a:gd name="T11" fmla="*/ 2147483646 h 204"/>
                <a:gd name="T12" fmla="*/ 2147483646 w 165"/>
                <a:gd name="T13" fmla="*/ 2147483646 h 204"/>
                <a:gd name="T14" fmla="*/ 2147483646 w 165"/>
                <a:gd name="T15" fmla="*/ 2147483646 h 204"/>
                <a:gd name="T16" fmla="*/ 2147483646 w 165"/>
                <a:gd name="T17" fmla="*/ 2147483646 h 204"/>
                <a:gd name="T18" fmla="*/ 2147483646 w 165"/>
                <a:gd name="T19" fmla="*/ 2147483646 h 204"/>
                <a:gd name="T20" fmla="*/ 2147483646 w 165"/>
                <a:gd name="T21" fmla="*/ 2147483646 h 204"/>
                <a:gd name="T22" fmla="*/ 0 w 165"/>
                <a:gd name="T23" fmla="*/ 2147483646 h 204"/>
                <a:gd name="T24" fmla="*/ 0 w 165"/>
                <a:gd name="T25" fmla="*/ 2147483646 h 204"/>
                <a:gd name="T26" fmla="*/ 2147483646 w 165"/>
                <a:gd name="T27" fmla="*/ 2147483646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5" h="204">
                  <a:moveTo>
                    <a:pt x="30" y="6"/>
                  </a:moveTo>
                  <a:lnTo>
                    <a:pt x="30" y="37"/>
                  </a:lnTo>
                  <a:lnTo>
                    <a:pt x="31" y="37"/>
                  </a:lnTo>
                  <a:cubicBezTo>
                    <a:pt x="45" y="12"/>
                    <a:pt x="67" y="0"/>
                    <a:pt x="96" y="0"/>
                  </a:cubicBezTo>
                  <a:cubicBezTo>
                    <a:pt x="149" y="0"/>
                    <a:pt x="164" y="30"/>
                    <a:pt x="164" y="73"/>
                  </a:cubicBezTo>
                  <a:lnTo>
                    <a:pt x="164" y="203"/>
                  </a:lnTo>
                  <a:lnTo>
                    <a:pt x="132" y="203"/>
                  </a:lnTo>
                  <a:lnTo>
                    <a:pt x="132" y="69"/>
                  </a:lnTo>
                  <a:cubicBezTo>
                    <a:pt x="132" y="44"/>
                    <a:pt x="116" y="29"/>
                    <a:pt x="92" y="29"/>
                  </a:cubicBezTo>
                  <a:cubicBezTo>
                    <a:pt x="52" y="29"/>
                    <a:pt x="32" y="56"/>
                    <a:pt x="32" y="91"/>
                  </a:cubicBezTo>
                  <a:lnTo>
                    <a:pt x="32" y="203"/>
                  </a:lnTo>
                  <a:lnTo>
                    <a:pt x="0" y="203"/>
                  </a:lnTo>
                  <a:lnTo>
                    <a:pt x="0" y="6"/>
                  </a:lnTo>
                  <a:lnTo>
                    <a:pt x="30" y="6"/>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2" name="Freeform 5"/>
            <p:cNvSpPr>
              <a:spLocks noChangeArrowheads="1"/>
            </p:cNvSpPr>
            <p:nvPr/>
          </p:nvSpPr>
          <p:spPr bwMode="auto">
            <a:xfrm>
              <a:off x="5405674" y="2416478"/>
              <a:ext cx="37871" cy="93003"/>
            </a:xfrm>
            <a:custGeom>
              <a:avLst/>
              <a:gdLst>
                <a:gd name="T0" fmla="*/ 2147483646 w 107"/>
                <a:gd name="T1" fmla="*/ 2147483646 h 260"/>
                <a:gd name="T2" fmla="*/ 2147483646 w 107"/>
                <a:gd name="T3" fmla="*/ 2147483646 h 260"/>
                <a:gd name="T4" fmla="*/ 2147483646 w 107"/>
                <a:gd name="T5" fmla="*/ 2147483646 h 260"/>
                <a:gd name="T6" fmla="*/ 2147483646 w 107"/>
                <a:gd name="T7" fmla="*/ 2147483646 h 260"/>
                <a:gd name="T8" fmla="*/ 2147483646 w 107"/>
                <a:gd name="T9" fmla="*/ 2147483646 h 260"/>
                <a:gd name="T10" fmla="*/ 2147483646 w 107"/>
                <a:gd name="T11" fmla="*/ 2147483646 h 260"/>
                <a:gd name="T12" fmla="*/ 2147483646 w 107"/>
                <a:gd name="T13" fmla="*/ 2147483646 h 260"/>
                <a:gd name="T14" fmla="*/ 2147483646 w 107"/>
                <a:gd name="T15" fmla="*/ 2147483646 h 260"/>
                <a:gd name="T16" fmla="*/ 2147483646 w 107"/>
                <a:gd name="T17" fmla="*/ 2147483646 h 260"/>
                <a:gd name="T18" fmla="*/ 2147483646 w 107"/>
                <a:gd name="T19" fmla="*/ 2147483646 h 260"/>
                <a:gd name="T20" fmla="*/ 2147483646 w 107"/>
                <a:gd name="T21" fmla="*/ 2147483646 h 260"/>
                <a:gd name="T22" fmla="*/ 0 w 107"/>
                <a:gd name="T23" fmla="*/ 2147483646 h 260"/>
                <a:gd name="T24" fmla="*/ 0 w 107"/>
                <a:gd name="T25" fmla="*/ 2147483646 h 260"/>
                <a:gd name="T26" fmla="*/ 2147483646 w 107"/>
                <a:gd name="T27" fmla="*/ 2147483646 h 260"/>
                <a:gd name="T28" fmla="*/ 2147483646 w 107"/>
                <a:gd name="T29" fmla="*/ 0 h 260"/>
                <a:gd name="T30" fmla="*/ 2147483646 w 107"/>
                <a:gd name="T31" fmla="*/ 0 h 260"/>
                <a:gd name="T32" fmla="*/ 2147483646 w 107"/>
                <a:gd name="T33" fmla="*/ 2147483646 h 2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 h="260">
                  <a:moveTo>
                    <a:pt x="66" y="60"/>
                  </a:moveTo>
                  <a:lnTo>
                    <a:pt x="106" y="60"/>
                  </a:lnTo>
                  <a:lnTo>
                    <a:pt x="106" y="88"/>
                  </a:lnTo>
                  <a:lnTo>
                    <a:pt x="66" y="88"/>
                  </a:lnTo>
                  <a:lnTo>
                    <a:pt x="66" y="212"/>
                  </a:lnTo>
                  <a:cubicBezTo>
                    <a:pt x="66" y="228"/>
                    <a:pt x="69" y="230"/>
                    <a:pt x="90" y="230"/>
                  </a:cubicBezTo>
                  <a:lnTo>
                    <a:pt x="106" y="230"/>
                  </a:lnTo>
                  <a:lnTo>
                    <a:pt x="106" y="259"/>
                  </a:lnTo>
                  <a:lnTo>
                    <a:pt x="81" y="259"/>
                  </a:lnTo>
                  <a:cubicBezTo>
                    <a:pt x="47" y="259"/>
                    <a:pt x="33" y="252"/>
                    <a:pt x="33" y="215"/>
                  </a:cubicBezTo>
                  <a:lnTo>
                    <a:pt x="33" y="88"/>
                  </a:lnTo>
                  <a:lnTo>
                    <a:pt x="0" y="88"/>
                  </a:lnTo>
                  <a:lnTo>
                    <a:pt x="0" y="60"/>
                  </a:lnTo>
                  <a:lnTo>
                    <a:pt x="33" y="60"/>
                  </a:lnTo>
                  <a:lnTo>
                    <a:pt x="33" y="0"/>
                  </a:lnTo>
                  <a:lnTo>
                    <a:pt x="66" y="0"/>
                  </a:lnTo>
                  <a:lnTo>
                    <a:pt x="66" y="60"/>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3" name="Freeform 6"/>
            <p:cNvSpPr>
              <a:spLocks noChangeArrowheads="1"/>
            </p:cNvSpPr>
            <p:nvPr/>
          </p:nvSpPr>
          <p:spPr bwMode="auto">
            <a:xfrm>
              <a:off x="5444729" y="2435314"/>
              <a:ext cx="67458" cy="76522"/>
            </a:xfrm>
            <a:custGeom>
              <a:avLst/>
              <a:gdLst>
                <a:gd name="T0" fmla="*/ 2147483646 w 186"/>
                <a:gd name="T1" fmla="*/ 2147483646 h 210"/>
                <a:gd name="T2" fmla="*/ 2147483646 w 186"/>
                <a:gd name="T3" fmla="*/ 2147483646 h 210"/>
                <a:gd name="T4" fmla="*/ 0 w 186"/>
                <a:gd name="T5" fmla="*/ 2147483646 h 210"/>
                <a:gd name="T6" fmla="*/ 2147483646 w 186"/>
                <a:gd name="T7" fmla="*/ 0 h 210"/>
                <a:gd name="T8" fmla="*/ 2147483646 w 186"/>
                <a:gd name="T9" fmla="*/ 2147483646 h 210"/>
                <a:gd name="T10" fmla="*/ 2147483646 w 186"/>
                <a:gd name="T11" fmla="*/ 2147483646 h 210"/>
                <a:gd name="T12" fmla="*/ 2147483646 w 186"/>
                <a:gd name="T13" fmla="*/ 2147483646 h 210"/>
                <a:gd name="T14" fmla="*/ 2147483646 w 186"/>
                <a:gd name="T15" fmla="*/ 2147483646 h 210"/>
                <a:gd name="T16" fmla="*/ 2147483646 w 186"/>
                <a:gd name="T17" fmla="*/ 2147483646 h 210"/>
                <a:gd name="T18" fmla="*/ 2147483646 w 186"/>
                <a:gd name="T19" fmla="*/ 2147483646 h 210"/>
                <a:gd name="T20" fmla="*/ 2147483646 w 186"/>
                <a:gd name="T21" fmla="*/ 2147483646 h 210"/>
                <a:gd name="T22" fmla="*/ 2147483646 w 186"/>
                <a:gd name="T23" fmla="*/ 2147483646 h 210"/>
                <a:gd name="T24" fmla="*/ 2147483646 w 186"/>
                <a:gd name="T25" fmla="*/ 2147483646 h 2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6" h="210">
                  <a:moveTo>
                    <a:pt x="181" y="141"/>
                  </a:moveTo>
                  <a:cubicBezTo>
                    <a:pt x="172" y="185"/>
                    <a:pt x="141" y="209"/>
                    <a:pt x="96" y="209"/>
                  </a:cubicBezTo>
                  <a:cubicBezTo>
                    <a:pt x="32" y="209"/>
                    <a:pt x="2" y="165"/>
                    <a:pt x="0" y="104"/>
                  </a:cubicBezTo>
                  <a:cubicBezTo>
                    <a:pt x="0" y="44"/>
                    <a:pt x="39" y="0"/>
                    <a:pt x="93" y="0"/>
                  </a:cubicBezTo>
                  <a:cubicBezTo>
                    <a:pt x="164" y="0"/>
                    <a:pt x="185" y="66"/>
                    <a:pt x="183" y="114"/>
                  </a:cubicBezTo>
                  <a:lnTo>
                    <a:pt x="35" y="114"/>
                  </a:lnTo>
                  <a:cubicBezTo>
                    <a:pt x="33" y="149"/>
                    <a:pt x="53" y="180"/>
                    <a:pt x="97" y="180"/>
                  </a:cubicBezTo>
                  <a:cubicBezTo>
                    <a:pt x="124" y="180"/>
                    <a:pt x="142" y="167"/>
                    <a:pt x="149" y="141"/>
                  </a:cubicBezTo>
                  <a:lnTo>
                    <a:pt x="181" y="141"/>
                  </a:lnTo>
                  <a:close/>
                  <a:moveTo>
                    <a:pt x="149" y="86"/>
                  </a:moveTo>
                  <a:cubicBezTo>
                    <a:pt x="147" y="55"/>
                    <a:pt x="124" y="30"/>
                    <a:pt x="92" y="30"/>
                  </a:cubicBezTo>
                  <a:cubicBezTo>
                    <a:pt x="58" y="30"/>
                    <a:pt x="36" y="56"/>
                    <a:pt x="35" y="86"/>
                  </a:cubicBezTo>
                  <a:lnTo>
                    <a:pt x="149" y="86"/>
                  </a:lnTo>
                  <a:close/>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4" name="Freeform 7"/>
            <p:cNvSpPr>
              <a:spLocks noChangeArrowheads="1"/>
            </p:cNvSpPr>
            <p:nvPr/>
          </p:nvSpPr>
          <p:spPr bwMode="auto">
            <a:xfrm>
              <a:off x="5522838" y="2435314"/>
              <a:ext cx="37871" cy="74167"/>
            </a:xfrm>
            <a:custGeom>
              <a:avLst/>
              <a:gdLst>
                <a:gd name="T0" fmla="*/ 2147483646 w 106"/>
                <a:gd name="T1" fmla="*/ 2147483646 h 207"/>
                <a:gd name="T2" fmla="*/ 2147483646 w 106"/>
                <a:gd name="T3" fmla="*/ 2147483646 h 207"/>
                <a:gd name="T4" fmla="*/ 2147483646 w 106"/>
                <a:gd name="T5" fmla="*/ 2147483646 h 207"/>
                <a:gd name="T6" fmla="*/ 2147483646 w 106"/>
                <a:gd name="T7" fmla="*/ 2147483646 h 207"/>
                <a:gd name="T8" fmla="*/ 2147483646 w 106"/>
                <a:gd name="T9" fmla="*/ 2147483646 h 207"/>
                <a:gd name="T10" fmla="*/ 2147483646 w 106"/>
                <a:gd name="T11" fmla="*/ 2147483646 h 207"/>
                <a:gd name="T12" fmla="*/ 2147483646 w 106"/>
                <a:gd name="T13" fmla="*/ 2147483646 h 207"/>
                <a:gd name="T14" fmla="*/ 0 w 106"/>
                <a:gd name="T15" fmla="*/ 2147483646 h 207"/>
                <a:gd name="T16" fmla="*/ 0 w 106"/>
                <a:gd name="T17" fmla="*/ 2147483646 h 207"/>
                <a:gd name="T18" fmla="*/ 2147483646 w 106"/>
                <a:gd name="T19" fmla="*/ 2147483646 h 2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6" h="207">
                  <a:moveTo>
                    <a:pt x="30" y="7"/>
                  </a:moveTo>
                  <a:lnTo>
                    <a:pt x="30" y="48"/>
                  </a:lnTo>
                  <a:lnTo>
                    <a:pt x="31" y="48"/>
                  </a:lnTo>
                  <a:cubicBezTo>
                    <a:pt x="47" y="16"/>
                    <a:pt x="69" y="0"/>
                    <a:pt x="105" y="1"/>
                  </a:cubicBezTo>
                  <a:lnTo>
                    <a:pt x="105" y="36"/>
                  </a:lnTo>
                  <a:cubicBezTo>
                    <a:pt x="52" y="36"/>
                    <a:pt x="33" y="66"/>
                    <a:pt x="33" y="116"/>
                  </a:cubicBezTo>
                  <a:lnTo>
                    <a:pt x="33" y="206"/>
                  </a:lnTo>
                  <a:lnTo>
                    <a:pt x="0" y="206"/>
                  </a:lnTo>
                  <a:lnTo>
                    <a:pt x="0" y="7"/>
                  </a:lnTo>
                  <a:lnTo>
                    <a:pt x="30" y="7"/>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5" name="Freeform 8"/>
            <p:cNvSpPr>
              <a:spLocks noChangeArrowheads="1"/>
            </p:cNvSpPr>
            <p:nvPr/>
          </p:nvSpPr>
          <p:spPr bwMode="auto">
            <a:xfrm>
              <a:off x="5563076" y="2408238"/>
              <a:ext cx="88760" cy="104775"/>
            </a:xfrm>
            <a:custGeom>
              <a:avLst/>
              <a:gdLst>
                <a:gd name="T0" fmla="*/ 2147483646 w 247"/>
                <a:gd name="T1" fmla="*/ 2147483646 h 289"/>
                <a:gd name="T2" fmla="*/ 2147483646 w 247"/>
                <a:gd name="T3" fmla="*/ 2147483646 h 289"/>
                <a:gd name="T4" fmla="*/ 2147483646 w 247"/>
                <a:gd name="T5" fmla="*/ 2147483646 h 289"/>
                <a:gd name="T6" fmla="*/ 2147483646 w 247"/>
                <a:gd name="T7" fmla="*/ 2147483646 h 289"/>
                <a:gd name="T8" fmla="*/ 2147483646 w 247"/>
                <a:gd name="T9" fmla="*/ 2147483646 h 289"/>
                <a:gd name="T10" fmla="*/ 2147483646 w 247"/>
                <a:gd name="T11" fmla="*/ 2147483646 h 289"/>
                <a:gd name="T12" fmla="*/ 0 w 247"/>
                <a:gd name="T13" fmla="*/ 2147483646 h 289"/>
                <a:gd name="T14" fmla="*/ 2147483646 w 247"/>
                <a:gd name="T15" fmla="*/ 0 h 289"/>
                <a:gd name="T16" fmla="*/ 2147483646 w 247"/>
                <a:gd name="T17" fmla="*/ 2147483646 h 289"/>
                <a:gd name="T18" fmla="*/ 2147483646 w 247"/>
                <a:gd name="T19" fmla="*/ 2147483646 h 289"/>
                <a:gd name="T20" fmla="*/ 2147483646 w 247"/>
                <a:gd name="T21" fmla="*/ 2147483646 h 2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7" h="289">
                  <a:moveTo>
                    <a:pt x="131" y="31"/>
                  </a:moveTo>
                  <a:cubicBezTo>
                    <a:pt x="65" y="31"/>
                    <a:pt x="38" y="85"/>
                    <a:pt x="38" y="142"/>
                  </a:cubicBezTo>
                  <a:cubicBezTo>
                    <a:pt x="38" y="205"/>
                    <a:pt x="65" y="257"/>
                    <a:pt x="131" y="257"/>
                  </a:cubicBezTo>
                  <a:cubicBezTo>
                    <a:pt x="179" y="257"/>
                    <a:pt x="207" y="223"/>
                    <a:pt x="210" y="178"/>
                  </a:cubicBezTo>
                  <a:lnTo>
                    <a:pt x="246" y="178"/>
                  </a:lnTo>
                  <a:cubicBezTo>
                    <a:pt x="238" y="247"/>
                    <a:pt x="197" y="288"/>
                    <a:pt x="127" y="288"/>
                  </a:cubicBezTo>
                  <a:cubicBezTo>
                    <a:pt x="42" y="288"/>
                    <a:pt x="0" y="225"/>
                    <a:pt x="0" y="145"/>
                  </a:cubicBezTo>
                  <a:cubicBezTo>
                    <a:pt x="0" y="64"/>
                    <a:pt x="45" y="0"/>
                    <a:pt x="131" y="0"/>
                  </a:cubicBezTo>
                  <a:cubicBezTo>
                    <a:pt x="188" y="0"/>
                    <a:pt x="236" y="31"/>
                    <a:pt x="245" y="89"/>
                  </a:cubicBezTo>
                  <a:lnTo>
                    <a:pt x="208" y="89"/>
                  </a:lnTo>
                  <a:cubicBezTo>
                    <a:pt x="201" y="50"/>
                    <a:pt x="170" y="31"/>
                    <a:pt x="131" y="31"/>
                  </a:cubicBez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6" name="Freeform 9"/>
            <p:cNvSpPr>
              <a:spLocks noChangeArrowheads="1"/>
            </p:cNvSpPr>
            <p:nvPr/>
          </p:nvSpPr>
          <p:spPr bwMode="auto">
            <a:xfrm>
              <a:off x="5658937" y="2435314"/>
              <a:ext cx="69825" cy="76522"/>
            </a:xfrm>
            <a:custGeom>
              <a:avLst/>
              <a:gdLst>
                <a:gd name="T0" fmla="*/ 2147483646 w 195"/>
                <a:gd name="T1" fmla="*/ 0 h 210"/>
                <a:gd name="T2" fmla="*/ 2147483646 w 195"/>
                <a:gd name="T3" fmla="*/ 2147483646 h 210"/>
                <a:gd name="T4" fmla="*/ 2147483646 w 195"/>
                <a:gd name="T5" fmla="*/ 2147483646 h 210"/>
                <a:gd name="T6" fmla="*/ 0 w 195"/>
                <a:gd name="T7" fmla="*/ 2147483646 h 210"/>
                <a:gd name="T8" fmla="*/ 2147483646 w 195"/>
                <a:gd name="T9" fmla="*/ 0 h 210"/>
                <a:gd name="T10" fmla="*/ 2147483646 w 195"/>
                <a:gd name="T11" fmla="*/ 2147483646 h 210"/>
                <a:gd name="T12" fmla="*/ 2147483646 w 195"/>
                <a:gd name="T13" fmla="*/ 2147483646 h 210"/>
                <a:gd name="T14" fmla="*/ 2147483646 w 195"/>
                <a:gd name="T15" fmla="*/ 2147483646 h 210"/>
                <a:gd name="T16" fmla="*/ 2147483646 w 195"/>
                <a:gd name="T17" fmla="*/ 2147483646 h 210"/>
                <a:gd name="T18" fmla="*/ 2147483646 w 195"/>
                <a:gd name="T19" fmla="*/ 2147483646 h 2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5" h="210">
                  <a:moveTo>
                    <a:pt x="97" y="0"/>
                  </a:moveTo>
                  <a:cubicBezTo>
                    <a:pt x="161" y="0"/>
                    <a:pt x="194" y="46"/>
                    <a:pt x="194" y="105"/>
                  </a:cubicBezTo>
                  <a:cubicBezTo>
                    <a:pt x="194" y="163"/>
                    <a:pt x="161" y="209"/>
                    <a:pt x="97" y="209"/>
                  </a:cubicBezTo>
                  <a:cubicBezTo>
                    <a:pt x="34" y="209"/>
                    <a:pt x="0" y="163"/>
                    <a:pt x="0" y="105"/>
                  </a:cubicBezTo>
                  <a:cubicBezTo>
                    <a:pt x="0" y="46"/>
                    <a:pt x="34" y="0"/>
                    <a:pt x="97" y="0"/>
                  </a:cubicBezTo>
                  <a:close/>
                  <a:moveTo>
                    <a:pt x="97" y="180"/>
                  </a:moveTo>
                  <a:cubicBezTo>
                    <a:pt x="132" y="180"/>
                    <a:pt x="160" y="153"/>
                    <a:pt x="160" y="105"/>
                  </a:cubicBezTo>
                  <a:cubicBezTo>
                    <a:pt x="160" y="57"/>
                    <a:pt x="132" y="30"/>
                    <a:pt x="97" y="30"/>
                  </a:cubicBezTo>
                  <a:cubicBezTo>
                    <a:pt x="63" y="30"/>
                    <a:pt x="35" y="57"/>
                    <a:pt x="35" y="105"/>
                  </a:cubicBezTo>
                  <a:cubicBezTo>
                    <a:pt x="35" y="153"/>
                    <a:pt x="64" y="180"/>
                    <a:pt x="97" y="180"/>
                  </a:cubicBezTo>
                  <a:close/>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7" name="Freeform 10"/>
            <p:cNvSpPr>
              <a:spLocks noChangeArrowheads="1"/>
            </p:cNvSpPr>
            <p:nvPr/>
          </p:nvSpPr>
          <p:spPr bwMode="auto">
            <a:xfrm>
              <a:off x="5738231" y="2435314"/>
              <a:ext cx="59174" cy="72990"/>
            </a:xfrm>
            <a:custGeom>
              <a:avLst/>
              <a:gdLst>
                <a:gd name="T0" fmla="*/ 2147483646 w 165"/>
                <a:gd name="T1" fmla="*/ 2147483646 h 204"/>
                <a:gd name="T2" fmla="*/ 2147483646 w 165"/>
                <a:gd name="T3" fmla="*/ 2147483646 h 204"/>
                <a:gd name="T4" fmla="*/ 2147483646 w 165"/>
                <a:gd name="T5" fmla="*/ 2147483646 h 204"/>
                <a:gd name="T6" fmla="*/ 2147483646 w 165"/>
                <a:gd name="T7" fmla="*/ 0 h 204"/>
                <a:gd name="T8" fmla="*/ 2147483646 w 165"/>
                <a:gd name="T9" fmla="*/ 2147483646 h 204"/>
                <a:gd name="T10" fmla="*/ 2147483646 w 165"/>
                <a:gd name="T11" fmla="*/ 2147483646 h 204"/>
                <a:gd name="T12" fmla="*/ 2147483646 w 165"/>
                <a:gd name="T13" fmla="*/ 2147483646 h 204"/>
                <a:gd name="T14" fmla="*/ 2147483646 w 165"/>
                <a:gd name="T15" fmla="*/ 2147483646 h 204"/>
                <a:gd name="T16" fmla="*/ 2147483646 w 165"/>
                <a:gd name="T17" fmla="*/ 2147483646 h 204"/>
                <a:gd name="T18" fmla="*/ 2147483646 w 165"/>
                <a:gd name="T19" fmla="*/ 2147483646 h 204"/>
                <a:gd name="T20" fmla="*/ 2147483646 w 165"/>
                <a:gd name="T21" fmla="*/ 2147483646 h 204"/>
                <a:gd name="T22" fmla="*/ 0 w 165"/>
                <a:gd name="T23" fmla="*/ 2147483646 h 204"/>
                <a:gd name="T24" fmla="*/ 0 w 165"/>
                <a:gd name="T25" fmla="*/ 2147483646 h 204"/>
                <a:gd name="T26" fmla="*/ 2147483646 w 165"/>
                <a:gd name="T27" fmla="*/ 2147483646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5" h="204">
                  <a:moveTo>
                    <a:pt x="30" y="6"/>
                  </a:moveTo>
                  <a:lnTo>
                    <a:pt x="30" y="37"/>
                  </a:lnTo>
                  <a:lnTo>
                    <a:pt x="31" y="37"/>
                  </a:lnTo>
                  <a:cubicBezTo>
                    <a:pt x="45" y="12"/>
                    <a:pt x="67" y="0"/>
                    <a:pt x="96" y="0"/>
                  </a:cubicBezTo>
                  <a:cubicBezTo>
                    <a:pt x="149" y="0"/>
                    <a:pt x="164" y="30"/>
                    <a:pt x="164" y="73"/>
                  </a:cubicBezTo>
                  <a:lnTo>
                    <a:pt x="164" y="203"/>
                  </a:lnTo>
                  <a:lnTo>
                    <a:pt x="132" y="203"/>
                  </a:lnTo>
                  <a:lnTo>
                    <a:pt x="132" y="69"/>
                  </a:lnTo>
                  <a:cubicBezTo>
                    <a:pt x="132" y="44"/>
                    <a:pt x="116" y="29"/>
                    <a:pt x="92" y="29"/>
                  </a:cubicBezTo>
                  <a:cubicBezTo>
                    <a:pt x="52" y="29"/>
                    <a:pt x="32" y="56"/>
                    <a:pt x="32" y="91"/>
                  </a:cubicBezTo>
                  <a:lnTo>
                    <a:pt x="32" y="203"/>
                  </a:lnTo>
                  <a:lnTo>
                    <a:pt x="0" y="203"/>
                  </a:lnTo>
                  <a:lnTo>
                    <a:pt x="0" y="6"/>
                  </a:lnTo>
                  <a:lnTo>
                    <a:pt x="30" y="6"/>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8" name="Freeform 11"/>
            <p:cNvSpPr>
              <a:spLocks noChangeArrowheads="1"/>
            </p:cNvSpPr>
            <p:nvPr/>
          </p:nvSpPr>
          <p:spPr bwMode="auto">
            <a:xfrm>
              <a:off x="5811606" y="2435314"/>
              <a:ext cx="60357" cy="72990"/>
            </a:xfrm>
            <a:custGeom>
              <a:avLst/>
              <a:gdLst>
                <a:gd name="T0" fmla="*/ 2147483646 w 166"/>
                <a:gd name="T1" fmla="*/ 2147483646 h 204"/>
                <a:gd name="T2" fmla="*/ 2147483646 w 166"/>
                <a:gd name="T3" fmla="*/ 2147483646 h 204"/>
                <a:gd name="T4" fmla="*/ 2147483646 w 166"/>
                <a:gd name="T5" fmla="*/ 2147483646 h 204"/>
                <a:gd name="T6" fmla="*/ 2147483646 w 166"/>
                <a:gd name="T7" fmla="*/ 0 h 204"/>
                <a:gd name="T8" fmla="*/ 2147483646 w 166"/>
                <a:gd name="T9" fmla="*/ 2147483646 h 204"/>
                <a:gd name="T10" fmla="*/ 2147483646 w 166"/>
                <a:gd name="T11" fmla="*/ 2147483646 h 204"/>
                <a:gd name="T12" fmla="*/ 2147483646 w 166"/>
                <a:gd name="T13" fmla="*/ 2147483646 h 204"/>
                <a:gd name="T14" fmla="*/ 2147483646 w 166"/>
                <a:gd name="T15" fmla="*/ 2147483646 h 204"/>
                <a:gd name="T16" fmla="*/ 2147483646 w 166"/>
                <a:gd name="T17" fmla="*/ 2147483646 h 204"/>
                <a:gd name="T18" fmla="*/ 2147483646 w 166"/>
                <a:gd name="T19" fmla="*/ 2147483646 h 204"/>
                <a:gd name="T20" fmla="*/ 2147483646 w 166"/>
                <a:gd name="T21" fmla="*/ 2147483646 h 204"/>
                <a:gd name="T22" fmla="*/ 0 w 166"/>
                <a:gd name="T23" fmla="*/ 2147483646 h 204"/>
                <a:gd name="T24" fmla="*/ 0 w 166"/>
                <a:gd name="T25" fmla="*/ 2147483646 h 204"/>
                <a:gd name="T26" fmla="*/ 2147483646 w 166"/>
                <a:gd name="T27" fmla="*/ 2147483646 h 2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6" h="204">
                  <a:moveTo>
                    <a:pt x="30" y="6"/>
                  </a:moveTo>
                  <a:lnTo>
                    <a:pt x="30" y="37"/>
                  </a:lnTo>
                  <a:lnTo>
                    <a:pt x="31" y="37"/>
                  </a:lnTo>
                  <a:cubicBezTo>
                    <a:pt x="46" y="12"/>
                    <a:pt x="68" y="0"/>
                    <a:pt x="96" y="0"/>
                  </a:cubicBezTo>
                  <a:cubicBezTo>
                    <a:pt x="149" y="0"/>
                    <a:pt x="165" y="30"/>
                    <a:pt x="165" y="73"/>
                  </a:cubicBezTo>
                  <a:lnTo>
                    <a:pt x="165" y="203"/>
                  </a:lnTo>
                  <a:lnTo>
                    <a:pt x="132" y="203"/>
                  </a:lnTo>
                  <a:lnTo>
                    <a:pt x="132" y="69"/>
                  </a:lnTo>
                  <a:cubicBezTo>
                    <a:pt x="132" y="44"/>
                    <a:pt x="117" y="29"/>
                    <a:pt x="92" y="29"/>
                  </a:cubicBezTo>
                  <a:cubicBezTo>
                    <a:pt x="52" y="29"/>
                    <a:pt x="33" y="56"/>
                    <a:pt x="33" y="91"/>
                  </a:cubicBezTo>
                  <a:lnTo>
                    <a:pt x="33" y="203"/>
                  </a:lnTo>
                  <a:lnTo>
                    <a:pt x="0" y="203"/>
                  </a:lnTo>
                  <a:lnTo>
                    <a:pt x="0" y="6"/>
                  </a:lnTo>
                  <a:lnTo>
                    <a:pt x="30" y="6"/>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39" name="Freeform 12"/>
            <p:cNvSpPr>
              <a:spLocks noChangeArrowheads="1"/>
            </p:cNvSpPr>
            <p:nvPr/>
          </p:nvSpPr>
          <p:spPr bwMode="auto">
            <a:xfrm>
              <a:off x="5880247" y="2435314"/>
              <a:ext cx="66275" cy="76522"/>
            </a:xfrm>
            <a:custGeom>
              <a:avLst/>
              <a:gdLst>
                <a:gd name="T0" fmla="*/ 2147483646 w 186"/>
                <a:gd name="T1" fmla="*/ 2147483646 h 210"/>
                <a:gd name="T2" fmla="*/ 2147483646 w 186"/>
                <a:gd name="T3" fmla="*/ 2147483646 h 210"/>
                <a:gd name="T4" fmla="*/ 0 w 186"/>
                <a:gd name="T5" fmla="*/ 2147483646 h 210"/>
                <a:gd name="T6" fmla="*/ 2147483646 w 186"/>
                <a:gd name="T7" fmla="*/ 0 h 210"/>
                <a:gd name="T8" fmla="*/ 2147483646 w 186"/>
                <a:gd name="T9" fmla="*/ 2147483646 h 210"/>
                <a:gd name="T10" fmla="*/ 2147483646 w 186"/>
                <a:gd name="T11" fmla="*/ 2147483646 h 210"/>
                <a:gd name="T12" fmla="*/ 2147483646 w 186"/>
                <a:gd name="T13" fmla="*/ 2147483646 h 210"/>
                <a:gd name="T14" fmla="*/ 2147483646 w 186"/>
                <a:gd name="T15" fmla="*/ 2147483646 h 210"/>
                <a:gd name="T16" fmla="*/ 2147483646 w 186"/>
                <a:gd name="T17" fmla="*/ 2147483646 h 210"/>
                <a:gd name="T18" fmla="*/ 2147483646 w 186"/>
                <a:gd name="T19" fmla="*/ 2147483646 h 210"/>
                <a:gd name="T20" fmla="*/ 2147483646 w 186"/>
                <a:gd name="T21" fmla="*/ 2147483646 h 210"/>
                <a:gd name="T22" fmla="*/ 2147483646 w 186"/>
                <a:gd name="T23" fmla="*/ 2147483646 h 210"/>
                <a:gd name="T24" fmla="*/ 2147483646 w 186"/>
                <a:gd name="T25" fmla="*/ 2147483646 h 2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6" h="210">
                  <a:moveTo>
                    <a:pt x="181" y="141"/>
                  </a:moveTo>
                  <a:cubicBezTo>
                    <a:pt x="172" y="185"/>
                    <a:pt x="141" y="209"/>
                    <a:pt x="96" y="209"/>
                  </a:cubicBezTo>
                  <a:cubicBezTo>
                    <a:pt x="33" y="209"/>
                    <a:pt x="3" y="165"/>
                    <a:pt x="0" y="104"/>
                  </a:cubicBezTo>
                  <a:cubicBezTo>
                    <a:pt x="0" y="44"/>
                    <a:pt x="39" y="0"/>
                    <a:pt x="93" y="0"/>
                  </a:cubicBezTo>
                  <a:cubicBezTo>
                    <a:pt x="164" y="0"/>
                    <a:pt x="185" y="66"/>
                    <a:pt x="184" y="114"/>
                  </a:cubicBezTo>
                  <a:lnTo>
                    <a:pt x="35" y="114"/>
                  </a:lnTo>
                  <a:cubicBezTo>
                    <a:pt x="34" y="149"/>
                    <a:pt x="53" y="180"/>
                    <a:pt x="97" y="180"/>
                  </a:cubicBezTo>
                  <a:cubicBezTo>
                    <a:pt x="124" y="180"/>
                    <a:pt x="142" y="167"/>
                    <a:pt x="149" y="141"/>
                  </a:cubicBezTo>
                  <a:lnTo>
                    <a:pt x="181" y="141"/>
                  </a:lnTo>
                  <a:close/>
                  <a:moveTo>
                    <a:pt x="149" y="86"/>
                  </a:moveTo>
                  <a:cubicBezTo>
                    <a:pt x="148" y="55"/>
                    <a:pt x="124" y="30"/>
                    <a:pt x="92" y="30"/>
                  </a:cubicBezTo>
                  <a:cubicBezTo>
                    <a:pt x="58" y="30"/>
                    <a:pt x="36" y="56"/>
                    <a:pt x="35" y="86"/>
                  </a:cubicBezTo>
                  <a:lnTo>
                    <a:pt x="149" y="86"/>
                  </a:lnTo>
                  <a:close/>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0" name="Freeform 13"/>
            <p:cNvSpPr>
              <a:spLocks noChangeArrowheads="1"/>
            </p:cNvSpPr>
            <p:nvPr/>
          </p:nvSpPr>
          <p:spPr bwMode="auto">
            <a:xfrm>
              <a:off x="5953623" y="2435314"/>
              <a:ext cx="65091" cy="76522"/>
            </a:xfrm>
            <a:custGeom>
              <a:avLst/>
              <a:gdLst>
                <a:gd name="T0" fmla="*/ 2147483646 w 182"/>
                <a:gd name="T1" fmla="*/ 2147483646 h 210"/>
                <a:gd name="T2" fmla="*/ 2147483646 w 182"/>
                <a:gd name="T3" fmla="*/ 2147483646 h 210"/>
                <a:gd name="T4" fmla="*/ 2147483646 w 182"/>
                <a:gd name="T5" fmla="*/ 2147483646 h 210"/>
                <a:gd name="T6" fmla="*/ 2147483646 w 182"/>
                <a:gd name="T7" fmla="*/ 2147483646 h 210"/>
                <a:gd name="T8" fmla="*/ 2147483646 w 182"/>
                <a:gd name="T9" fmla="*/ 2147483646 h 210"/>
                <a:gd name="T10" fmla="*/ 2147483646 w 182"/>
                <a:gd name="T11" fmla="*/ 2147483646 h 210"/>
                <a:gd name="T12" fmla="*/ 2147483646 w 182"/>
                <a:gd name="T13" fmla="*/ 2147483646 h 210"/>
                <a:gd name="T14" fmla="*/ 0 w 182"/>
                <a:gd name="T15" fmla="*/ 2147483646 h 210"/>
                <a:gd name="T16" fmla="*/ 2147483646 w 182"/>
                <a:gd name="T17" fmla="*/ 0 h 210"/>
                <a:gd name="T18" fmla="*/ 2147483646 w 182"/>
                <a:gd name="T19" fmla="*/ 2147483646 h 210"/>
                <a:gd name="T20" fmla="*/ 2147483646 w 182"/>
                <a:gd name="T21" fmla="*/ 2147483646 h 210"/>
                <a:gd name="T22" fmla="*/ 2147483646 w 182"/>
                <a:gd name="T23" fmla="*/ 2147483646 h 2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2" h="210">
                  <a:moveTo>
                    <a:pt x="146" y="71"/>
                  </a:moveTo>
                  <a:cubicBezTo>
                    <a:pt x="141" y="46"/>
                    <a:pt x="124" y="31"/>
                    <a:pt x="97" y="31"/>
                  </a:cubicBezTo>
                  <a:cubicBezTo>
                    <a:pt x="49" y="31"/>
                    <a:pt x="35" y="68"/>
                    <a:pt x="35" y="108"/>
                  </a:cubicBezTo>
                  <a:cubicBezTo>
                    <a:pt x="35" y="146"/>
                    <a:pt x="52" y="181"/>
                    <a:pt x="93" y="181"/>
                  </a:cubicBezTo>
                  <a:cubicBezTo>
                    <a:pt x="125" y="181"/>
                    <a:pt x="143" y="163"/>
                    <a:pt x="147" y="132"/>
                  </a:cubicBezTo>
                  <a:lnTo>
                    <a:pt x="181" y="132"/>
                  </a:lnTo>
                  <a:cubicBezTo>
                    <a:pt x="173" y="181"/>
                    <a:pt x="143" y="209"/>
                    <a:pt x="93" y="209"/>
                  </a:cubicBezTo>
                  <a:cubicBezTo>
                    <a:pt x="32" y="209"/>
                    <a:pt x="0" y="168"/>
                    <a:pt x="0" y="107"/>
                  </a:cubicBezTo>
                  <a:cubicBezTo>
                    <a:pt x="0" y="46"/>
                    <a:pt x="31" y="0"/>
                    <a:pt x="94" y="0"/>
                  </a:cubicBezTo>
                  <a:cubicBezTo>
                    <a:pt x="140" y="0"/>
                    <a:pt x="176" y="20"/>
                    <a:pt x="180" y="68"/>
                  </a:cubicBezTo>
                  <a:lnTo>
                    <a:pt x="146" y="68"/>
                  </a:lnTo>
                  <a:lnTo>
                    <a:pt x="146" y="71"/>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1" name="Freeform 14"/>
            <p:cNvSpPr>
              <a:spLocks noChangeArrowheads="1"/>
            </p:cNvSpPr>
            <p:nvPr/>
          </p:nvSpPr>
          <p:spPr bwMode="auto">
            <a:xfrm>
              <a:off x="6021081" y="2416478"/>
              <a:ext cx="37871" cy="93003"/>
            </a:xfrm>
            <a:custGeom>
              <a:avLst/>
              <a:gdLst>
                <a:gd name="T0" fmla="*/ 2147483646 w 107"/>
                <a:gd name="T1" fmla="*/ 2147483646 h 260"/>
                <a:gd name="T2" fmla="*/ 2147483646 w 107"/>
                <a:gd name="T3" fmla="*/ 2147483646 h 260"/>
                <a:gd name="T4" fmla="*/ 2147483646 w 107"/>
                <a:gd name="T5" fmla="*/ 2147483646 h 260"/>
                <a:gd name="T6" fmla="*/ 2147483646 w 107"/>
                <a:gd name="T7" fmla="*/ 2147483646 h 260"/>
                <a:gd name="T8" fmla="*/ 2147483646 w 107"/>
                <a:gd name="T9" fmla="*/ 2147483646 h 260"/>
                <a:gd name="T10" fmla="*/ 2147483646 w 107"/>
                <a:gd name="T11" fmla="*/ 2147483646 h 260"/>
                <a:gd name="T12" fmla="*/ 2147483646 w 107"/>
                <a:gd name="T13" fmla="*/ 2147483646 h 260"/>
                <a:gd name="T14" fmla="*/ 2147483646 w 107"/>
                <a:gd name="T15" fmla="*/ 2147483646 h 260"/>
                <a:gd name="T16" fmla="*/ 2147483646 w 107"/>
                <a:gd name="T17" fmla="*/ 2147483646 h 260"/>
                <a:gd name="T18" fmla="*/ 2147483646 w 107"/>
                <a:gd name="T19" fmla="*/ 2147483646 h 260"/>
                <a:gd name="T20" fmla="*/ 2147483646 w 107"/>
                <a:gd name="T21" fmla="*/ 2147483646 h 260"/>
                <a:gd name="T22" fmla="*/ 0 w 107"/>
                <a:gd name="T23" fmla="*/ 2147483646 h 260"/>
                <a:gd name="T24" fmla="*/ 0 w 107"/>
                <a:gd name="T25" fmla="*/ 2147483646 h 260"/>
                <a:gd name="T26" fmla="*/ 2147483646 w 107"/>
                <a:gd name="T27" fmla="*/ 2147483646 h 260"/>
                <a:gd name="T28" fmla="*/ 2147483646 w 107"/>
                <a:gd name="T29" fmla="*/ 0 h 260"/>
                <a:gd name="T30" fmla="*/ 2147483646 w 107"/>
                <a:gd name="T31" fmla="*/ 0 h 260"/>
                <a:gd name="T32" fmla="*/ 2147483646 w 107"/>
                <a:gd name="T33" fmla="*/ 2147483646 h 2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 h="260">
                  <a:moveTo>
                    <a:pt x="66" y="60"/>
                  </a:moveTo>
                  <a:lnTo>
                    <a:pt x="106" y="60"/>
                  </a:lnTo>
                  <a:lnTo>
                    <a:pt x="106" y="88"/>
                  </a:lnTo>
                  <a:lnTo>
                    <a:pt x="66" y="88"/>
                  </a:lnTo>
                  <a:lnTo>
                    <a:pt x="66" y="212"/>
                  </a:lnTo>
                  <a:cubicBezTo>
                    <a:pt x="66" y="228"/>
                    <a:pt x="70" y="230"/>
                    <a:pt x="90" y="230"/>
                  </a:cubicBezTo>
                  <a:lnTo>
                    <a:pt x="106" y="230"/>
                  </a:lnTo>
                  <a:lnTo>
                    <a:pt x="106" y="259"/>
                  </a:lnTo>
                  <a:lnTo>
                    <a:pt x="81" y="259"/>
                  </a:lnTo>
                  <a:cubicBezTo>
                    <a:pt x="48" y="259"/>
                    <a:pt x="34" y="252"/>
                    <a:pt x="34" y="215"/>
                  </a:cubicBezTo>
                  <a:lnTo>
                    <a:pt x="34" y="88"/>
                  </a:lnTo>
                  <a:lnTo>
                    <a:pt x="0" y="88"/>
                  </a:lnTo>
                  <a:lnTo>
                    <a:pt x="0" y="60"/>
                  </a:lnTo>
                  <a:lnTo>
                    <a:pt x="34" y="60"/>
                  </a:lnTo>
                  <a:lnTo>
                    <a:pt x="34" y="0"/>
                  </a:lnTo>
                  <a:lnTo>
                    <a:pt x="66" y="0"/>
                  </a:lnTo>
                  <a:lnTo>
                    <a:pt x="66" y="60"/>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2" name="Freeform 15"/>
            <p:cNvSpPr>
              <a:spLocks noChangeArrowheads="1"/>
            </p:cNvSpPr>
            <p:nvPr/>
          </p:nvSpPr>
          <p:spPr bwMode="auto">
            <a:xfrm>
              <a:off x="6098007" y="2411769"/>
              <a:ext cx="65091" cy="97712"/>
            </a:xfrm>
            <a:custGeom>
              <a:avLst/>
              <a:gdLst>
                <a:gd name="T0" fmla="*/ 2147483646 w 183"/>
                <a:gd name="T1" fmla="*/ 2147483646 h 273"/>
                <a:gd name="T2" fmla="*/ 2147483646 w 183"/>
                <a:gd name="T3" fmla="*/ 0 h 273"/>
                <a:gd name="T4" fmla="*/ 2147483646 w 183"/>
                <a:gd name="T5" fmla="*/ 2147483646 h 273"/>
                <a:gd name="T6" fmla="*/ 2147483646 w 183"/>
                <a:gd name="T7" fmla="*/ 2147483646 h 273"/>
                <a:gd name="T8" fmla="*/ 2147483646 w 183"/>
                <a:gd name="T9" fmla="*/ 2147483646 h 273"/>
                <a:gd name="T10" fmla="*/ 2147483646 w 183"/>
                <a:gd name="T11" fmla="*/ 2147483646 h 273"/>
                <a:gd name="T12" fmla="*/ 2147483646 w 183"/>
                <a:gd name="T13" fmla="*/ 2147483646 h 273"/>
                <a:gd name="T14" fmla="*/ 0 w 183"/>
                <a:gd name="T15" fmla="*/ 2147483646 h 273"/>
                <a:gd name="T16" fmla="*/ 2147483646 w 183"/>
                <a:gd name="T17" fmla="*/ 2147483646 h 273"/>
                <a:gd name="T18" fmla="*/ 2147483646 w 183"/>
                <a:gd name="T19" fmla="*/ 2147483646 h 273"/>
                <a:gd name="T20" fmla="*/ 2147483646 w 183"/>
                <a:gd name="T21" fmla="*/ 2147483646 h 273"/>
                <a:gd name="T22" fmla="*/ 2147483646 w 183"/>
                <a:gd name="T23" fmla="*/ 2147483646 h 273"/>
                <a:gd name="T24" fmla="*/ 2147483646 w 183"/>
                <a:gd name="T25" fmla="*/ 2147483646 h 2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3" h="273">
                  <a:moveTo>
                    <a:pt x="8" y="97"/>
                  </a:moveTo>
                  <a:cubicBezTo>
                    <a:pt x="6" y="41"/>
                    <a:pt x="38" y="0"/>
                    <a:pt x="96" y="0"/>
                  </a:cubicBezTo>
                  <a:cubicBezTo>
                    <a:pt x="144" y="0"/>
                    <a:pt x="182" y="27"/>
                    <a:pt x="182" y="78"/>
                  </a:cubicBezTo>
                  <a:cubicBezTo>
                    <a:pt x="182" y="126"/>
                    <a:pt x="149" y="151"/>
                    <a:pt x="116" y="172"/>
                  </a:cubicBezTo>
                  <a:cubicBezTo>
                    <a:pt x="82" y="192"/>
                    <a:pt x="44" y="210"/>
                    <a:pt x="39" y="244"/>
                  </a:cubicBezTo>
                  <a:lnTo>
                    <a:pt x="179" y="244"/>
                  </a:lnTo>
                  <a:lnTo>
                    <a:pt x="179" y="272"/>
                  </a:lnTo>
                  <a:lnTo>
                    <a:pt x="0" y="272"/>
                  </a:lnTo>
                  <a:cubicBezTo>
                    <a:pt x="6" y="208"/>
                    <a:pt x="38" y="183"/>
                    <a:pt x="77" y="161"/>
                  </a:cubicBezTo>
                  <a:cubicBezTo>
                    <a:pt x="123" y="133"/>
                    <a:pt x="147" y="116"/>
                    <a:pt x="147" y="78"/>
                  </a:cubicBezTo>
                  <a:cubicBezTo>
                    <a:pt x="147" y="49"/>
                    <a:pt x="123" y="29"/>
                    <a:pt x="94" y="29"/>
                  </a:cubicBezTo>
                  <a:cubicBezTo>
                    <a:pt x="56" y="29"/>
                    <a:pt x="39" y="64"/>
                    <a:pt x="41" y="97"/>
                  </a:cubicBezTo>
                  <a:lnTo>
                    <a:pt x="8" y="97"/>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3" name="Freeform 16"/>
            <p:cNvSpPr>
              <a:spLocks noChangeArrowheads="1"/>
            </p:cNvSpPr>
            <p:nvPr/>
          </p:nvSpPr>
          <p:spPr bwMode="auto">
            <a:xfrm>
              <a:off x="6172565" y="2411769"/>
              <a:ext cx="65091" cy="100067"/>
            </a:xfrm>
            <a:custGeom>
              <a:avLst/>
              <a:gdLst>
                <a:gd name="T0" fmla="*/ 2147483646 w 182"/>
                <a:gd name="T1" fmla="*/ 0 h 279"/>
                <a:gd name="T2" fmla="*/ 2147483646 w 182"/>
                <a:gd name="T3" fmla="*/ 2147483646 h 279"/>
                <a:gd name="T4" fmla="*/ 2147483646 w 182"/>
                <a:gd name="T5" fmla="*/ 2147483646 h 279"/>
                <a:gd name="T6" fmla="*/ 0 w 182"/>
                <a:gd name="T7" fmla="*/ 2147483646 h 279"/>
                <a:gd name="T8" fmla="*/ 2147483646 w 182"/>
                <a:gd name="T9" fmla="*/ 0 h 279"/>
                <a:gd name="T10" fmla="*/ 2147483646 w 182"/>
                <a:gd name="T11" fmla="*/ 2147483646 h 279"/>
                <a:gd name="T12" fmla="*/ 2147483646 w 182"/>
                <a:gd name="T13" fmla="*/ 2147483646 h 279"/>
                <a:gd name="T14" fmla="*/ 2147483646 w 182"/>
                <a:gd name="T15" fmla="*/ 2147483646 h 279"/>
                <a:gd name="T16" fmla="*/ 2147483646 w 182"/>
                <a:gd name="T17" fmla="*/ 2147483646 h 279"/>
                <a:gd name="T18" fmla="*/ 2147483646 w 182"/>
                <a:gd name="T19" fmla="*/ 2147483646 h 2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82" h="279">
                  <a:moveTo>
                    <a:pt x="91" y="0"/>
                  </a:moveTo>
                  <a:cubicBezTo>
                    <a:pt x="176" y="0"/>
                    <a:pt x="181" y="78"/>
                    <a:pt x="181" y="139"/>
                  </a:cubicBezTo>
                  <a:cubicBezTo>
                    <a:pt x="181" y="200"/>
                    <a:pt x="176" y="278"/>
                    <a:pt x="91" y="278"/>
                  </a:cubicBezTo>
                  <a:cubicBezTo>
                    <a:pt x="6" y="278"/>
                    <a:pt x="0" y="198"/>
                    <a:pt x="0" y="139"/>
                  </a:cubicBezTo>
                  <a:cubicBezTo>
                    <a:pt x="0" y="79"/>
                    <a:pt x="6" y="0"/>
                    <a:pt x="91" y="0"/>
                  </a:cubicBezTo>
                  <a:close/>
                  <a:moveTo>
                    <a:pt x="91" y="249"/>
                  </a:moveTo>
                  <a:cubicBezTo>
                    <a:pt x="147" y="249"/>
                    <a:pt x="147" y="179"/>
                    <a:pt x="147" y="139"/>
                  </a:cubicBezTo>
                  <a:cubicBezTo>
                    <a:pt x="147" y="99"/>
                    <a:pt x="147" y="29"/>
                    <a:pt x="91" y="29"/>
                  </a:cubicBezTo>
                  <a:cubicBezTo>
                    <a:pt x="35" y="29"/>
                    <a:pt x="35" y="99"/>
                    <a:pt x="35" y="139"/>
                  </a:cubicBezTo>
                  <a:cubicBezTo>
                    <a:pt x="35" y="179"/>
                    <a:pt x="35" y="249"/>
                    <a:pt x="91" y="249"/>
                  </a:cubicBezTo>
                  <a:close/>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4" name="Freeform 17"/>
            <p:cNvSpPr>
              <a:spLocks noChangeArrowheads="1"/>
            </p:cNvSpPr>
            <p:nvPr/>
          </p:nvSpPr>
          <p:spPr bwMode="auto">
            <a:xfrm>
              <a:off x="6243574" y="2411769"/>
              <a:ext cx="37871" cy="97712"/>
            </a:xfrm>
            <a:custGeom>
              <a:avLst/>
              <a:gdLst>
                <a:gd name="T0" fmla="*/ 2147483646 w 104"/>
                <a:gd name="T1" fmla="*/ 2147483646 h 275"/>
                <a:gd name="T2" fmla="*/ 2147483646 w 104"/>
                <a:gd name="T3" fmla="*/ 2147483646 h 275"/>
                <a:gd name="T4" fmla="*/ 2147483646 w 104"/>
                <a:gd name="T5" fmla="*/ 2147483646 h 275"/>
                <a:gd name="T6" fmla="*/ 0 w 104"/>
                <a:gd name="T7" fmla="*/ 2147483646 h 275"/>
                <a:gd name="T8" fmla="*/ 0 w 104"/>
                <a:gd name="T9" fmla="*/ 2147483646 h 275"/>
                <a:gd name="T10" fmla="*/ 2147483646 w 104"/>
                <a:gd name="T11" fmla="*/ 0 h 275"/>
                <a:gd name="T12" fmla="*/ 2147483646 w 104"/>
                <a:gd name="T13" fmla="*/ 0 h 275"/>
                <a:gd name="T14" fmla="*/ 2147483646 w 104"/>
                <a:gd name="T15" fmla="*/ 2147483646 h 2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4" h="275">
                  <a:moveTo>
                    <a:pt x="103" y="274"/>
                  </a:moveTo>
                  <a:lnTo>
                    <a:pt x="71" y="274"/>
                  </a:lnTo>
                  <a:lnTo>
                    <a:pt x="71" y="77"/>
                  </a:lnTo>
                  <a:lnTo>
                    <a:pt x="0" y="77"/>
                  </a:lnTo>
                  <a:lnTo>
                    <a:pt x="0" y="51"/>
                  </a:lnTo>
                  <a:cubicBezTo>
                    <a:pt x="37" y="51"/>
                    <a:pt x="71" y="42"/>
                    <a:pt x="79" y="0"/>
                  </a:cubicBezTo>
                  <a:lnTo>
                    <a:pt x="103" y="0"/>
                  </a:lnTo>
                  <a:lnTo>
                    <a:pt x="103" y="274"/>
                  </a:lnTo>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sp>
          <p:nvSpPr>
            <p:cNvPr id="1045" name="Freeform 18"/>
            <p:cNvSpPr>
              <a:spLocks noChangeArrowheads="1"/>
            </p:cNvSpPr>
            <p:nvPr/>
          </p:nvSpPr>
          <p:spPr bwMode="auto">
            <a:xfrm>
              <a:off x="6298013" y="2411769"/>
              <a:ext cx="66275" cy="100067"/>
            </a:xfrm>
            <a:custGeom>
              <a:avLst/>
              <a:gdLst>
                <a:gd name="T0" fmla="*/ 2147483646 w 187"/>
                <a:gd name="T1" fmla="*/ 2147483646 h 279"/>
                <a:gd name="T2" fmla="*/ 2147483646 w 187"/>
                <a:gd name="T3" fmla="*/ 2147483646 h 279"/>
                <a:gd name="T4" fmla="*/ 2147483646 w 187"/>
                <a:gd name="T5" fmla="*/ 2147483646 h 279"/>
                <a:gd name="T6" fmla="*/ 2147483646 w 187"/>
                <a:gd name="T7" fmla="*/ 2147483646 h 279"/>
                <a:gd name="T8" fmla="*/ 2147483646 w 187"/>
                <a:gd name="T9" fmla="*/ 2147483646 h 279"/>
                <a:gd name="T10" fmla="*/ 2147483646 w 187"/>
                <a:gd name="T11" fmla="*/ 2147483646 h 279"/>
                <a:gd name="T12" fmla="*/ 2147483646 w 187"/>
                <a:gd name="T13" fmla="*/ 2147483646 h 279"/>
                <a:gd name="T14" fmla="*/ 0 w 187"/>
                <a:gd name="T15" fmla="*/ 2147483646 h 279"/>
                <a:gd name="T16" fmla="*/ 2147483646 w 187"/>
                <a:gd name="T17" fmla="*/ 0 h 279"/>
                <a:gd name="T18" fmla="*/ 2147483646 w 187"/>
                <a:gd name="T19" fmla="*/ 2147483646 h 279"/>
                <a:gd name="T20" fmla="*/ 2147483646 w 187"/>
                <a:gd name="T21" fmla="*/ 2147483646 h 279"/>
                <a:gd name="T22" fmla="*/ 2147483646 w 187"/>
                <a:gd name="T23" fmla="*/ 2147483646 h 279"/>
                <a:gd name="T24" fmla="*/ 2147483646 w 187"/>
                <a:gd name="T25" fmla="*/ 2147483646 h 279"/>
                <a:gd name="T26" fmla="*/ 2147483646 w 187"/>
                <a:gd name="T27" fmla="*/ 2147483646 h 279"/>
                <a:gd name="T28" fmla="*/ 2147483646 w 187"/>
                <a:gd name="T29" fmla="*/ 2147483646 h 279"/>
                <a:gd name="T30" fmla="*/ 2147483646 w 187"/>
                <a:gd name="T31" fmla="*/ 2147483646 h 2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87" h="279">
                  <a:moveTo>
                    <a:pt x="143" y="69"/>
                  </a:moveTo>
                  <a:cubicBezTo>
                    <a:pt x="141" y="45"/>
                    <a:pt x="124" y="28"/>
                    <a:pt x="98" y="28"/>
                  </a:cubicBezTo>
                  <a:cubicBezTo>
                    <a:pt x="43" y="28"/>
                    <a:pt x="34" y="90"/>
                    <a:pt x="32" y="131"/>
                  </a:cubicBezTo>
                  <a:lnTo>
                    <a:pt x="34" y="133"/>
                  </a:lnTo>
                  <a:cubicBezTo>
                    <a:pt x="49" y="108"/>
                    <a:pt x="72" y="97"/>
                    <a:pt x="102" y="97"/>
                  </a:cubicBezTo>
                  <a:cubicBezTo>
                    <a:pt x="155" y="97"/>
                    <a:pt x="186" y="134"/>
                    <a:pt x="186" y="186"/>
                  </a:cubicBezTo>
                  <a:cubicBezTo>
                    <a:pt x="186" y="226"/>
                    <a:pt x="164" y="278"/>
                    <a:pt x="94" y="278"/>
                  </a:cubicBezTo>
                  <a:cubicBezTo>
                    <a:pt x="13" y="278"/>
                    <a:pt x="0" y="204"/>
                    <a:pt x="0" y="146"/>
                  </a:cubicBezTo>
                  <a:cubicBezTo>
                    <a:pt x="0" y="71"/>
                    <a:pt x="23" y="0"/>
                    <a:pt x="101" y="0"/>
                  </a:cubicBezTo>
                  <a:cubicBezTo>
                    <a:pt x="146" y="0"/>
                    <a:pt x="173" y="24"/>
                    <a:pt x="178" y="69"/>
                  </a:cubicBezTo>
                  <a:lnTo>
                    <a:pt x="143" y="69"/>
                  </a:lnTo>
                  <a:close/>
                  <a:moveTo>
                    <a:pt x="37" y="188"/>
                  </a:moveTo>
                  <a:cubicBezTo>
                    <a:pt x="37" y="222"/>
                    <a:pt x="58" y="249"/>
                    <a:pt x="94" y="249"/>
                  </a:cubicBezTo>
                  <a:cubicBezTo>
                    <a:pt x="129" y="249"/>
                    <a:pt x="150" y="221"/>
                    <a:pt x="150" y="188"/>
                  </a:cubicBezTo>
                  <a:cubicBezTo>
                    <a:pt x="150" y="155"/>
                    <a:pt x="132" y="126"/>
                    <a:pt x="94" y="126"/>
                  </a:cubicBezTo>
                  <a:cubicBezTo>
                    <a:pt x="58" y="126"/>
                    <a:pt x="37" y="153"/>
                    <a:pt x="37" y="188"/>
                  </a:cubicBezTo>
                  <a:close/>
                </a:path>
              </a:pathLst>
            </a:custGeom>
            <a:solidFill>
              <a:srgbClr val="325C8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defTabSz="1219215" eaLnBrk="0" fontAlgn="base">
                <a:spcBef>
                  <a:spcPct val="0"/>
                </a:spcBef>
                <a:spcAft>
                  <a:spcPct val="0"/>
                </a:spcAft>
              </a:pPr>
              <a:endParaRPr lang="en-US" sz="4800" kern="1200" smtClean="0">
                <a:solidFill>
                  <a:prstClr val="black"/>
                </a:solidFill>
                <a:latin typeface="Arial" charset="0"/>
                <a:ea typeface="MS PGothic" charset="-128"/>
                <a:cs typeface=""/>
              </a:endParaRPr>
            </a:p>
          </p:txBody>
        </p:sp>
      </p:grpSp>
    </p:spTree>
    <p:extLst>
      <p:ext uri="{BB962C8B-B14F-4D97-AF65-F5344CB8AC3E}">
        <p14:creationId xmlns:p14="http://schemas.microsoft.com/office/powerpoint/2010/main" val="199432030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Lst>
  <p:timing>
    <p:tnLst>
      <p:par>
        <p:cTn id="1" dur="indefinite" restart="never" nodeType="tmRoot"/>
      </p:par>
    </p:tnLst>
  </p:timing>
  <p:hf hdr="0" ftr="0" dt="0"/>
  <p:txStyles>
    <p:titleStyle>
      <a:lvl1pPr algn="l" defTabSz="1219215" rtl="0" eaLnBrk="0" fontAlgn="base" hangingPunct="0">
        <a:spcBef>
          <a:spcPct val="0"/>
        </a:spcBef>
        <a:spcAft>
          <a:spcPct val="0"/>
        </a:spcAft>
        <a:defRPr sz="7467" kern="1200">
          <a:solidFill>
            <a:schemeClr val="accent1"/>
          </a:solidFill>
          <a:latin typeface="+mj-lt"/>
          <a:ea typeface="MS PGothic" panose="020B0600070205080204" pitchFamily="34" charset="-128"/>
          <a:cs typeface="ＭＳ Ｐゴシック" charset="0"/>
        </a:defRPr>
      </a:lvl1pPr>
      <a:lvl2pPr algn="l" defTabSz="1219215" rtl="0" eaLnBrk="0" fontAlgn="base" hangingPunct="0">
        <a:spcBef>
          <a:spcPct val="0"/>
        </a:spcBef>
        <a:spcAft>
          <a:spcPct val="0"/>
        </a:spcAft>
        <a:defRPr sz="7467">
          <a:solidFill>
            <a:schemeClr val="accent1"/>
          </a:solidFill>
          <a:latin typeface="Arial" panose="020B0604020202020204" pitchFamily="34" charset="0"/>
          <a:ea typeface="MS PGothic" panose="020B0600070205080204" pitchFamily="34" charset="-128"/>
          <a:cs typeface="ＭＳ Ｐゴシック" charset="0"/>
        </a:defRPr>
      </a:lvl2pPr>
      <a:lvl3pPr algn="l" defTabSz="1219215" rtl="0" eaLnBrk="0" fontAlgn="base" hangingPunct="0">
        <a:spcBef>
          <a:spcPct val="0"/>
        </a:spcBef>
        <a:spcAft>
          <a:spcPct val="0"/>
        </a:spcAft>
        <a:defRPr sz="7467">
          <a:solidFill>
            <a:schemeClr val="accent1"/>
          </a:solidFill>
          <a:latin typeface="Arial" panose="020B0604020202020204" pitchFamily="34" charset="0"/>
          <a:ea typeface="MS PGothic" panose="020B0600070205080204" pitchFamily="34" charset="-128"/>
          <a:cs typeface="ＭＳ Ｐゴシック" charset="0"/>
        </a:defRPr>
      </a:lvl3pPr>
      <a:lvl4pPr algn="l" defTabSz="1219215" rtl="0" eaLnBrk="0" fontAlgn="base" hangingPunct="0">
        <a:spcBef>
          <a:spcPct val="0"/>
        </a:spcBef>
        <a:spcAft>
          <a:spcPct val="0"/>
        </a:spcAft>
        <a:defRPr sz="7467">
          <a:solidFill>
            <a:schemeClr val="accent1"/>
          </a:solidFill>
          <a:latin typeface="Arial" panose="020B0604020202020204" pitchFamily="34" charset="0"/>
          <a:ea typeface="MS PGothic" panose="020B0600070205080204" pitchFamily="34" charset="-128"/>
          <a:cs typeface="ＭＳ Ｐゴシック" charset="0"/>
        </a:defRPr>
      </a:lvl4pPr>
      <a:lvl5pPr algn="l" defTabSz="1219215" rtl="0" eaLnBrk="0" fontAlgn="base" hangingPunct="0">
        <a:spcBef>
          <a:spcPct val="0"/>
        </a:spcBef>
        <a:spcAft>
          <a:spcPct val="0"/>
        </a:spcAft>
        <a:defRPr sz="7467">
          <a:solidFill>
            <a:schemeClr val="accent1"/>
          </a:solidFill>
          <a:latin typeface="Arial" panose="020B0604020202020204" pitchFamily="34" charset="0"/>
          <a:ea typeface="MS PGothic" panose="020B0600070205080204" pitchFamily="34" charset="-128"/>
          <a:cs typeface="ＭＳ Ｐゴシック" charset="0"/>
        </a:defRPr>
      </a:lvl5pPr>
      <a:lvl6pPr marL="1219215" algn="l" defTabSz="1219215" rtl="0" fontAlgn="base">
        <a:spcBef>
          <a:spcPct val="0"/>
        </a:spcBef>
        <a:spcAft>
          <a:spcPct val="0"/>
        </a:spcAft>
        <a:defRPr sz="7467">
          <a:solidFill>
            <a:schemeClr val="accent1"/>
          </a:solidFill>
          <a:latin typeface="Arial" panose="020B0604020202020204" pitchFamily="34" charset="0"/>
        </a:defRPr>
      </a:lvl6pPr>
      <a:lvl7pPr marL="2438430" algn="l" defTabSz="1219215" rtl="0" fontAlgn="base">
        <a:spcBef>
          <a:spcPct val="0"/>
        </a:spcBef>
        <a:spcAft>
          <a:spcPct val="0"/>
        </a:spcAft>
        <a:defRPr sz="7467">
          <a:solidFill>
            <a:schemeClr val="accent1"/>
          </a:solidFill>
          <a:latin typeface="Arial" panose="020B0604020202020204" pitchFamily="34" charset="0"/>
        </a:defRPr>
      </a:lvl7pPr>
      <a:lvl8pPr marL="3657646" algn="l" defTabSz="1219215" rtl="0" fontAlgn="base">
        <a:spcBef>
          <a:spcPct val="0"/>
        </a:spcBef>
        <a:spcAft>
          <a:spcPct val="0"/>
        </a:spcAft>
        <a:defRPr sz="7467">
          <a:solidFill>
            <a:schemeClr val="accent1"/>
          </a:solidFill>
          <a:latin typeface="Arial" panose="020B0604020202020204" pitchFamily="34" charset="0"/>
        </a:defRPr>
      </a:lvl8pPr>
      <a:lvl9pPr marL="4876861" algn="l" defTabSz="1219215" rtl="0" fontAlgn="base">
        <a:spcBef>
          <a:spcPct val="0"/>
        </a:spcBef>
        <a:spcAft>
          <a:spcPct val="0"/>
        </a:spcAft>
        <a:defRPr sz="7467">
          <a:solidFill>
            <a:schemeClr val="accent1"/>
          </a:solidFill>
          <a:latin typeface="Arial" panose="020B0604020202020204" pitchFamily="34" charset="0"/>
        </a:defRPr>
      </a:lvl9pPr>
    </p:titleStyle>
    <p:bodyStyle>
      <a:lvl1pPr marL="482606" indent="-482606" algn="l" defTabSz="1219215" rtl="0" eaLnBrk="0" fontAlgn="base" hangingPunct="0">
        <a:spcBef>
          <a:spcPts val="1600"/>
        </a:spcBef>
        <a:spcAft>
          <a:spcPct val="0"/>
        </a:spcAft>
        <a:buClr>
          <a:schemeClr val="accent1"/>
        </a:buClr>
        <a:buFont typeface="Arial" charset="0"/>
        <a:buChar char="•"/>
        <a:defRPr sz="5333" kern="1200">
          <a:solidFill>
            <a:srgbClr val="777677"/>
          </a:solidFill>
          <a:latin typeface="+mn-lt"/>
          <a:ea typeface="MS PGothic" panose="020B0600070205080204" pitchFamily="34" charset="-128"/>
          <a:cs typeface="ＭＳ Ｐゴシック" charset="0"/>
        </a:defRPr>
      </a:lvl1pPr>
      <a:lvl2pPr marL="1121849" indent="-482606" algn="l" defTabSz="1219215" rtl="0" eaLnBrk="0" fontAlgn="base" hangingPunct="0">
        <a:spcBef>
          <a:spcPts val="1600"/>
        </a:spcBef>
        <a:spcAft>
          <a:spcPct val="0"/>
        </a:spcAft>
        <a:buFont typeface="Arial" charset="0"/>
        <a:buChar char="–"/>
        <a:defRPr sz="7467" kern="1200">
          <a:solidFill>
            <a:srgbClr val="777677"/>
          </a:solidFill>
          <a:latin typeface="+mn-lt"/>
          <a:ea typeface="MS PGothic" panose="020B0600070205080204" pitchFamily="34" charset="-128"/>
          <a:cs typeface="+mn-cs"/>
        </a:defRPr>
      </a:lvl2pPr>
      <a:lvl3pPr marL="1583286" indent="-461440" algn="l" defTabSz="1219215" rtl="0" eaLnBrk="0" fontAlgn="base" hangingPunct="0">
        <a:spcBef>
          <a:spcPts val="1600"/>
        </a:spcBef>
        <a:spcAft>
          <a:spcPct val="0"/>
        </a:spcAft>
        <a:buFont typeface="Arial" charset="0"/>
        <a:buChar char="•"/>
        <a:defRPr sz="4267" kern="1200">
          <a:solidFill>
            <a:schemeClr val="accent2"/>
          </a:solidFill>
          <a:latin typeface="+mn-lt"/>
          <a:ea typeface="MS PGothic" panose="020B0600070205080204" pitchFamily="34" charset="-128"/>
          <a:cs typeface="+mn-cs"/>
        </a:defRPr>
      </a:lvl3pPr>
      <a:lvl4pPr marL="2383398" indent="-800111" algn="l" defTabSz="1219215" rtl="0" eaLnBrk="0" fontAlgn="base" hangingPunct="0">
        <a:spcBef>
          <a:spcPts val="1600"/>
        </a:spcBef>
        <a:spcAft>
          <a:spcPct val="0"/>
        </a:spcAft>
        <a:buFont typeface="Arial" charset="0"/>
        <a:buChar char="–"/>
        <a:defRPr sz="3733" kern="1200">
          <a:solidFill>
            <a:schemeClr val="accent2"/>
          </a:solidFill>
          <a:latin typeface="+mn-lt"/>
          <a:ea typeface="MS PGothic" panose="020B0600070205080204" pitchFamily="34" charset="-128"/>
          <a:cs typeface="+mn-cs"/>
        </a:defRPr>
      </a:lvl4pPr>
      <a:lvl5pPr marL="2866004" indent="-482606" algn="l" defTabSz="1219215" rtl="0" eaLnBrk="0" fontAlgn="base" hangingPunct="0">
        <a:spcBef>
          <a:spcPts val="1600"/>
        </a:spcBef>
        <a:spcAft>
          <a:spcPct val="0"/>
        </a:spcAft>
        <a:buFont typeface="Arial" charset="0"/>
        <a:buChar char="»"/>
        <a:defRPr sz="3733" kern="1200">
          <a:solidFill>
            <a:schemeClr val="accent2"/>
          </a:solidFill>
          <a:latin typeface="+mn-lt"/>
          <a:ea typeface="MS PGothic" panose="020B0600070205080204" pitchFamily="34" charset="-128"/>
          <a:cs typeface="+mn-cs"/>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9117" y="1610301"/>
            <a:ext cx="10642299" cy="3447099"/>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13199683" y="1813508"/>
            <a:ext cx="9753600" cy="3873880"/>
          </a:xfrm>
          <a:prstGeom prst="rect">
            <a:avLst/>
          </a:prstGeom>
        </p:spPr>
        <p:txBody>
          <a:bodyPr vert="horz" lIns="0" tIns="0" rIns="0" bIns="0" rtlCol="0" anchor="t" anchorCtr="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3342571"/>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Lst>
  <p:txStyles>
    <p:titleStyle>
      <a:lvl1pPr algn="l" defTabSz="2438430" rtl="0" eaLnBrk="1" latinLnBrk="0" hangingPunct="1">
        <a:spcBef>
          <a:spcPct val="0"/>
        </a:spcBef>
        <a:buNone/>
        <a:defRPr sz="11200" kern="1200" baseline="0">
          <a:solidFill>
            <a:srgbClr val="FFFFFF"/>
          </a:solidFill>
          <a:latin typeface="Helvetica" charset="0"/>
          <a:ea typeface="Helvetica" charset="0"/>
          <a:cs typeface="Helvetica" charset="0"/>
        </a:defRPr>
      </a:lvl1pPr>
    </p:titleStyle>
    <p:bodyStyle>
      <a:lvl1pPr marL="762010" indent="-762010" algn="l" defTabSz="2438430" rtl="0" eaLnBrk="1" latinLnBrk="0" hangingPunct="1">
        <a:spcBef>
          <a:spcPct val="20000"/>
        </a:spcBef>
        <a:buFont typeface="Arial" panose="020B0604020202020204" pitchFamily="34" charset="0"/>
        <a:buChar char="–"/>
        <a:defRPr sz="5333" kern="1200" baseline="0">
          <a:solidFill>
            <a:srgbClr val="FFFFFF"/>
          </a:solidFill>
          <a:latin typeface="Helvetica" charset="0"/>
          <a:ea typeface="Helvetica" charset="0"/>
          <a:cs typeface="Helvetica" charset="0"/>
        </a:defRPr>
      </a:lvl1pPr>
      <a:lvl2pPr marL="1663722" indent="-736609" algn="l" defTabSz="2438430" rtl="0" eaLnBrk="1" latinLnBrk="0" hangingPunct="1">
        <a:spcBef>
          <a:spcPct val="20000"/>
        </a:spcBef>
        <a:buFont typeface="Arial" panose="020B0604020202020204" pitchFamily="34" charset="0"/>
        <a:buChar char="•"/>
        <a:defRPr sz="4800" kern="1200" baseline="0">
          <a:solidFill>
            <a:srgbClr val="FFFFFF"/>
          </a:solidFill>
          <a:latin typeface="Helvetica" charset="0"/>
          <a:ea typeface="Helvetica" charset="0"/>
          <a:cs typeface="Helvetica" charset="0"/>
        </a:defRPr>
      </a:lvl2pPr>
      <a:lvl3pPr marL="2438430" indent="-774711" algn="l" defTabSz="2438430" rtl="0" eaLnBrk="1" latinLnBrk="0" hangingPunct="1">
        <a:spcBef>
          <a:spcPct val="20000"/>
        </a:spcBef>
        <a:buFont typeface="Arial" panose="020B0604020202020204" pitchFamily="34" charset="0"/>
        <a:buChar char="–"/>
        <a:defRPr sz="4267" kern="1200" baseline="0">
          <a:solidFill>
            <a:srgbClr val="FFFFFF"/>
          </a:solidFill>
          <a:latin typeface="Helvetica" charset="0"/>
          <a:ea typeface="Helvetica" charset="0"/>
          <a:cs typeface="Helvetica" charset="0"/>
        </a:defRPr>
      </a:lvl3pPr>
      <a:lvl4pPr marL="3056505" indent="-618074" algn="l" defTabSz="2438430" rtl="0" eaLnBrk="1" latinLnBrk="0" hangingPunct="1">
        <a:spcBef>
          <a:spcPct val="20000"/>
        </a:spcBef>
        <a:buFont typeface="Arial" panose="020B0604020202020204" pitchFamily="34" charset="0"/>
        <a:buChar char="–"/>
        <a:defRPr sz="3733" kern="1200" baseline="0">
          <a:solidFill>
            <a:srgbClr val="FFFFFF"/>
          </a:solidFill>
          <a:latin typeface="Helvetica" charset="0"/>
          <a:ea typeface="Helvetica" charset="0"/>
          <a:cs typeface="Helvetica" charset="0"/>
        </a:defRPr>
      </a:lvl4pPr>
      <a:lvl5pPr marL="3678814" indent="-622309" algn="l" defTabSz="2438430" rtl="0" eaLnBrk="1" latinLnBrk="0" hangingPunct="1">
        <a:spcBef>
          <a:spcPct val="20000"/>
        </a:spcBef>
        <a:buFont typeface="Arial" panose="020B0604020202020204" pitchFamily="34" charset="0"/>
        <a:buChar char="»"/>
        <a:defRPr sz="3733" kern="1200" baseline="0">
          <a:solidFill>
            <a:srgbClr val="FFFFFF"/>
          </a:solidFill>
          <a:latin typeface="Helvetica" charset="0"/>
          <a:ea typeface="Helvetica" charset="0"/>
          <a:cs typeface="Helvetica" charset="0"/>
        </a:defRPr>
      </a:lvl5pPr>
      <a:lvl6pPr marL="6705684" indent="-609608" algn="l" defTabSz="2438430" rtl="0" eaLnBrk="1" latinLnBrk="0" hangingPunct="1">
        <a:spcBef>
          <a:spcPct val="20000"/>
        </a:spcBef>
        <a:buFont typeface="Arial" panose="020B0604020202020204" pitchFamily="34" charset="0"/>
        <a:buChar char="•"/>
        <a:defRPr sz="5333" kern="1200">
          <a:solidFill>
            <a:schemeClr val="tx1"/>
          </a:solidFill>
          <a:latin typeface="+mn-lt"/>
          <a:ea typeface="+mn-ea"/>
          <a:cs typeface="+mn-cs"/>
        </a:defRPr>
      </a:lvl6pPr>
      <a:lvl7pPr marL="7924899" indent="-609608" algn="l" defTabSz="2438430" rtl="0" eaLnBrk="1" latinLnBrk="0" hangingPunct="1">
        <a:spcBef>
          <a:spcPct val="20000"/>
        </a:spcBef>
        <a:buFont typeface="Arial" panose="020B0604020202020204" pitchFamily="34" charset="0"/>
        <a:buChar char="•"/>
        <a:defRPr sz="5333" kern="1200">
          <a:solidFill>
            <a:schemeClr val="tx1"/>
          </a:solidFill>
          <a:latin typeface="+mn-lt"/>
          <a:ea typeface="+mn-ea"/>
          <a:cs typeface="+mn-cs"/>
        </a:defRPr>
      </a:lvl7pPr>
      <a:lvl8pPr marL="9144114" indent="-609608" algn="l" defTabSz="2438430" rtl="0" eaLnBrk="1" latinLnBrk="0" hangingPunct="1">
        <a:spcBef>
          <a:spcPct val="20000"/>
        </a:spcBef>
        <a:buFont typeface="Arial" panose="020B0604020202020204" pitchFamily="34" charset="0"/>
        <a:buChar char="•"/>
        <a:defRPr sz="5333" kern="1200">
          <a:solidFill>
            <a:schemeClr val="tx1"/>
          </a:solidFill>
          <a:latin typeface="+mn-lt"/>
          <a:ea typeface="+mn-ea"/>
          <a:cs typeface="+mn-cs"/>
        </a:defRPr>
      </a:lvl8pPr>
      <a:lvl9pPr marL="10363330" indent="-609608" algn="l" defTabSz="2438430" rtl="0" eaLnBrk="1" latinLnBrk="0" hangingPunct="1">
        <a:spcBef>
          <a:spcPct val="20000"/>
        </a:spcBef>
        <a:buFont typeface="Arial" panose="020B0604020202020204" pitchFamily="34" charset="0"/>
        <a:buChar char="•"/>
        <a:defRPr sz="5333"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9117" y="1610301"/>
            <a:ext cx="10642299" cy="3447099"/>
          </a:xfrm>
          <a:prstGeom prst="rect">
            <a:avLst/>
          </a:prstGeom>
        </p:spPr>
        <p:txBody>
          <a:bodyPr vert="horz" lIns="0" tIns="0" rIns="0" bIns="0" rtlCol="0" anchor="t" anchorCtr="0">
            <a:spAutoFit/>
          </a:bodyPr>
          <a:lstStyle/>
          <a:p>
            <a:r>
              <a:rPr lang="en-US" dirty="0"/>
              <a:t>Click to edit Master title style</a:t>
            </a:r>
          </a:p>
        </p:txBody>
      </p:sp>
      <p:sp>
        <p:nvSpPr>
          <p:cNvPr id="3" name="Text Placeholder 2"/>
          <p:cNvSpPr>
            <a:spLocks noGrp="1"/>
          </p:cNvSpPr>
          <p:nvPr>
            <p:ph type="body" idx="1"/>
          </p:nvPr>
        </p:nvSpPr>
        <p:spPr>
          <a:xfrm>
            <a:off x="13199683" y="1813508"/>
            <a:ext cx="9753600" cy="3873880"/>
          </a:xfrm>
          <a:prstGeom prst="rect">
            <a:avLst/>
          </a:prstGeom>
        </p:spPr>
        <p:txBody>
          <a:bodyPr vert="horz" lIns="0" tIns="0" rIns="0" bIns="0" rtlCol="0" anchor="t" anchorCtr="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947929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3" r:id="rId4"/>
    <p:sldLayoutId id="2147483924" r:id="rId5"/>
    <p:sldLayoutId id="2147483926" r:id="rId6"/>
    <p:sldLayoutId id="2147483927" r:id="rId7"/>
    <p:sldLayoutId id="2147483928" r:id="rId8"/>
    <p:sldLayoutId id="2147483929" r:id="rId9"/>
    <p:sldLayoutId id="2147483930" r:id="rId10"/>
    <p:sldLayoutId id="2147483931" r:id="rId11"/>
  </p:sldLayoutIdLst>
  <p:txStyles>
    <p:titleStyle>
      <a:lvl1pPr algn="l" defTabSz="2438430" rtl="0" eaLnBrk="1" latinLnBrk="0" hangingPunct="1">
        <a:spcBef>
          <a:spcPct val="0"/>
        </a:spcBef>
        <a:buNone/>
        <a:defRPr sz="11200" kern="1200" baseline="0">
          <a:solidFill>
            <a:srgbClr val="FFFFFF"/>
          </a:solidFill>
          <a:latin typeface="Helvetica" charset="0"/>
          <a:ea typeface="Helvetica" charset="0"/>
          <a:cs typeface="Helvetica" charset="0"/>
        </a:defRPr>
      </a:lvl1pPr>
    </p:titleStyle>
    <p:bodyStyle>
      <a:lvl1pPr marL="762010" indent="-762010" algn="l" defTabSz="2438430" rtl="0" eaLnBrk="1" latinLnBrk="0" hangingPunct="1">
        <a:spcBef>
          <a:spcPct val="20000"/>
        </a:spcBef>
        <a:buFont typeface="Arial" panose="020B0604020202020204" pitchFamily="34" charset="0"/>
        <a:buChar char="–"/>
        <a:defRPr sz="5333" kern="1200" baseline="0">
          <a:solidFill>
            <a:srgbClr val="FFFFFF"/>
          </a:solidFill>
          <a:latin typeface="Helvetica" charset="0"/>
          <a:ea typeface="Helvetica" charset="0"/>
          <a:cs typeface="Helvetica" charset="0"/>
        </a:defRPr>
      </a:lvl1pPr>
      <a:lvl2pPr marL="1663722" indent="-736609" algn="l" defTabSz="2438430" rtl="0" eaLnBrk="1" latinLnBrk="0" hangingPunct="1">
        <a:spcBef>
          <a:spcPct val="20000"/>
        </a:spcBef>
        <a:buFont typeface="Arial" panose="020B0604020202020204" pitchFamily="34" charset="0"/>
        <a:buChar char="•"/>
        <a:defRPr sz="4800" kern="1200" baseline="0">
          <a:solidFill>
            <a:srgbClr val="FFFFFF"/>
          </a:solidFill>
          <a:latin typeface="Helvetica" charset="0"/>
          <a:ea typeface="Helvetica" charset="0"/>
          <a:cs typeface="Helvetica" charset="0"/>
        </a:defRPr>
      </a:lvl2pPr>
      <a:lvl3pPr marL="2438430" indent="-774711" algn="l" defTabSz="2438430" rtl="0" eaLnBrk="1" latinLnBrk="0" hangingPunct="1">
        <a:spcBef>
          <a:spcPct val="20000"/>
        </a:spcBef>
        <a:buFont typeface="Arial" panose="020B0604020202020204" pitchFamily="34" charset="0"/>
        <a:buChar char="–"/>
        <a:defRPr sz="4267" kern="1200" baseline="0">
          <a:solidFill>
            <a:srgbClr val="FFFFFF"/>
          </a:solidFill>
          <a:latin typeface="Helvetica" charset="0"/>
          <a:ea typeface="Helvetica" charset="0"/>
          <a:cs typeface="Helvetica" charset="0"/>
        </a:defRPr>
      </a:lvl3pPr>
      <a:lvl4pPr marL="3056505" indent="-618074" algn="l" defTabSz="2438430" rtl="0" eaLnBrk="1" latinLnBrk="0" hangingPunct="1">
        <a:spcBef>
          <a:spcPct val="20000"/>
        </a:spcBef>
        <a:buFont typeface="Arial" panose="020B0604020202020204" pitchFamily="34" charset="0"/>
        <a:buChar char="–"/>
        <a:defRPr sz="3733" kern="1200" baseline="0">
          <a:solidFill>
            <a:srgbClr val="FFFFFF"/>
          </a:solidFill>
          <a:latin typeface="Helvetica" charset="0"/>
          <a:ea typeface="Helvetica" charset="0"/>
          <a:cs typeface="Helvetica" charset="0"/>
        </a:defRPr>
      </a:lvl4pPr>
      <a:lvl5pPr marL="3678814" indent="-622309" algn="l" defTabSz="2438430" rtl="0" eaLnBrk="1" latinLnBrk="0" hangingPunct="1">
        <a:spcBef>
          <a:spcPct val="20000"/>
        </a:spcBef>
        <a:buFont typeface="Arial" panose="020B0604020202020204" pitchFamily="34" charset="0"/>
        <a:buChar char="»"/>
        <a:defRPr sz="3733" kern="1200" baseline="0">
          <a:solidFill>
            <a:srgbClr val="FFFFFF"/>
          </a:solidFill>
          <a:latin typeface="Helvetica" charset="0"/>
          <a:ea typeface="Helvetica" charset="0"/>
          <a:cs typeface="Helvetica" charset="0"/>
        </a:defRPr>
      </a:lvl5pPr>
      <a:lvl6pPr marL="6705684" indent="-609608" algn="l" defTabSz="2438430" rtl="0" eaLnBrk="1" latinLnBrk="0" hangingPunct="1">
        <a:spcBef>
          <a:spcPct val="20000"/>
        </a:spcBef>
        <a:buFont typeface="Arial" panose="020B0604020202020204" pitchFamily="34" charset="0"/>
        <a:buChar char="•"/>
        <a:defRPr sz="5333" kern="1200">
          <a:solidFill>
            <a:schemeClr val="tx1"/>
          </a:solidFill>
          <a:latin typeface="+mn-lt"/>
          <a:ea typeface="+mn-ea"/>
          <a:cs typeface="+mn-cs"/>
        </a:defRPr>
      </a:lvl6pPr>
      <a:lvl7pPr marL="7924899" indent="-609608" algn="l" defTabSz="2438430" rtl="0" eaLnBrk="1" latinLnBrk="0" hangingPunct="1">
        <a:spcBef>
          <a:spcPct val="20000"/>
        </a:spcBef>
        <a:buFont typeface="Arial" panose="020B0604020202020204" pitchFamily="34" charset="0"/>
        <a:buChar char="•"/>
        <a:defRPr sz="5333" kern="1200">
          <a:solidFill>
            <a:schemeClr val="tx1"/>
          </a:solidFill>
          <a:latin typeface="+mn-lt"/>
          <a:ea typeface="+mn-ea"/>
          <a:cs typeface="+mn-cs"/>
        </a:defRPr>
      </a:lvl7pPr>
      <a:lvl8pPr marL="9144114" indent="-609608" algn="l" defTabSz="2438430" rtl="0" eaLnBrk="1" latinLnBrk="0" hangingPunct="1">
        <a:spcBef>
          <a:spcPct val="20000"/>
        </a:spcBef>
        <a:buFont typeface="Arial" panose="020B0604020202020204" pitchFamily="34" charset="0"/>
        <a:buChar char="•"/>
        <a:defRPr sz="5333" kern="1200">
          <a:solidFill>
            <a:schemeClr val="tx1"/>
          </a:solidFill>
          <a:latin typeface="+mn-lt"/>
          <a:ea typeface="+mn-ea"/>
          <a:cs typeface="+mn-cs"/>
        </a:defRPr>
      </a:lvl8pPr>
      <a:lvl9pPr marL="10363330" indent="-609608" algn="l" defTabSz="2438430" rtl="0" eaLnBrk="1" latinLnBrk="0" hangingPunct="1">
        <a:spcBef>
          <a:spcPct val="20000"/>
        </a:spcBef>
        <a:buFont typeface="Arial" panose="020B0604020202020204" pitchFamily="34" charset="0"/>
        <a:buChar char="•"/>
        <a:defRPr sz="5333"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1" y="730251"/>
            <a:ext cx="10893706" cy="2651126"/>
          </a:xfrm>
          <a:prstGeom prst="rect">
            <a:avLst/>
          </a:prstGeom>
        </p:spPr>
        <p:txBody>
          <a:bodyPr vert="horz" lIns="91440" tIns="45720" rIns="91440" bIns="45720" rtlCol="0" anchor="ctr">
            <a:noAutofit/>
          </a:bodyPr>
          <a:lstStyle/>
          <a:p>
            <a:r>
              <a:rPr lang="en-US" dirty="0"/>
              <a:t>Click to edit Master title style</a:t>
            </a:r>
          </a:p>
        </p:txBody>
      </p:sp>
      <p:sp>
        <p:nvSpPr>
          <p:cNvPr id="7" name="Text Placeholder 6"/>
          <p:cNvSpPr>
            <a:spLocks noGrp="1"/>
          </p:cNvSpPr>
          <p:nvPr>
            <p:ph type="body" idx="1"/>
          </p:nvPr>
        </p:nvSpPr>
        <p:spPr>
          <a:xfrm>
            <a:off x="1676401" y="3651250"/>
            <a:ext cx="10893706" cy="8702676"/>
          </a:xfrm>
          <a:prstGeom prst="rect">
            <a:avLst/>
          </a:prstGeom>
        </p:spPr>
        <p:txBody>
          <a:bodyPr vert="horz" lIns="91440" tIns="45720" rIns="91440" bIns="45720" rtlCol="0">
            <a:noAutofit/>
          </a:bodyPr>
          <a:lstStyle/>
          <a:p>
            <a:pPr marL="457200" marR="0" lvl="0" indent="-457200" algn="l" defTabSz="1828800" rtl="0" eaLnBrk="1" fontAlgn="auto" latinLnBrk="0" hangingPunct="1">
              <a:lnSpc>
                <a:spcPct val="90000"/>
              </a:lnSpc>
              <a:spcBef>
                <a:spcPts val="2000"/>
              </a:spcBef>
              <a:spcAft>
                <a:spcPts val="0"/>
              </a:spcAft>
              <a:buClrTx/>
              <a:buSzTx/>
              <a:buFont typeface="Arial"/>
              <a:buNone/>
              <a:tabLst/>
              <a:defRPr/>
            </a:pPr>
            <a:r>
              <a:rPr lang="en-US" dirty="0"/>
              <a:t>Click to add text</a:t>
            </a:r>
          </a:p>
        </p:txBody>
      </p:sp>
      <p:sp>
        <p:nvSpPr>
          <p:cNvPr id="3" name="Footer Placeholder 2"/>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r>
              <a:rPr lang="en-US" kern="1200" smtClean="0">
                <a:solidFill>
                  <a:srgbClr val="000000">
                    <a:tint val="75000"/>
                  </a:srgbClr>
                </a:solidFill>
                <a:latin typeface="Arial"/>
                <a:ea typeface=""/>
                <a:cs typeface=""/>
              </a:rPr>
              <a:t>Event Name</a:t>
            </a:r>
            <a:endParaRPr lang="en-US" kern="1200" dirty="0">
              <a:solidFill>
                <a:srgbClr val="000000">
                  <a:tint val="75000"/>
                </a:srgbClr>
              </a:solidFill>
              <a:latin typeface="Arial"/>
              <a:ea typeface=""/>
              <a:cs typeface=""/>
            </a:endParaRPr>
          </a:p>
        </p:txBody>
      </p:sp>
      <p:sp>
        <p:nvSpPr>
          <p:cNvPr id="4" name="Slide Number Placeholder 3"/>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fld id="{64A8A213-8E92-D94A-82D7-8578C89CAF17}" type="slidenum">
              <a:rPr lang="en-US" kern="1200" smtClean="0">
                <a:solidFill>
                  <a:srgbClr val="000000">
                    <a:tint val="75000"/>
                  </a:srgbClr>
                </a:solidFill>
                <a:latin typeface="Arial"/>
                <a:ea typeface=""/>
                <a:cs typeface=""/>
              </a:rPr>
              <a:pPr defTabSz="1828800" hangingPunct="1"/>
              <a:t>‹#›</a:t>
            </a:fld>
            <a:endParaRPr lang="en-US" kern="1200" dirty="0">
              <a:solidFill>
                <a:srgbClr val="000000">
                  <a:tint val="75000"/>
                </a:srgbClr>
              </a:solidFill>
              <a:latin typeface="Arial"/>
              <a:ea typeface=""/>
              <a:cs typeface=""/>
            </a:endParaRPr>
          </a:p>
        </p:txBody>
      </p:sp>
      <p:sp>
        <p:nvSpPr>
          <p:cNvPr id="5" name="Date Placeholder 4"/>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fld id="{CD911897-AAF5-9F48-8CFE-C7A0C3E8F556}" type="datetime1">
              <a:rPr lang="en-US" kern="1200" smtClean="0">
                <a:solidFill>
                  <a:srgbClr val="000000">
                    <a:tint val="75000"/>
                  </a:srgbClr>
                </a:solidFill>
                <a:latin typeface="Arial"/>
                <a:ea typeface=""/>
                <a:cs typeface=""/>
              </a:rPr>
              <a:pPr defTabSz="1828800" hangingPunct="1"/>
              <a:t>8/2/17</a:t>
            </a:fld>
            <a:endParaRPr lang="en-US" kern="1200" dirty="0">
              <a:solidFill>
                <a:srgbClr val="000000">
                  <a:tint val="75000"/>
                </a:srgbClr>
              </a:solidFill>
              <a:latin typeface="Arial"/>
              <a:ea typeface=""/>
              <a:cs typeface=""/>
            </a:endParaRPr>
          </a:p>
        </p:txBody>
      </p:sp>
    </p:spTree>
    <p:extLst>
      <p:ext uri="{BB962C8B-B14F-4D97-AF65-F5344CB8AC3E}">
        <p14:creationId xmlns:p14="http://schemas.microsoft.com/office/powerpoint/2010/main" val="1632180640"/>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Lst>
  <p:hf hdr="0"/>
  <p:txStyles>
    <p:titleStyle>
      <a:lvl1pPr algn="l" defTabSz="1828800" rtl="0" eaLnBrk="1" latinLnBrk="0" hangingPunct="1">
        <a:lnSpc>
          <a:spcPct val="90000"/>
        </a:lnSpc>
        <a:spcBef>
          <a:spcPct val="0"/>
        </a:spcBef>
        <a:buNone/>
        <a:defRPr sz="6000" kern="1200" baseline="0">
          <a:solidFill>
            <a:srgbClr val="5498E4"/>
          </a:solidFill>
          <a:latin typeface="Arial" charset="0"/>
          <a:ea typeface="+mj-ea"/>
          <a:cs typeface="+mj-cs"/>
        </a:defRPr>
      </a:lvl1pPr>
    </p:titleStyle>
    <p:bodyStyle>
      <a:lvl1pPr marL="457200" indent="-457200" algn="l" defTabSz="1828800" rtl="0" eaLnBrk="1" latinLnBrk="0" hangingPunct="1">
        <a:lnSpc>
          <a:spcPct val="90000"/>
        </a:lnSpc>
        <a:spcBef>
          <a:spcPts val="2000"/>
        </a:spcBef>
        <a:buFont typeface="Arial"/>
        <a:buChar char="•"/>
        <a:defRPr sz="5000" kern="1200" baseline="0">
          <a:solidFill>
            <a:srgbClr val="323232"/>
          </a:solidFill>
          <a:latin typeface="+mn-lt"/>
          <a:ea typeface="+mn-ea"/>
          <a:cs typeface="+mn-cs"/>
        </a:defRPr>
      </a:lvl1pPr>
      <a:lvl2pPr marL="1371600" indent="-457200" algn="l" defTabSz="1828800" rtl="0" eaLnBrk="1" latinLnBrk="0" hangingPunct="1">
        <a:lnSpc>
          <a:spcPct val="90000"/>
        </a:lnSpc>
        <a:spcBef>
          <a:spcPts val="1000"/>
        </a:spcBef>
        <a:buFont typeface="Arial"/>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1219200" y="-12700"/>
            <a:ext cx="21945600" cy="22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Text Placeholder 2"/>
          <p:cNvSpPr>
            <a:spLocks noGrp="1"/>
          </p:cNvSpPr>
          <p:nvPr>
            <p:ph type="body" idx="1"/>
          </p:nvPr>
        </p:nvSpPr>
        <p:spPr bwMode="auto">
          <a:xfrm>
            <a:off x="1219200" y="3094569"/>
            <a:ext cx="21945600" cy="90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Slide Number Placeholder 8"/>
          <p:cNvSpPr>
            <a:spLocks noGrp="1" noChangeArrowheads="1"/>
          </p:cNvSpPr>
          <p:nvPr>
            <p:ph type="sldNum" sz="quarter" idx="4"/>
          </p:nvPr>
        </p:nvSpPr>
        <p:spPr bwMode="auto">
          <a:xfrm>
            <a:off x="23211368" y="12954000"/>
            <a:ext cx="1219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2667">
                <a:solidFill>
                  <a:srgbClr val="939396"/>
                </a:solidFill>
                <a:latin typeface="Arial" panose="020B0604020202020204" pitchFamily="34" charset="0"/>
                <a:cs typeface="Arial" panose="020B0604020202020204" pitchFamily="34" charset="0"/>
              </a:defRPr>
            </a:lvl1pPr>
          </a:lstStyle>
          <a:p>
            <a:pPr defTabSz="1219215" fontAlgn="base">
              <a:spcBef>
                <a:spcPct val="0"/>
              </a:spcBef>
              <a:spcAft>
                <a:spcPct val="0"/>
              </a:spcAft>
            </a:pPr>
            <a:fld id="{9692330A-8DCB-42C7-8B19-A013D6C85032}" type="slidenum">
              <a:rPr lang="en-US" altLang="en-US" kern="1200" smtClean="0">
                <a:ea typeface="ＭＳ Ｐゴシック" panose="020B0600070205080204" pitchFamily="34" charset="-128"/>
              </a:rPr>
              <a:pPr defTabSz="1219215" fontAlgn="base">
                <a:spcBef>
                  <a:spcPct val="0"/>
                </a:spcBef>
                <a:spcAft>
                  <a:spcPct val="0"/>
                </a:spcAft>
              </a:pPr>
              <a:t>‹#›</a:t>
            </a:fld>
            <a:endParaRPr lang="en-US" altLang="en-US" kern="1200">
              <a:ea typeface="ＭＳ Ｐゴシック" panose="020B0600070205080204" pitchFamily="34" charset="-128"/>
            </a:endParaRPr>
          </a:p>
        </p:txBody>
      </p:sp>
    </p:spTree>
    <p:extLst>
      <p:ext uri="{BB962C8B-B14F-4D97-AF65-F5344CB8AC3E}">
        <p14:creationId xmlns:p14="http://schemas.microsoft.com/office/powerpoint/2010/main" val="1903423156"/>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Lst>
  <p:hf hdr="0" ftr="0" dt="0"/>
  <p:txStyles>
    <p:titleStyle>
      <a:lvl1pPr algn="l" defTabSz="1219215" rtl="0" eaLnBrk="0" fontAlgn="base" hangingPunct="0">
        <a:spcBef>
          <a:spcPct val="0"/>
        </a:spcBef>
        <a:spcAft>
          <a:spcPct val="0"/>
        </a:spcAft>
        <a:defRPr sz="7467" kern="1200">
          <a:solidFill>
            <a:schemeClr val="tx2"/>
          </a:solidFill>
          <a:latin typeface="Arial"/>
          <a:ea typeface="ＭＳ Ｐゴシック" charset="0"/>
          <a:cs typeface="Arial"/>
        </a:defRPr>
      </a:lvl1pPr>
      <a:lvl2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2pPr>
      <a:lvl3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3pPr>
      <a:lvl4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4pPr>
      <a:lvl5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5pPr>
      <a:lvl6pPr marL="1219215" algn="l" defTabSz="1219215" rtl="0" fontAlgn="base">
        <a:spcBef>
          <a:spcPct val="0"/>
        </a:spcBef>
        <a:spcAft>
          <a:spcPct val="0"/>
        </a:spcAft>
        <a:defRPr sz="7467">
          <a:solidFill>
            <a:schemeClr val="tx2"/>
          </a:solidFill>
          <a:latin typeface="Arial" charset="0"/>
          <a:ea typeface="ＭＳ Ｐゴシック" charset="0"/>
        </a:defRPr>
      </a:lvl6pPr>
      <a:lvl7pPr marL="2438430" algn="l" defTabSz="1219215" rtl="0" fontAlgn="base">
        <a:spcBef>
          <a:spcPct val="0"/>
        </a:spcBef>
        <a:spcAft>
          <a:spcPct val="0"/>
        </a:spcAft>
        <a:defRPr sz="7467">
          <a:solidFill>
            <a:schemeClr val="tx2"/>
          </a:solidFill>
          <a:latin typeface="Arial" charset="0"/>
          <a:ea typeface="ＭＳ Ｐゴシック" charset="0"/>
        </a:defRPr>
      </a:lvl7pPr>
      <a:lvl8pPr marL="3657646" algn="l" defTabSz="1219215" rtl="0" fontAlgn="base">
        <a:spcBef>
          <a:spcPct val="0"/>
        </a:spcBef>
        <a:spcAft>
          <a:spcPct val="0"/>
        </a:spcAft>
        <a:defRPr sz="7467">
          <a:solidFill>
            <a:schemeClr val="tx2"/>
          </a:solidFill>
          <a:latin typeface="Arial" charset="0"/>
          <a:ea typeface="ＭＳ Ｐゴシック" charset="0"/>
        </a:defRPr>
      </a:lvl8pPr>
      <a:lvl9pPr marL="4876861" algn="l" defTabSz="1219215" rtl="0" fontAlgn="base">
        <a:spcBef>
          <a:spcPct val="0"/>
        </a:spcBef>
        <a:spcAft>
          <a:spcPct val="0"/>
        </a:spcAft>
        <a:defRPr sz="7467">
          <a:solidFill>
            <a:schemeClr val="tx2"/>
          </a:solidFill>
          <a:latin typeface="Arial" charset="0"/>
          <a:ea typeface="ＭＳ Ｐゴシック" charset="0"/>
        </a:defRPr>
      </a:lvl9pPr>
    </p:titleStyle>
    <p:bodyStyle>
      <a:lvl1pPr marL="914411" indent="-914411" algn="l" defTabSz="1219215" rtl="0" eaLnBrk="0" fontAlgn="base" hangingPunct="0">
        <a:spcBef>
          <a:spcPct val="20000"/>
        </a:spcBef>
        <a:spcAft>
          <a:spcPct val="0"/>
        </a:spcAft>
        <a:buFont typeface="Arial" panose="020B0604020202020204" pitchFamily="34" charset="0"/>
        <a:buChar char="•"/>
        <a:defRPr sz="6400" kern="1200">
          <a:solidFill>
            <a:schemeClr val="bg2"/>
          </a:solidFill>
          <a:latin typeface="Arial"/>
          <a:ea typeface="ＭＳ Ｐゴシック" charset="0"/>
          <a:cs typeface="Arial"/>
        </a:defRPr>
      </a:lvl1pPr>
      <a:lvl2pPr marL="1981225" indent="-762010" algn="l" defTabSz="1219215" rtl="0" eaLnBrk="0" fontAlgn="base" hangingPunct="0">
        <a:spcBef>
          <a:spcPct val="20000"/>
        </a:spcBef>
        <a:spcAft>
          <a:spcPct val="0"/>
        </a:spcAft>
        <a:buFont typeface="Arial" panose="020B0604020202020204" pitchFamily="34" charset="0"/>
        <a:buChar char="–"/>
        <a:defRPr sz="5333" kern="1200">
          <a:solidFill>
            <a:schemeClr val="bg2"/>
          </a:solidFill>
          <a:latin typeface="Arial"/>
          <a:ea typeface="ＭＳ Ｐゴシック" charset="0"/>
          <a:cs typeface="Arial"/>
        </a:defRPr>
      </a:lvl2pPr>
      <a:lvl3pPr marL="3048038" indent="-609608" algn="l" defTabSz="1219215" rtl="0" eaLnBrk="0" fontAlgn="base" hangingPunct="0">
        <a:spcBef>
          <a:spcPct val="20000"/>
        </a:spcBef>
        <a:spcAft>
          <a:spcPct val="0"/>
        </a:spcAft>
        <a:buFont typeface="Arial" panose="020B0604020202020204" pitchFamily="34" charset="0"/>
        <a:buChar char="•"/>
        <a:defRPr kern="1200">
          <a:solidFill>
            <a:schemeClr val="bg2"/>
          </a:solidFill>
          <a:latin typeface="Arial"/>
          <a:ea typeface="ＭＳ Ｐゴシック" charset="0"/>
          <a:cs typeface="Arial"/>
        </a:defRPr>
      </a:lvl3pPr>
      <a:lvl4pPr marL="4267253" indent="-609608" algn="l" defTabSz="1219215" rtl="0" eaLnBrk="0" fontAlgn="base" hangingPunct="0">
        <a:spcBef>
          <a:spcPct val="20000"/>
        </a:spcBef>
        <a:spcAft>
          <a:spcPct val="0"/>
        </a:spcAft>
        <a:buFont typeface="Arial" panose="020B0604020202020204" pitchFamily="34" charset="0"/>
        <a:buChar char="–"/>
        <a:defRPr sz="4267" kern="1200">
          <a:solidFill>
            <a:schemeClr val="bg2"/>
          </a:solidFill>
          <a:latin typeface="Arial"/>
          <a:ea typeface="ＭＳ Ｐゴシック" charset="0"/>
          <a:cs typeface="Arial"/>
        </a:defRPr>
      </a:lvl4pPr>
      <a:lvl5pPr marL="5486469" indent="-609608" algn="l" defTabSz="1219215" rtl="0" eaLnBrk="0" fontAlgn="base" hangingPunct="0">
        <a:spcBef>
          <a:spcPct val="20000"/>
        </a:spcBef>
        <a:spcAft>
          <a:spcPct val="0"/>
        </a:spcAft>
        <a:buFont typeface="Arial" panose="020B0604020202020204" pitchFamily="34" charset="0"/>
        <a:buChar char="»"/>
        <a:defRPr sz="4267" kern="1200">
          <a:solidFill>
            <a:schemeClr val="bg2"/>
          </a:solidFill>
          <a:latin typeface="Arial"/>
          <a:ea typeface="ＭＳ Ｐゴシック" charset="0"/>
          <a:cs typeface="Arial"/>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1219200" y="-12700"/>
            <a:ext cx="21945600" cy="22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Text Placeholder 2"/>
          <p:cNvSpPr>
            <a:spLocks noGrp="1"/>
          </p:cNvSpPr>
          <p:nvPr>
            <p:ph type="body" idx="1"/>
          </p:nvPr>
        </p:nvSpPr>
        <p:spPr bwMode="auto">
          <a:xfrm>
            <a:off x="1219200" y="3094569"/>
            <a:ext cx="21945600" cy="90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Slide Number Placeholder 8"/>
          <p:cNvSpPr>
            <a:spLocks noGrp="1" noChangeArrowheads="1"/>
          </p:cNvSpPr>
          <p:nvPr>
            <p:ph type="sldNum" sz="quarter" idx="4"/>
          </p:nvPr>
        </p:nvSpPr>
        <p:spPr bwMode="auto">
          <a:xfrm>
            <a:off x="23211368" y="12954000"/>
            <a:ext cx="1219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2667">
                <a:solidFill>
                  <a:srgbClr val="939396"/>
                </a:solidFill>
                <a:latin typeface="Arial" panose="020B0604020202020204" pitchFamily="34" charset="0"/>
                <a:cs typeface="Arial" panose="020B0604020202020204" pitchFamily="34" charset="0"/>
              </a:defRPr>
            </a:lvl1pPr>
          </a:lstStyle>
          <a:p>
            <a:pPr defTabSz="1219215" fontAlgn="base">
              <a:spcBef>
                <a:spcPct val="0"/>
              </a:spcBef>
              <a:spcAft>
                <a:spcPct val="0"/>
              </a:spcAft>
            </a:pPr>
            <a:fld id="{9692330A-8DCB-42C7-8B19-A013D6C85032}" type="slidenum">
              <a:rPr lang="en-US" altLang="en-US" kern="1200" smtClean="0">
                <a:ea typeface="ＭＳ Ｐゴシック" panose="020B0600070205080204" pitchFamily="34" charset="-128"/>
              </a:rPr>
              <a:pPr defTabSz="1219215" fontAlgn="base">
                <a:spcBef>
                  <a:spcPct val="0"/>
                </a:spcBef>
                <a:spcAft>
                  <a:spcPct val="0"/>
                </a:spcAft>
              </a:pPr>
              <a:t>‹#›</a:t>
            </a:fld>
            <a:endParaRPr lang="en-US" altLang="en-US" kern="1200">
              <a:ea typeface="ＭＳ Ｐゴシック" panose="020B0600070205080204" pitchFamily="34" charset="-128"/>
            </a:endParaRPr>
          </a:p>
        </p:txBody>
      </p:sp>
    </p:spTree>
    <p:extLst>
      <p:ext uri="{BB962C8B-B14F-4D97-AF65-F5344CB8AC3E}">
        <p14:creationId xmlns:p14="http://schemas.microsoft.com/office/powerpoint/2010/main" val="411502528"/>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Lst>
  <p:hf hdr="0" ftr="0" dt="0"/>
  <p:txStyles>
    <p:titleStyle>
      <a:lvl1pPr algn="l" defTabSz="1219215" rtl="0" eaLnBrk="0" fontAlgn="base" hangingPunct="0">
        <a:spcBef>
          <a:spcPct val="0"/>
        </a:spcBef>
        <a:spcAft>
          <a:spcPct val="0"/>
        </a:spcAft>
        <a:defRPr sz="7467" kern="1200">
          <a:solidFill>
            <a:schemeClr val="tx2"/>
          </a:solidFill>
          <a:latin typeface="Arial"/>
          <a:ea typeface="ＭＳ Ｐゴシック" charset="0"/>
          <a:cs typeface="Arial"/>
        </a:defRPr>
      </a:lvl1pPr>
      <a:lvl2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2pPr>
      <a:lvl3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3pPr>
      <a:lvl4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4pPr>
      <a:lvl5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5pPr>
      <a:lvl6pPr marL="1219215" algn="l" defTabSz="1219215" rtl="0" fontAlgn="base">
        <a:spcBef>
          <a:spcPct val="0"/>
        </a:spcBef>
        <a:spcAft>
          <a:spcPct val="0"/>
        </a:spcAft>
        <a:defRPr sz="7467">
          <a:solidFill>
            <a:schemeClr val="tx2"/>
          </a:solidFill>
          <a:latin typeface="Arial" charset="0"/>
          <a:ea typeface="ＭＳ Ｐゴシック" charset="0"/>
        </a:defRPr>
      </a:lvl6pPr>
      <a:lvl7pPr marL="2438430" algn="l" defTabSz="1219215" rtl="0" fontAlgn="base">
        <a:spcBef>
          <a:spcPct val="0"/>
        </a:spcBef>
        <a:spcAft>
          <a:spcPct val="0"/>
        </a:spcAft>
        <a:defRPr sz="7467">
          <a:solidFill>
            <a:schemeClr val="tx2"/>
          </a:solidFill>
          <a:latin typeface="Arial" charset="0"/>
          <a:ea typeface="ＭＳ Ｐゴシック" charset="0"/>
        </a:defRPr>
      </a:lvl7pPr>
      <a:lvl8pPr marL="3657646" algn="l" defTabSz="1219215" rtl="0" fontAlgn="base">
        <a:spcBef>
          <a:spcPct val="0"/>
        </a:spcBef>
        <a:spcAft>
          <a:spcPct val="0"/>
        </a:spcAft>
        <a:defRPr sz="7467">
          <a:solidFill>
            <a:schemeClr val="tx2"/>
          </a:solidFill>
          <a:latin typeface="Arial" charset="0"/>
          <a:ea typeface="ＭＳ Ｐゴシック" charset="0"/>
        </a:defRPr>
      </a:lvl8pPr>
      <a:lvl9pPr marL="4876861" algn="l" defTabSz="1219215" rtl="0" fontAlgn="base">
        <a:spcBef>
          <a:spcPct val="0"/>
        </a:spcBef>
        <a:spcAft>
          <a:spcPct val="0"/>
        </a:spcAft>
        <a:defRPr sz="7467">
          <a:solidFill>
            <a:schemeClr val="tx2"/>
          </a:solidFill>
          <a:latin typeface="Arial" charset="0"/>
          <a:ea typeface="ＭＳ Ｐゴシック" charset="0"/>
        </a:defRPr>
      </a:lvl9pPr>
    </p:titleStyle>
    <p:bodyStyle>
      <a:lvl1pPr marL="914411" indent="-914411" algn="l" defTabSz="1219215" rtl="0" eaLnBrk="0" fontAlgn="base" hangingPunct="0">
        <a:spcBef>
          <a:spcPct val="20000"/>
        </a:spcBef>
        <a:spcAft>
          <a:spcPct val="0"/>
        </a:spcAft>
        <a:buFont typeface="Arial" panose="020B0604020202020204" pitchFamily="34" charset="0"/>
        <a:buChar char="•"/>
        <a:defRPr sz="6400" kern="1200">
          <a:solidFill>
            <a:schemeClr val="bg2"/>
          </a:solidFill>
          <a:latin typeface="Arial"/>
          <a:ea typeface="ＭＳ Ｐゴシック" charset="0"/>
          <a:cs typeface="Arial"/>
        </a:defRPr>
      </a:lvl1pPr>
      <a:lvl2pPr marL="1981225" indent="-762010" algn="l" defTabSz="1219215" rtl="0" eaLnBrk="0" fontAlgn="base" hangingPunct="0">
        <a:spcBef>
          <a:spcPct val="20000"/>
        </a:spcBef>
        <a:spcAft>
          <a:spcPct val="0"/>
        </a:spcAft>
        <a:buFont typeface="Arial" panose="020B0604020202020204" pitchFamily="34" charset="0"/>
        <a:buChar char="–"/>
        <a:defRPr sz="5333" kern="1200">
          <a:solidFill>
            <a:schemeClr val="bg2"/>
          </a:solidFill>
          <a:latin typeface="Arial"/>
          <a:ea typeface="ＭＳ Ｐゴシック" charset="0"/>
          <a:cs typeface="Arial"/>
        </a:defRPr>
      </a:lvl2pPr>
      <a:lvl3pPr marL="3048038" indent="-609608" algn="l" defTabSz="1219215" rtl="0" eaLnBrk="0" fontAlgn="base" hangingPunct="0">
        <a:spcBef>
          <a:spcPct val="20000"/>
        </a:spcBef>
        <a:spcAft>
          <a:spcPct val="0"/>
        </a:spcAft>
        <a:buFont typeface="Arial" panose="020B0604020202020204" pitchFamily="34" charset="0"/>
        <a:buChar char="•"/>
        <a:defRPr kern="1200">
          <a:solidFill>
            <a:schemeClr val="bg2"/>
          </a:solidFill>
          <a:latin typeface="Arial"/>
          <a:ea typeface="ＭＳ Ｐゴシック" charset="0"/>
          <a:cs typeface="Arial"/>
        </a:defRPr>
      </a:lvl3pPr>
      <a:lvl4pPr marL="4267253" indent="-609608" algn="l" defTabSz="1219215" rtl="0" eaLnBrk="0" fontAlgn="base" hangingPunct="0">
        <a:spcBef>
          <a:spcPct val="20000"/>
        </a:spcBef>
        <a:spcAft>
          <a:spcPct val="0"/>
        </a:spcAft>
        <a:buFont typeface="Arial" panose="020B0604020202020204" pitchFamily="34" charset="0"/>
        <a:buChar char="–"/>
        <a:defRPr sz="4267" kern="1200">
          <a:solidFill>
            <a:schemeClr val="bg2"/>
          </a:solidFill>
          <a:latin typeface="Arial"/>
          <a:ea typeface="ＭＳ Ｐゴシック" charset="0"/>
          <a:cs typeface="Arial"/>
        </a:defRPr>
      </a:lvl4pPr>
      <a:lvl5pPr marL="5486469" indent="-609608" algn="l" defTabSz="1219215" rtl="0" eaLnBrk="0" fontAlgn="base" hangingPunct="0">
        <a:spcBef>
          <a:spcPct val="20000"/>
        </a:spcBef>
        <a:spcAft>
          <a:spcPct val="0"/>
        </a:spcAft>
        <a:buFont typeface="Arial" panose="020B0604020202020204" pitchFamily="34" charset="0"/>
        <a:buChar char="»"/>
        <a:defRPr sz="4267" kern="1200">
          <a:solidFill>
            <a:schemeClr val="bg2"/>
          </a:solidFill>
          <a:latin typeface="Arial"/>
          <a:ea typeface="ＭＳ Ｐゴシック" charset="0"/>
          <a:cs typeface="Arial"/>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1219200" y="-12700"/>
            <a:ext cx="21945600" cy="22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9" name="Text Placeholder 2"/>
          <p:cNvSpPr>
            <a:spLocks noGrp="1"/>
          </p:cNvSpPr>
          <p:nvPr>
            <p:ph type="body" idx="1"/>
          </p:nvPr>
        </p:nvSpPr>
        <p:spPr bwMode="auto">
          <a:xfrm>
            <a:off x="1219200" y="3094569"/>
            <a:ext cx="21945600" cy="90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9" name="Slide Number Placeholder 8"/>
          <p:cNvSpPr>
            <a:spLocks noGrp="1" noChangeArrowheads="1"/>
          </p:cNvSpPr>
          <p:nvPr>
            <p:ph type="sldNum" sz="quarter" idx="4"/>
          </p:nvPr>
        </p:nvSpPr>
        <p:spPr bwMode="auto">
          <a:xfrm>
            <a:off x="23211368" y="12954000"/>
            <a:ext cx="1219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eaLnBrk="1" hangingPunct="1">
              <a:defRPr sz="2667">
                <a:solidFill>
                  <a:srgbClr val="939396"/>
                </a:solidFill>
                <a:latin typeface="Arial" panose="020B0604020202020204" pitchFamily="34" charset="0"/>
                <a:cs typeface="Arial" panose="020B0604020202020204" pitchFamily="34" charset="0"/>
              </a:defRPr>
            </a:lvl1pPr>
          </a:lstStyle>
          <a:p>
            <a:pPr defTabSz="1219215" fontAlgn="base">
              <a:spcBef>
                <a:spcPct val="0"/>
              </a:spcBef>
              <a:spcAft>
                <a:spcPct val="0"/>
              </a:spcAft>
            </a:pPr>
            <a:fld id="{9692330A-8DCB-42C7-8B19-A013D6C85032}" type="slidenum">
              <a:rPr lang="en-US" altLang="en-US" kern="1200" smtClean="0">
                <a:ea typeface="ＭＳ Ｐゴシック" panose="020B0600070205080204" pitchFamily="34" charset="-128"/>
              </a:rPr>
              <a:pPr defTabSz="1219215" fontAlgn="base">
                <a:spcBef>
                  <a:spcPct val="0"/>
                </a:spcBef>
                <a:spcAft>
                  <a:spcPct val="0"/>
                </a:spcAft>
              </a:pPr>
              <a:t>‹#›</a:t>
            </a:fld>
            <a:endParaRPr lang="en-US" altLang="en-US" kern="1200">
              <a:ea typeface="ＭＳ Ｐゴシック" panose="020B0600070205080204" pitchFamily="34" charset="-128"/>
            </a:endParaRPr>
          </a:p>
        </p:txBody>
      </p:sp>
      <p:pic>
        <p:nvPicPr>
          <p:cNvPr id="1031" name="Picture 1" descr="TSIA_Logo_Rev.png"/>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092200" y="13093703"/>
            <a:ext cx="1257301"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21886"/>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Lst>
  <p:hf hdr="0" ftr="0" dt="0"/>
  <p:txStyles>
    <p:titleStyle>
      <a:lvl1pPr algn="l" defTabSz="1219215" rtl="0" eaLnBrk="0" fontAlgn="base" hangingPunct="0">
        <a:spcBef>
          <a:spcPct val="0"/>
        </a:spcBef>
        <a:spcAft>
          <a:spcPct val="0"/>
        </a:spcAft>
        <a:defRPr sz="7467" kern="1200">
          <a:solidFill>
            <a:schemeClr val="tx2"/>
          </a:solidFill>
          <a:latin typeface="Arial"/>
          <a:ea typeface="ＭＳ Ｐゴシック" charset="0"/>
          <a:cs typeface="Arial"/>
        </a:defRPr>
      </a:lvl1pPr>
      <a:lvl2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2pPr>
      <a:lvl3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3pPr>
      <a:lvl4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4pPr>
      <a:lvl5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5pPr>
      <a:lvl6pPr marL="1219215" algn="l" defTabSz="1219215" rtl="0" fontAlgn="base">
        <a:spcBef>
          <a:spcPct val="0"/>
        </a:spcBef>
        <a:spcAft>
          <a:spcPct val="0"/>
        </a:spcAft>
        <a:defRPr sz="7467">
          <a:solidFill>
            <a:schemeClr val="tx2"/>
          </a:solidFill>
          <a:latin typeface="Arial" charset="0"/>
          <a:ea typeface="ＭＳ Ｐゴシック" charset="0"/>
        </a:defRPr>
      </a:lvl6pPr>
      <a:lvl7pPr marL="2438430" algn="l" defTabSz="1219215" rtl="0" fontAlgn="base">
        <a:spcBef>
          <a:spcPct val="0"/>
        </a:spcBef>
        <a:spcAft>
          <a:spcPct val="0"/>
        </a:spcAft>
        <a:defRPr sz="7467">
          <a:solidFill>
            <a:schemeClr val="tx2"/>
          </a:solidFill>
          <a:latin typeface="Arial" charset="0"/>
          <a:ea typeface="ＭＳ Ｐゴシック" charset="0"/>
        </a:defRPr>
      </a:lvl7pPr>
      <a:lvl8pPr marL="3657646" algn="l" defTabSz="1219215" rtl="0" fontAlgn="base">
        <a:spcBef>
          <a:spcPct val="0"/>
        </a:spcBef>
        <a:spcAft>
          <a:spcPct val="0"/>
        </a:spcAft>
        <a:defRPr sz="7467">
          <a:solidFill>
            <a:schemeClr val="tx2"/>
          </a:solidFill>
          <a:latin typeface="Arial" charset="0"/>
          <a:ea typeface="ＭＳ Ｐゴシック" charset="0"/>
        </a:defRPr>
      </a:lvl8pPr>
      <a:lvl9pPr marL="4876861" algn="l" defTabSz="1219215" rtl="0" fontAlgn="base">
        <a:spcBef>
          <a:spcPct val="0"/>
        </a:spcBef>
        <a:spcAft>
          <a:spcPct val="0"/>
        </a:spcAft>
        <a:defRPr sz="7467">
          <a:solidFill>
            <a:schemeClr val="tx2"/>
          </a:solidFill>
          <a:latin typeface="Arial" charset="0"/>
          <a:ea typeface="ＭＳ Ｐゴシック" charset="0"/>
        </a:defRPr>
      </a:lvl9pPr>
    </p:titleStyle>
    <p:bodyStyle>
      <a:lvl1pPr marL="914411" indent="-914411" algn="l" defTabSz="1219215" rtl="0" eaLnBrk="0" fontAlgn="base" hangingPunct="0">
        <a:spcBef>
          <a:spcPct val="20000"/>
        </a:spcBef>
        <a:spcAft>
          <a:spcPct val="0"/>
        </a:spcAft>
        <a:buFont typeface="Arial" panose="020B0604020202020204" pitchFamily="34" charset="0"/>
        <a:buChar char="•"/>
        <a:defRPr sz="6400" kern="1200">
          <a:solidFill>
            <a:schemeClr val="bg2"/>
          </a:solidFill>
          <a:latin typeface="Arial"/>
          <a:ea typeface="ＭＳ Ｐゴシック" charset="0"/>
          <a:cs typeface="Arial"/>
        </a:defRPr>
      </a:lvl1pPr>
      <a:lvl2pPr marL="1981225" indent="-762010" algn="l" defTabSz="1219215" rtl="0" eaLnBrk="0" fontAlgn="base" hangingPunct="0">
        <a:spcBef>
          <a:spcPct val="20000"/>
        </a:spcBef>
        <a:spcAft>
          <a:spcPct val="0"/>
        </a:spcAft>
        <a:buFont typeface="Arial" panose="020B0604020202020204" pitchFamily="34" charset="0"/>
        <a:buChar char="–"/>
        <a:defRPr sz="5333" kern="1200">
          <a:solidFill>
            <a:schemeClr val="bg2"/>
          </a:solidFill>
          <a:latin typeface="Arial"/>
          <a:ea typeface="ＭＳ Ｐゴシック" charset="0"/>
          <a:cs typeface="Arial"/>
        </a:defRPr>
      </a:lvl2pPr>
      <a:lvl3pPr marL="3048038" indent="-609608" algn="l" defTabSz="1219215" rtl="0" eaLnBrk="0" fontAlgn="base" hangingPunct="0">
        <a:spcBef>
          <a:spcPct val="20000"/>
        </a:spcBef>
        <a:spcAft>
          <a:spcPct val="0"/>
        </a:spcAft>
        <a:buFont typeface="Arial" panose="020B0604020202020204" pitchFamily="34" charset="0"/>
        <a:buChar char="•"/>
        <a:defRPr kern="1200">
          <a:solidFill>
            <a:schemeClr val="bg2"/>
          </a:solidFill>
          <a:latin typeface="Arial"/>
          <a:ea typeface="ＭＳ Ｐゴシック" charset="0"/>
          <a:cs typeface="Arial"/>
        </a:defRPr>
      </a:lvl3pPr>
      <a:lvl4pPr marL="4267253" indent="-609608" algn="l" defTabSz="1219215" rtl="0" eaLnBrk="0" fontAlgn="base" hangingPunct="0">
        <a:spcBef>
          <a:spcPct val="20000"/>
        </a:spcBef>
        <a:spcAft>
          <a:spcPct val="0"/>
        </a:spcAft>
        <a:buFont typeface="Arial" panose="020B0604020202020204" pitchFamily="34" charset="0"/>
        <a:buChar char="–"/>
        <a:defRPr sz="4267" kern="1200">
          <a:solidFill>
            <a:schemeClr val="bg2"/>
          </a:solidFill>
          <a:latin typeface="Arial"/>
          <a:ea typeface="ＭＳ Ｐゴシック" charset="0"/>
          <a:cs typeface="Arial"/>
        </a:defRPr>
      </a:lvl4pPr>
      <a:lvl5pPr marL="5486469" indent="-609608" algn="l" defTabSz="1219215" rtl="0" eaLnBrk="0" fontAlgn="base" hangingPunct="0">
        <a:spcBef>
          <a:spcPct val="20000"/>
        </a:spcBef>
        <a:spcAft>
          <a:spcPct val="0"/>
        </a:spcAft>
        <a:buFont typeface="Arial" panose="020B0604020202020204" pitchFamily="34" charset="0"/>
        <a:buChar char="»"/>
        <a:defRPr sz="4267" kern="1200">
          <a:solidFill>
            <a:schemeClr val="bg2"/>
          </a:solidFill>
          <a:latin typeface="Arial"/>
          <a:ea typeface="ＭＳ Ｐゴシック" charset="0"/>
          <a:cs typeface="Arial"/>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C3649"/>
        </a:solidFill>
        <a:effectLst/>
      </p:bgPr>
    </p:bg>
    <p:spTree>
      <p:nvGrpSpPr>
        <p:cNvPr id="1" name=""/>
        <p:cNvGrpSpPr/>
        <p:nvPr/>
      </p:nvGrpSpPr>
      <p:grpSpPr>
        <a:xfrm>
          <a:off x="0" y="0"/>
          <a:ext cx="0" cy="0"/>
          <a:chOff x="0" y="0"/>
          <a:chExt cx="0" cy="0"/>
        </a:xfrm>
      </p:grpSpPr>
      <p:sp>
        <p:nvSpPr>
          <p:cNvPr id="2" name="Shape 2"/>
          <p:cNvSpPr/>
          <p:nvPr/>
        </p:nvSpPr>
        <p:spPr>
          <a:xfrm>
            <a:off x="865081" y="3525642"/>
            <a:ext cx="530517" cy="1025920"/>
          </a:xfrm>
          <a:prstGeom prst="rect">
            <a:avLst/>
          </a:prstGeom>
          <a:ln w="12700">
            <a:miter lim="400000"/>
          </a:ln>
          <a:extLst>
            <a:ext uri="{C572A759-6A51-4108-AA02-DFA0A04FC94B}">
              <ma14:wrappingTextBoxFlag xmlns:ma14="http://schemas.microsoft.com/office/mac/drawingml/2011/main" val="1"/>
            </a:ext>
          </a:extLst>
        </p:spPr>
        <p:txBody>
          <a:bodyPr wrap="none" lIns="50799" tIns="50799" rIns="50799" bIns="50799" anchor="ctr">
            <a:spAutoFit/>
          </a:bodyPr>
          <a:lstStyle>
            <a:lvl1pPr>
              <a:defRPr sz="6000">
                <a:solidFill>
                  <a:schemeClr val="accent1"/>
                </a:solidFill>
                <a:latin typeface="+mn-lt"/>
                <a:ea typeface="+mn-ea"/>
                <a:cs typeface="+mn-cs"/>
                <a:sym typeface="Lubalin Demi for IBM"/>
              </a:defRPr>
            </a:lvl1pPr>
          </a:lstStyle>
          <a:p>
            <a:pPr defTabSz="825395"/>
            <a:r>
              <a:rPr b="1" dirty="0">
                <a:solidFill>
                  <a:srgbClr val="FFFFFF"/>
                </a:solidFill>
                <a:latin typeface="Helvetica"/>
                <a:cs typeface="Helvetica"/>
              </a:rPr>
              <a:t>1</a:t>
            </a:r>
          </a:p>
        </p:txBody>
      </p:sp>
      <p:sp>
        <p:nvSpPr>
          <p:cNvPr id="3" name="Shape 3"/>
          <p:cNvSpPr/>
          <p:nvPr/>
        </p:nvSpPr>
        <p:spPr>
          <a:xfrm>
            <a:off x="865070" y="4807693"/>
            <a:ext cx="5322773" cy="0"/>
          </a:xfrm>
          <a:prstGeom prst="line">
            <a:avLst/>
          </a:prstGeom>
          <a:ln w="25400">
            <a:solidFill>
              <a:srgbClr val="00B39F"/>
            </a:solidFill>
            <a:miter lim="400000"/>
          </a:ln>
        </p:spPr>
        <p:txBody>
          <a:bodyPr lIns="50799" tIns="50799" rIns="50799" bIns="50799" anchor="ctr"/>
          <a:lstStyle/>
          <a:p>
            <a:pPr algn="ctr" defTabSz="825395">
              <a:defRPr sz="3200">
                <a:solidFill>
                  <a:srgbClr val="FFFFFF"/>
                </a:solidFill>
              </a:defRPr>
            </a:pPr>
            <a:endParaRPr sz="3200">
              <a:solidFill>
                <a:srgbClr val="FFFFFF"/>
              </a:solidFill>
            </a:endParaRPr>
          </a:p>
        </p:txBody>
      </p:sp>
      <p:sp>
        <p:nvSpPr>
          <p:cNvPr id="4" name="Shape 4"/>
          <p:cNvSpPr/>
          <p:nvPr/>
        </p:nvSpPr>
        <p:spPr>
          <a:xfrm>
            <a:off x="6643649" y="3525642"/>
            <a:ext cx="530517" cy="1025920"/>
          </a:xfrm>
          <a:prstGeom prst="rect">
            <a:avLst/>
          </a:prstGeom>
          <a:ln w="12700">
            <a:miter lim="400000"/>
          </a:ln>
          <a:extLst>
            <a:ext uri="{C572A759-6A51-4108-AA02-DFA0A04FC94B}">
              <ma14:wrappingTextBoxFlag xmlns:ma14="http://schemas.microsoft.com/office/mac/drawingml/2011/main" val="1"/>
            </a:ext>
          </a:extLst>
        </p:spPr>
        <p:txBody>
          <a:bodyPr wrap="none" lIns="50799" tIns="50799" rIns="50799" bIns="50799" anchor="ctr">
            <a:spAutoFit/>
          </a:bodyPr>
          <a:lstStyle>
            <a:lvl1pPr>
              <a:defRPr sz="6000">
                <a:solidFill>
                  <a:schemeClr val="accent1"/>
                </a:solidFill>
                <a:latin typeface="+mn-lt"/>
                <a:ea typeface="+mn-ea"/>
                <a:cs typeface="+mn-cs"/>
                <a:sym typeface="Lubalin Demi for IBM"/>
              </a:defRPr>
            </a:lvl1pPr>
          </a:lstStyle>
          <a:p>
            <a:pPr defTabSz="825395"/>
            <a:r>
              <a:rPr lang="en-US" b="1" dirty="0" smtClean="0">
                <a:solidFill>
                  <a:srgbClr val="FFFFFF"/>
                </a:solidFill>
                <a:latin typeface="Helvetica"/>
                <a:cs typeface="Helvetica"/>
              </a:rPr>
              <a:t>2</a:t>
            </a:r>
            <a:endParaRPr lang="en-US" b="1" dirty="0">
              <a:solidFill>
                <a:srgbClr val="FFFFFF"/>
              </a:solidFill>
              <a:latin typeface="Helvetica"/>
              <a:cs typeface="Helvetica"/>
            </a:endParaRPr>
          </a:p>
        </p:txBody>
      </p:sp>
      <p:sp>
        <p:nvSpPr>
          <p:cNvPr id="5" name="Shape 5"/>
          <p:cNvSpPr/>
          <p:nvPr/>
        </p:nvSpPr>
        <p:spPr>
          <a:xfrm>
            <a:off x="6643638" y="4820392"/>
            <a:ext cx="5322773" cy="0"/>
          </a:xfrm>
          <a:prstGeom prst="line">
            <a:avLst/>
          </a:prstGeom>
          <a:ln w="25400">
            <a:solidFill>
              <a:srgbClr val="00B39F"/>
            </a:solidFill>
            <a:miter lim="400000"/>
          </a:ln>
        </p:spPr>
        <p:txBody>
          <a:bodyPr lIns="50799" tIns="50799" rIns="50799" bIns="50799" anchor="ctr"/>
          <a:lstStyle/>
          <a:p>
            <a:pPr algn="ctr" defTabSz="825395">
              <a:defRPr sz="3200">
                <a:solidFill>
                  <a:srgbClr val="FFFFFF"/>
                </a:solidFill>
              </a:defRPr>
            </a:pPr>
            <a:endParaRPr sz="3200">
              <a:solidFill>
                <a:srgbClr val="FFFFFF"/>
              </a:solidFill>
            </a:endParaRPr>
          </a:p>
        </p:txBody>
      </p:sp>
      <p:sp>
        <p:nvSpPr>
          <p:cNvPr id="6" name="Shape 6"/>
          <p:cNvSpPr/>
          <p:nvPr/>
        </p:nvSpPr>
        <p:spPr>
          <a:xfrm>
            <a:off x="12409751" y="3525642"/>
            <a:ext cx="530517" cy="1025920"/>
          </a:xfrm>
          <a:prstGeom prst="rect">
            <a:avLst/>
          </a:prstGeom>
          <a:ln w="12700">
            <a:miter lim="400000"/>
          </a:ln>
          <a:extLst>
            <a:ext uri="{C572A759-6A51-4108-AA02-DFA0A04FC94B}">
              <ma14:wrappingTextBoxFlag xmlns:ma14="http://schemas.microsoft.com/office/mac/drawingml/2011/main" val="1"/>
            </a:ext>
          </a:extLst>
        </p:spPr>
        <p:txBody>
          <a:bodyPr wrap="none" lIns="50799" tIns="50799" rIns="50799" bIns="50799" anchor="ctr">
            <a:spAutoFit/>
          </a:bodyPr>
          <a:lstStyle>
            <a:lvl1pPr>
              <a:defRPr sz="6000">
                <a:solidFill>
                  <a:schemeClr val="accent1"/>
                </a:solidFill>
                <a:latin typeface="+mn-lt"/>
                <a:ea typeface="+mn-ea"/>
                <a:cs typeface="+mn-cs"/>
                <a:sym typeface="Lubalin Demi for IBM"/>
              </a:defRPr>
            </a:lvl1pPr>
          </a:lstStyle>
          <a:p>
            <a:pPr defTabSz="825395"/>
            <a:r>
              <a:rPr lang="en-US" b="1" dirty="0" smtClean="0">
                <a:solidFill>
                  <a:srgbClr val="FFFFFF"/>
                </a:solidFill>
                <a:latin typeface="Helvetica"/>
                <a:cs typeface="Helvetica"/>
              </a:rPr>
              <a:t>3</a:t>
            </a:r>
            <a:endParaRPr lang="en-US" b="1" dirty="0">
              <a:solidFill>
                <a:srgbClr val="FFFFFF"/>
              </a:solidFill>
              <a:latin typeface="Helvetica"/>
              <a:cs typeface="Helvetica"/>
            </a:endParaRPr>
          </a:p>
        </p:txBody>
      </p:sp>
      <p:sp>
        <p:nvSpPr>
          <p:cNvPr id="7" name="Shape 7"/>
          <p:cNvSpPr/>
          <p:nvPr/>
        </p:nvSpPr>
        <p:spPr>
          <a:xfrm>
            <a:off x="12409739" y="4820392"/>
            <a:ext cx="5322773" cy="0"/>
          </a:xfrm>
          <a:prstGeom prst="line">
            <a:avLst/>
          </a:prstGeom>
          <a:ln w="25400">
            <a:solidFill>
              <a:srgbClr val="00B39F"/>
            </a:solidFill>
            <a:miter lim="400000"/>
          </a:ln>
        </p:spPr>
        <p:txBody>
          <a:bodyPr lIns="50799" tIns="50799" rIns="50799" bIns="50799" anchor="ctr"/>
          <a:lstStyle/>
          <a:p>
            <a:pPr algn="ctr" defTabSz="825395">
              <a:defRPr sz="3200">
                <a:solidFill>
                  <a:srgbClr val="FFFFFF"/>
                </a:solidFill>
              </a:defRPr>
            </a:pPr>
            <a:endParaRPr sz="3200">
              <a:solidFill>
                <a:srgbClr val="FFFFFF"/>
              </a:solidFill>
            </a:endParaRPr>
          </a:p>
        </p:txBody>
      </p:sp>
      <p:sp>
        <p:nvSpPr>
          <p:cNvPr id="8" name="Shape 8"/>
          <p:cNvSpPr/>
          <p:nvPr/>
        </p:nvSpPr>
        <p:spPr>
          <a:xfrm>
            <a:off x="819547" y="13071178"/>
            <a:ext cx="2173670" cy="379589"/>
          </a:xfrm>
          <a:prstGeom prst="rect">
            <a:avLst/>
          </a:prstGeom>
          <a:ln w="12700">
            <a:miter lim="400000"/>
          </a:ln>
          <a:extLst>
            <a:ext uri="{C572A759-6A51-4108-AA02-DFA0A04FC94B}">
              <ma14:wrappingTextBoxFlag xmlns:ma14="http://schemas.microsoft.com/office/mac/drawingml/2011/main" val="1"/>
            </a:ext>
          </a:extLst>
        </p:spPr>
        <p:txBody>
          <a:bodyPr wrap="none" lIns="50799" tIns="50799" rIns="50799" bIns="50799" anchor="ctr">
            <a:spAutoFit/>
          </a:bodyPr>
          <a:lstStyle/>
          <a:p>
            <a:pPr defTabSz="825395">
              <a:defRPr sz="1800">
                <a:solidFill>
                  <a:srgbClr val="DCDEE0"/>
                </a:solidFill>
                <a:latin typeface="HelvNeue Light for IBM"/>
                <a:ea typeface="HelvNeue Light for IBM"/>
                <a:cs typeface="HelvNeue Light for IBM"/>
                <a:sym typeface="HelvNeue Light for IBM"/>
              </a:defRPr>
            </a:pPr>
            <a:r>
              <a:rPr sz="1800" dirty="0">
                <a:solidFill>
                  <a:srgbClr val="DCDEE0"/>
                </a:solidFill>
                <a:latin typeface="HelvNeue Light for IBM"/>
                <a:ea typeface="HelvNeue Light for IBM"/>
                <a:cs typeface="HelvNeue Light for IBM"/>
                <a:sym typeface="HelvNeue Light for IBM"/>
              </a:rPr>
              <a:t>IBM </a:t>
            </a:r>
            <a:r>
              <a:rPr sz="1800" dirty="0">
                <a:solidFill>
                  <a:srgbClr val="DCDEE0"/>
                </a:solidFill>
                <a:latin typeface="HelvNeue Bold for IBM"/>
                <a:ea typeface="HelvNeue Bold for IBM"/>
                <a:cs typeface="HelvNeue Bold for IBM"/>
                <a:sym typeface="HelvNeue Bold for IBM"/>
              </a:rPr>
              <a:t>Bluemix Garage </a:t>
            </a:r>
            <a:endParaRPr sz="1800" dirty="0">
              <a:solidFill>
                <a:srgbClr val="DCDEE0"/>
              </a:solidFill>
              <a:latin typeface="HelvNeue Light for IBM"/>
              <a:ea typeface="HelvNeue Light for IBM"/>
              <a:cs typeface="HelvNeue Light for IBM"/>
              <a:sym typeface="HelvNeue Light for IBM"/>
            </a:endParaRPr>
          </a:p>
        </p:txBody>
      </p:sp>
      <p:sp>
        <p:nvSpPr>
          <p:cNvPr id="9" name="Shape 9"/>
          <p:cNvSpPr/>
          <p:nvPr/>
        </p:nvSpPr>
        <p:spPr>
          <a:xfrm>
            <a:off x="18178737" y="3525642"/>
            <a:ext cx="530517" cy="1025920"/>
          </a:xfrm>
          <a:prstGeom prst="rect">
            <a:avLst/>
          </a:prstGeom>
          <a:ln w="12700">
            <a:miter lim="400000"/>
          </a:ln>
          <a:extLst>
            <a:ext uri="{C572A759-6A51-4108-AA02-DFA0A04FC94B}">
              <ma14:wrappingTextBoxFlag xmlns:ma14="http://schemas.microsoft.com/office/mac/drawingml/2011/main" val="1"/>
            </a:ext>
          </a:extLst>
        </p:spPr>
        <p:txBody>
          <a:bodyPr wrap="none" lIns="50799" tIns="50799" rIns="50799" bIns="50799" anchor="ctr">
            <a:spAutoFit/>
          </a:bodyPr>
          <a:lstStyle>
            <a:lvl1pPr>
              <a:defRPr sz="6000">
                <a:solidFill>
                  <a:schemeClr val="accent1"/>
                </a:solidFill>
                <a:latin typeface="+mn-lt"/>
                <a:ea typeface="+mn-ea"/>
                <a:cs typeface="+mn-cs"/>
                <a:sym typeface="Lubalin Demi for IBM"/>
              </a:defRPr>
            </a:lvl1pPr>
          </a:lstStyle>
          <a:p>
            <a:pPr defTabSz="825395"/>
            <a:r>
              <a:rPr lang="en-US" b="1" dirty="0" smtClean="0">
                <a:solidFill>
                  <a:srgbClr val="FFFFFF"/>
                </a:solidFill>
                <a:latin typeface="Helvetica"/>
                <a:cs typeface="Helvetica"/>
              </a:rPr>
              <a:t>4</a:t>
            </a:r>
            <a:endParaRPr lang="en-US" b="1" dirty="0">
              <a:solidFill>
                <a:srgbClr val="FFFFFF"/>
              </a:solidFill>
              <a:latin typeface="Helvetica"/>
              <a:cs typeface="Helvetica"/>
            </a:endParaRPr>
          </a:p>
        </p:txBody>
      </p:sp>
      <p:sp>
        <p:nvSpPr>
          <p:cNvPr id="10" name="Shape 10"/>
          <p:cNvSpPr/>
          <p:nvPr/>
        </p:nvSpPr>
        <p:spPr>
          <a:xfrm>
            <a:off x="18178726" y="4820392"/>
            <a:ext cx="5322773" cy="0"/>
          </a:xfrm>
          <a:prstGeom prst="line">
            <a:avLst/>
          </a:prstGeom>
          <a:ln w="25400">
            <a:solidFill>
              <a:srgbClr val="00B39F"/>
            </a:solidFill>
            <a:miter lim="400000"/>
          </a:ln>
        </p:spPr>
        <p:txBody>
          <a:bodyPr lIns="50799" tIns="50799" rIns="50799" bIns="50799" anchor="ctr"/>
          <a:lstStyle/>
          <a:p>
            <a:pPr algn="ctr" defTabSz="825395">
              <a:defRPr sz="3200">
                <a:solidFill>
                  <a:srgbClr val="FFFFFF"/>
                </a:solidFill>
              </a:defRPr>
            </a:pPr>
            <a:endParaRPr sz="3200">
              <a:solidFill>
                <a:srgbClr val="FFFFFF"/>
              </a:solidFill>
            </a:endParaRPr>
          </a:p>
        </p:txBody>
      </p:sp>
      <p:sp>
        <p:nvSpPr>
          <p:cNvPr id="11" name="Shape 11"/>
          <p:cNvSpPr>
            <a:spLocks noGrp="1"/>
          </p:cNvSpPr>
          <p:nvPr>
            <p:ph type="title"/>
          </p:nvPr>
        </p:nvSpPr>
        <p:spPr>
          <a:xfrm>
            <a:off x="812801" y="1041400"/>
            <a:ext cx="21005800" cy="935696"/>
          </a:xfrm>
          <a:prstGeom prst="rect">
            <a:avLst/>
          </a:prstGeom>
          <a:ln w="12700">
            <a:miter lim="400000"/>
          </a:ln>
          <a:extLst>
            <a:ext uri="{C572A759-6A51-4108-AA02-DFA0A04FC94B}">
              <ma14:wrappingTextBoxFlag xmlns:ma14="http://schemas.microsoft.com/office/mac/drawingml/2011/main" val="1"/>
            </a:ext>
          </a:extLst>
        </p:spPr>
        <p:txBody>
          <a:bodyPr lIns="50799" tIns="50799" rIns="50799" bIns="50799">
            <a:normAutofit/>
          </a:bodyPr>
          <a:lstStyle/>
          <a:p>
            <a:r>
              <a:rPr dirty="0"/>
              <a:t>Title Text</a:t>
            </a:r>
          </a:p>
        </p:txBody>
      </p:sp>
      <p:sp>
        <p:nvSpPr>
          <p:cNvPr id="12" name="Shape 12"/>
          <p:cNvSpPr>
            <a:spLocks noGrp="1"/>
          </p:cNvSpPr>
          <p:nvPr>
            <p:ph type="body" idx="1"/>
          </p:nvPr>
        </p:nvSpPr>
        <p:spPr>
          <a:xfrm>
            <a:off x="865070" y="5141259"/>
            <a:ext cx="5322773" cy="7304741"/>
          </a:xfrm>
          <a:prstGeom prst="rect">
            <a:avLst/>
          </a:prstGeom>
          <a:ln w="12700">
            <a:miter lim="400000"/>
          </a:ln>
          <a:extLst>
            <a:ext uri="{C572A759-6A51-4108-AA02-DFA0A04FC94B}">
              <ma14:wrappingTextBoxFlag xmlns:ma14="http://schemas.microsoft.com/office/mac/drawingml/2011/main" val="1"/>
            </a:ext>
          </a:extLst>
        </p:spPr>
        <p:txBody>
          <a:bodyPr lIns="50799" tIns="50799" rIns="50799" bIns="50799"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10953007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ransition spd="med"/>
  <p:timing>
    <p:tnLst>
      <p:par>
        <p:cTn id="1" dur="indefinite" restart="never" nodeType="tmRoot"/>
      </p:par>
    </p:tnLst>
  </p:timing>
  <p:txStyles>
    <p:titleStyle>
      <a:lvl1pPr marL="0" marR="0" indent="0" algn="l" defTabSz="825395" latinLnBrk="0">
        <a:lnSpc>
          <a:spcPct val="100000"/>
        </a:lnSpc>
        <a:spcBef>
          <a:spcPts val="0"/>
        </a:spcBef>
        <a:spcAft>
          <a:spcPts val="0"/>
        </a:spcAft>
        <a:buClrTx/>
        <a:buSzTx/>
        <a:buFontTx/>
        <a:buNone/>
        <a:tabLst/>
        <a:defRPr sz="6100" b="1" i="0" u="none" strike="noStrike" cap="none" spc="0" baseline="0">
          <a:ln>
            <a:noFill/>
          </a:ln>
          <a:solidFill>
            <a:schemeClr val="accent1"/>
          </a:solidFill>
          <a:uFillTx/>
          <a:latin typeface="Helvetica"/>
          <a:ea typeface="+mn-ea"/>
          <a:cs typeface="Helvetica"/>
          <a:sym typeface="Lubalin Demi for IBM"/>
        </a:defRPr>
      </a:lvl1pPr>
      <a:lvl2pPr marL="0" marR="0" indent="228573" algn="l" defTabSz="825395" latinLnBrk="0">
        <a:lnSpc>
          <a:spcPct val="100000"/>
        </a:lnSpc>
        <a:spcBef>
          <a:spcPts val="0"/>
        </a:spcBef>
        <a:spcAft>
          <a:spcPts val="0"/>
        </a:spcAft>
        <a:buClrTx/>
        <a:buSzTx/>
        <a:buFontTx/>
        <a:buNone/>
        <a:tabLst/>
        <a:defRPr sz="6100" b="0" i="0" u="none" strike="noStrike" cap="none" spc="0" baseline="0">
          <a:ln>
            <a:noFill/>
          </a:ln>
          <a:solidFill>
            <a:schemeClr val="accent1"/>
          </a:solidFill>
          <a:uFillTx/>
          <a:latin typeface="+mn-lt"/>
          <a:ea typeface="+mn-ea"/>
          <a:cs typeface="+mn-cs"/>
          <a:sym typeface="Lubalin Demi for IBM"/>
        </a:defRPr>
      </a:lvl2pPr>
      <a:lvl3pPr marL="0" marR="0" indent="457146" algn="l" defTabSz="825395" latinLnBrk="0">
        <a:lnSpc>
          <a:spcPct val="100000"/>
        </a:lnSpc>
        <a:spcBef>
          <a:spcPts val="0"/>
        </a:spcBef>
        <a:spcAft>
          <a:spcPts val="0"/>
        </a:spcAft>
        <a:buClrTx/>
        <a:buSzTx/>
        <a:buFontTx/>
        <a:buNone/>
        <a:tabLst/>
        <a:defRPr sz="6100" b="0" i="0" u="none" strike="noStrike" cap="none" spc="0" baseline="0">
          <a:ln>
            <a:noFill/>
          </a:ln>
          <a:solidFill>
            <a:schemeClr val="accent1"/>
          </a:solidFill>
          <a:uFillTx/>
          <a:latin typeface="+mn-lt"/>
          <a:ea typeface="+mn-ea"/>
          <a:cs typeface="+mn-cs"/>
          <a:sym typeface="Lubalin Demi for IBM"/>
        </a:defRPr>
      </a:lvl3pPr>
      <a:lvl4pPr marL="0" marR="0" indent="685719" algn="l" defTabSz="825395" latinLnBrk="0">
        <a:lnSpc>
          <a:spcPct val="100000"/>
        </a:lnSpc>
        <a:spcBef>
          <a:spcPts val="0"/>
        </a:spcBef>
        <a:spcAft>
          <a:spcPts val="0"/>
        </a:spcAft>
        <a:buClrTx/>
        <a:buSzTx/>
        <a:buFontTx/>
        <a:buNone/>
        <a:tabLst/>
        <a:defRPr sz="6100" b="0" i="0" u="none" strike="noStrike" cap="none" spc="0" baseline="0">
          <a:ln>
            <a:noFill/>
          </a:ln>
          <a:solidFill>
            <a:schemeClr val="accent1"/>
          </a:solidFill>
          <a:uFillTx/>
          <a:latin typeface="+mn-lt"/>
          <a:ea typeface="+mn-ea"/>
          <a:cs typeface="+mn-cs"/>
          <a:sym typeface="Lubalin Demi for IBM"/>
        </a:defRPr>
      </a:lvl4pPr>
      <a:lvl5pPr marL="0" marR="0" indent="914281" algn="l" defTabSz="825395" latinLnBrk="0">
        <a:lnSpc>
          <a:spcPct val="100000"/>
        </a:lnSpc>
        <a:spcBef>
          <a:spcPts val="0"/>
        </a:spcBef>
        <a:spcAft>
          <a:spcPts val="0"/>
        </a:spcAft>
        <a:buClrTx/>
        <a:buSzTx/>
        <a:buFontTx/>
        <a:buNone/>
        <a:tabLst/>
        <a:defRPr sz="6100" b="0" i="0" u="none" strike="noStrike" cap="none" spc="0" baseline="0">
          <a:ln>
            <a:noFill/>
          </a:ln>
          <a:solidFill>
            <a:schemeClr val="accent1"/>
          </a:solidFill>
          <a:uFillTx/>
          <a:latin typeface="+mn-lt"/>
          <a:ea typeface="+mn-ea"/>
          <a:cs typeface="+mn-cs"/>
          <a:sym typeface="Lubalin Demi for IBM"/>
        </a:defRPr>
      </a:lvl5pPr>
      <a:lvl6pPr marL="0" marR="0" indent="1142854" algn="l" defTabSz="825395" latinLnBrk="0">
        <a:lnSpc>
          <a:spcPct val="100000"/>
        </a:lnSpc>
        <a:spcBef>
          <a:spcPts val="0"/>
        </a:spcBef>
        <a:spcAft>
          <a:spcPts val="0"/>
        </a:spcAft>
        <a:buClrTx/>
        <a:buSzTx/>
        <a:buFontTx/>
        <a:buNone/>
        <a:tabLst/>
        <a:defRPr sz="6100" b="0" i="0" u="none" strike="noStrike" cap="none" spc="0" baseline="0">
          <a:ln>
            <a:noFill/>
          </a:ln>
          <a:solidFill>
            <a:schemeClr val="accent1"/>
          </a:solidFill>
          <a:uFillTx/>
          <a:latin typeface="+mn-lt"/>
          <a:ea typeface="+mn-ea"/>
          <a:cs typeface="+mn-cs"/>
          <a:sym typeface="Lubalin Demi for IBM"/>
        </a:defRPr>
      </a:lvl6pPr>
      <a:lvl7pPr marL="0" marR="0" indent="1371427" algn="l" defTabSz="825395" latinLnBrk="0">
        <a:lnSpc>
          <a:spcPct val="100000"/>
        </a:lnSpc>
        <a:spcBef>
          <a:spcPts val="0"/>
        </a:spcBef>
        <a:spcAft>
          <a:spcPts val="0"/>
        </a:spcAft>
        <a:buClrTx/>
        <a:buSzTx/>
        <a:buFontTx/>
        <a:buNone/>
        <a:tabLst/>
        <a:defRPr sz="6100" b="0" i="0" u="none" strike="noStrike" cap="none" spc="0" baseline="0">
          <a:ln>
            <a:noFill/>
          </a:ln>
          <a:solidFill>
            <a:schemeClr val="accent1"/>
          </a:solidFill>
          <a:uFillTx/>
          <a:latin typeface="+mn-lt"/>
          <a:ea typeface="+mn-ea"/>
          <a:cs typeface="+mn-cs"/>
          <a:sym typeface="Lubalin Demi for IBM"/>
        </a:defRPr>
      </a:lvl7pPr>
      <a:lvl8pPr marL="0" marR="0" indent="1600000" algn="l" defTabSz="825395" latinLnBrk="0">
        <a:lnSpc>
          <a:spcPct val="100000"/>
        </a:lnSpc>
        <a:spcBef>
          <a:spcPts val="0"/>
        </a:spcBef>
        <a:spcAft>
          <a:spcPts val="0"/>
        </a:spcAft>
        <a:buClrTx/>
        <a:buSzTx/>
        <a:buFontTx/>
        <a:buNone/>
        <a:tabLst/>
        <a:defRPr sz="6100" b="0" i="0" u="none" strike="noStrike" cap="none" spc="0" baseline="0">
          <a:ln>
            <a:noFill/>
          </a:ln>
          <a:solidFill>
            <a:schemeClr val="accent1"/>
          </a:solidFill>
          <a:uFillTx/>
          <a:latin typeface="+mn-lt"/>
          <a:ea typeface="+mn-ea"/>
          <a:cs typeface="+mn-cs"/>
          <a:sym typeface="Lubalin Demi for IBM"/>
        </a:defRPr>
      </a:lvl8pPr>
      <a:lvl9pPr marL="0" marR="0" indent="1828573" algn="l" defTabSz="825395" latinLnBrk="0">
        <a:lnSpc>
          <a:spcPct val="100000"/>
        </a:lnSpc>
        <a:spcBef>
          <a:spcPts val="0"/>
        </a:spcBef>
        <a:spcAft>
          <a:spcPts val="0"/>
        </a:spcAft>
        <a:buClrTx/>
        <a:buSzTx/>
        <a:buFontTx/>
        <a:buNone/>
        <a:tabLst/>
        <a:defRPr sz="6100" b="0" i="0" u="none" strike="noStrike" cap="none" spc="0" baseline="0">
          <a:ln>
            <a:noFill/>
          </a:ln>
          <a:solidFill>
            <a:schemeClr val="accent1"/>
          </a:solidFill>
          <a:uFillTx/>
          <a:latin typeface="+mn-lt"/>
          <a:ea typeface="+mn-ea"/>
          <a:cs typeface="+mn-cs"/>
          <a:sym typeface="Lubalin Demi for IBM"/>
        </a:defRPr>
      </a:lvl9pPr>
    </p:titleStyle>
    <p:bodyStyle>
      <a:lvl1pPr marL="0" marR="0" indent="0" algn="l" defTabSz="825395"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1pPr>
      <a:lvl2pPr marL="0" marR="0" indent="228573" algn="l" defTabSz="825395"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2pPr>
      <a:lvl3pPr marL="0" marR="0" indent="457146" algn="l" defTabSz="825395"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3pPr>
      <a:lvl4pPr marL="0" marR="0" indent="685719" algn="l" defTabSz="825395"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4pPr>
      <a:lvl5pPr marL="0" marR="0" indent="914281" algn="l" defTabSz="825395" latinLnBrk="0">
        <a:lnSpc>
          <a:spcPct val="100000"/>
        </a:lnSpc>
        <a:spcBef>
          <a:spcPts val="5200"/>
        </a:spcBef>
        <a:spcAft>
          <a:spcPts val="0"/>
        </a:spcAft>
        <a:buClrTx/>
        <a:buSzTx/>
        <a:buFontTx/>
        <a:buNone/>
        <a:tabLst/>
        <a:defRPr sz="3200" b="0" i="0" u="none" strike="noStrike" cap="none" spc="0" baseline="0">
          <a:ln>
            <a:noFill/>
          </a:ln>
          <a:solidFill>
            <a:schemeClr val="tx1"/>
          </a:solidFill>
          <a:uFillTx/>
          <a:latin typeface="HelvNeue Light for IBM"/>
          <a:ea typeface="HelvNeue Light for IBM"/>
          <a:cs typeface="HelvNeue Light for IBM"/>
          <a:sym typeface="HelvNeue Light for IBM"/>
        </a:defRPr>
      </a:lvl5pPr>
      <a:lvl6pPr marL="0" marR="0" indent="1142854" algn="ctr" defTabSz="825395" latinLnBrk="0">
        <a:lnSpc>
          <a:spcPct val="120000"/>
        </a:lnSpc>
        <a:spcBef>
          <a:spcPts val="5200"/>
        </a:spcBef>
        <a:spcAft>
          <a:spcPts val="0"/>
        </a:spcAft>
        <a:buClrTx/>
        <a:buSzTx/>
        <a:buFontTx/>
        <a:buNone/>
        <a:tabLst/>
        <a:defRPr sz="3700" b="0" i="0" u="none" strike="noStrike" cap="none" spc="0" baseline="0">
          <a:ln>
            <a:noFill/>
          </a:ln>
          <a:solidFill>
            <a:srgbClr val="53585F"/>
          </a:solidFill>
          <a:uFillTx/>
          <a:latin typeface="HelvNeue Light for IBM"/>
          <a:ea typeface="HelvNeue Light for IBM"/>
          <a:cs typeface="HelvNeue Light for IBM"/>
          <a:sym typeface="HelvNeue Light for IBM"/>
        </a:defRPr>
      </a:lvl6pPr>
      <a:lvl7pPr marL="0" marR="0" indent="1371427" algn="ctr" defTabSz="825395" latinLnBrk="0">
        <a:lnSpc>
          <a:spcPct val="120000"/>
        </a:lnSpc>
        <a:spcBef>
          <a:spcPts val="5200"/>
        </a:spcBef>
        <a:spcAft>
          <a:spcPts val="0"/>
        </a:spcAft>
        <a:buClrTx/>
        <a:buSzTx/>
        <a:buFontTx/>
        <a:buNone/>
        <a:tabLst/>
        <a:defRPr sz="3700" b="0" i="0" u="none" strike="noStrike" cap="none" spc="0" baseline="0">
          <a:ln>
            <a:noFill/>
          </a:ln>
          <a:solidFill>
            <a:srgbClr val="53585F"/>
          </a:solidFill>
          <a:uFillTx/>
          <a:latin typeface="HelvNeue Light for IBM"/>
          <a:ea typeface="HelvNeue Light for IBM"/>
          <a:cs typeface="HelvNeue Light for IBM"/>
          <a:sym typeface="HelvNeue Light for IBM"/>
        </a:defRPr>
      </a:lvl7pPr>
      <a:lvl8pPr marL="0" marR="0" indent="1600000" algn="ctr" defTabSz="825395" latinLnBrk="0">
        <a:lnSpc>
          <a:spcPct val="120000"/>
        </a:lnSpc>
        <a:spcBef>
          <a:spcPts val="5200"/>
        </a:spcBef>
        <a:spcAft>
          <a:spcPts val="0"/>
        </a:spcAft>
        <a:buClrTx/>
        <a:buSzTx/>
        <a:buFontTx/>
        <a:buNone/>
        <a:tabLst/>
        <a:defRPr sz="3700" b="0" i="0" u="none" strike="noStrike" cap="none" spc="0" baseline="0">
          <a:ln>
            <a:noFill/>
          </a:ln>
          <a:solidFill>
            <a:srgbClr val="53585F"/>
          </a:solidFill>
          <a:uFillTx/>
          <a:latin typeface="HelvNeue Light for IBM"/>
          <a:ea typeface="HelvNeue Light for IBM"/>
          <a:cs typeface="HelvNeue Light for IBM"/>
          <a:sym typeface="HelvNeue Light for IBM"/>
        </a:defRPr>
      </a:lvl8pPr>
      <a:lvl9pPr marL="0" marR="0" indent="1828573" algn="ctr" defTabSz="825395" latinLnBrk="0">
        <a:lnSpc>
          <a:spcPct val="120000"/>
        </a:lnSpc>
        <a:spcBef>
          <a:spcPts val="5200"/>
        </a:spcBef>
        <a:spcAft>
          <a:spcPts val="0"/>
        </a:spcAft>
        <a:buClrTx/>
        <a:buSzTx/>
        <a:buFontTx/>
        <a:buNone/>
        <a:tabLst/>
        <a:defRPr sz="3700" b="0" i="0" u="none" strike="noStrike" cap="none" spc="0" baseline="0">
          <a:ln>
            <a:noFill/>
          </a:ln>
          <a:solidFill>
            <a:srgbClr val="53585F"/>
          </a:solidFill>
          <a:uFillTx/>
          <a:latin typeface="HelvNeue Light for IBM"/>
          <a:ea typeface="HelvNeue Light for IBM"/>
          <a:cs typeface="HelvNeue Light for IBM"/>
          <a:sym typeface="HelvNeue Light for IBM"/>
        </a:defRPr>
      </a:lvl9pPr>
    </p:bodyStyle>
    <p:otherStyle>
      <a:lvl1pPr marL="0" marR="0" indent="0" algn="l" defTabSz="825395"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573" algn="l" defTabSz="825395"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146" algn="l" defTabSz="825395"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719" algn="l" defTabSz="825395"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281" algn="l" defTabSz="825395"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2854" algn="l" defTabSz="825395"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427" algn="l" defTabSz="825395"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000" algn="l" defTabSz="825395"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573" algn="l" defTabSz="825395"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25399" y="12956363"/>
            <a:ext cx="2514600" cy="762000"/>
          </a:xfrm>
          <a:prstGeom prst="rect">
            <a:avLst/>
          </a:prstGeom>
          <a:solidFill>
            <a:srgbClr val="EE3B1B"/>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215" eaLnBrk="0" fontAlgn="base">
              <a:spcBef>
                <a:spcPct val="0"/>
              </a:spcBef>
              <a:spcAft>
                <a:spcPct val="0"/>
              </a:spcAft>
              <a:defRPr/>
            </a:pPr>
            <a:endParaRPr lang="en-US" sz="4800" kern="1200" dirty="0">
              <a:solidFill>
                <a:srgbClr val="FFFFFF"/>
              </a:solidFill>
            </a:endParaRPr>
          </a:p>
        </p:txBody>
      </p:sp>
      <p:sp>
        <p:nvSpPr>
          <p:cNvPr id="8" name="TextBox 1"/>
          <p:cNvSpPr txBox="1">
            <a:spLocks noChangeArrowheads="1"/>
          </p:cNvSpPr>
          <p:nvPr userDrawn="1"/>
        </p:nvSpPr>
        <p:spPr bwMode="auto">
          <a:xfrm>
            <a:off x="2476501" y="12962467"/>
            <a:ext cx="125984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defTabSz="1219215" eaLnBrk="0">
              <a:defRPr/>
            </a:pPr>
            <a:r>
              <a:rPr lang="en-US" sz="2667" kern="1200" dirty="0">
                <a:solidFill>
                  <a:srgbClr val="D34500"/>
                </a:solidFill>
              </a:rPr>
              <a:t>www.tsia.com</a:t>
            </a:r>
          </a:p>
        </p:txBody>
      </p:sp>
      <p:sp>
        <p:nvSpPr>
          <p:cNvPr id="1028" name="Title Placeholder 1"/>
          <p:cNvSpPr>
            <a:spLocks noGrp="1"/>
          </p:cNvSpPr>
          <p:nvPr>
            <p:ph type="title"/>
          </p:nvPr>
        </p:nvSpPr>
        <p:spPr bwMode="auto">
          <a:xfrm>
            <a:off x="1219200" y="-12700"/>
            <a:ext cx="21945600" cy="22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1219200" y="3094569"/>
            <a:ext cx="21945600" cy="9050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noChangeArrowheads="1"/>
          </p:cNvSpPr>
          <p:nvPr>
            <p:ph type="sldNum" sz="quarter" idx="4"/>
          </p:nvPr>
        </p:nvSpPr>
        <p:spPr bwMode="auto">
          <a:xfrm>
            <a:off x="23211368" y="12955379"/>
            <a:ext cx="12192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fontAlgn="auto">
              <a:spcBef>
                <a:spcPts val="0"/>
              </a:spcBef>
              <a:spcAft>
                <a:spcPts val="0"/>
              </a:spcAft>
              <a:defRPr sz="2667">
                <a:solidFill>
                  <a:schemeClr val="bg2">
                    <a:lumMod val="60000"/>
                    <a:lumOff val="40000"/>
                  </a:schemeClr>
                </a:solidFill>
                <a:latin typeface="Arial"/>
                <a:ea typeface="+mn-ea"/>
                <a:cs typeface="Arial"/>
              </a:defRPr>
            </a:lvl1pPr>
          </a:lstStyle>
          <a:p>
            <a:pPr defTabSz="1219215" eaLnBrk="0">
              <a:defRPr/>
            </a:pPr>
            <a:fld id="{DEDF8DBB-7B49-7042-A15E-4042EFD44DDB}" type="slidenum">
              <a:rPr lang="en-US" kern="1200" smtClean="0">
                <a:solidFill>
                  <a:srgbClr val="4D4D4F">
                    <a:lumMod val="60000"/>
                    <a:lumOff val="40000"/>
                  </a:srgbClr>
                </a:solidFill>
              </a:rPr>
              <a:pPr defTabSz="1219215" eaLnBrk="0">
                <a:defRPr/>
              </a:pPr>
              <a:t>‹#›</a:t>
            </a:fld>
            <a:endParaRPr lang="en-US" kern="1200" dirty="0">
              <a:solidFill>
                <a:srgbClr val="4D4D4F">
                  <a:lumMod val="60000"/>
                  <a:lumOff val="40000"/>
                </a:srgbClr>
              </a:solidFill>
            </a:endParaRPr>
          </a:p>
        </p:txBody>
      </p:sp>
      <p:pic>
        <p:nvPicPr>
          <p:cNvPr id="1031" name="Picture 1" descr="TSIA_Logo_Rev.png"/>
          <p:cNvPicPr>
            <a:picLocks noChangeAspect="1"/>
          </p:cNvPicPr>
          <p:nvPr userDrawn="1"/>
        </p:nvPicPr>
        <p:blipFill>
          <a:blip r:embed="rId13">
            <a:extLst>
              <a:ext uri="{28A0092B-C50C-407E-A947-70E740481C1C}">
                <a14:useLocalDpi xmlns:a14="http://schemas.microsoft.com/office/drawing/2010/main"/>
              </a:ext>
            </a:extLst>
          </a:blip>
          <a:srcRect/>
          <a:stretch>
            <a:fillRect/>
          </a:stretch>
        </p:blipFill>
        <p:spPr bwMode="auto">
          <a:xfrm>
            <a:off x="1092200" y="13091831"/>
            <a:ext cx="1257301"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9547378"/>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Lst>
  <p:hf hdr="0" ftr="0" dt="0"/>
  <p:txStyles>
    <p:titleStyle>
      <a:lvl1pPr algn="l" defTabSz="1219215" rtl="0" eaLnBrk="0" fontAlgn="base" hangingPunct="0">
        <a:spcBef>
          <a:spcPct val="0"/>
        </a:spcBef>
        <a:spcAft>
          <a:spcPct val="0"/>
        </a:spcAft>
        <a:defRPr sz="7467" kern="1200">
          <a:solidFill>
            <a:schemeClr val="tx2"/>
          </a:solidFill>
          <a:latin typeface="Arial"/>
          <a:ea typeface="ＭＳ Ｐゴシック" charset="0"/>
          <a:cs typeface="Arial"/>
        </a:defRPr>
      </a:lvl1pPr>
      <a:lvl2pPr algn="l" defTabSz="1219215" rtl="0" eaLnBrk="0" fontAlgn="base" hangingPunct="0">
        <a:spcBef>
          <a:spcPct val="0"/>
        </a:spcBef>
        <a:spcAft>
          <a:spcPct val="0"/>
        </a:spcAft>
        <a:defRPr sz="7467">
          <a:solidFill>
            <a:schemeClr val="accent2"/>
          </a:solidFill>
          <a:latin typeface="Arial" charset="0"/>
          <a:ea typeface="ＭＳ Ｐゴシック" charset="0"/>
        </a:defRPr>
      </a:lvl2pPr>
      <a:lvl3pPr algn="l" defTabSz="1219215" rtl="0" eaLnBrk="0" fontAlgn="base" hangingPunct="0">
        <a:spcBef>
          <a:spcPct val="0"/>
        </a:spcBef>
        <a:spcAft>
          <a:spcPct val="0"/>
        </a:spcAft>
        <a:defRPr sz="7467">
          <a:solidFill>
            <a:schemeClr val="accent2"/>
          </a:solidFill>
          <a:latin typeface="Arial" charset="0"/>
          <a:ea typeface="ＭＳ Ｐゴシック" charset="0"/>
        </a:defRPr>
      </a:lvl3pPr>
      <a:lvl4pPr algn="l" defTabSz="1219215" rtl="0" eaLnBrk="0" fontAlgn="base" hangingPunct="0">
        <a:spcBef>
          <a:spcPct val="0"/>
        </a:spcBef>
        <a:spcAft>
          <a:spcPct val="0"/>
        </a:spcAft>
        <a:defRPr sz="7467">
          <a:solidFill>
            <a:schemeClr val="accent2"/>
          </a:solidFill>
          <a:latin typeface="Arial" charset="0"/>
          <a:ea typeface="ＭＳ Ｐゴシック" charset="0"/>
        </a:defRPr>
      </a:lvl4pPr>
      <a:lvl5pPr algn="l" defTabSz="1219215" rtl="0" eaLnBrk="0" fontAlgn="base" hangingPunct="0">
        <a:spcBef>
          <a:spcPct val="0"/>
        </a:spcBef>
        <a:spcAft>
          <a:spcPct val="0"/>
        </a:spcAft>
        <a:defRPr sz="7467">
          <a:solidFill>
            <a:schemeClr val="accent2"/>
          </a:solidFill>
          <a:latin typeface="Arial" charset="0"/>
          <a:ea typeface="ＭＳ Ｐゴシック" charset="0"/>
        </a:defRPr>
      </a:lvl5pPr>
      <a:lvl6pPr marL="1219215" algn="l" defTabSz="1219215" rtl="0" fontAlgn="base">
        <a:spcBef>
          <a:spcPct val="0"/>
        </a:spcBef>
        <a:spcAft>
          <a:spcPct val="0"/>
        </a:spcAft>
        <a:defRPr sz="7467">
          <a:solidFill>
            <a:schemeClr val="tx2"/>
          </a:solidFill>
          <a:latin typeface="Arial" charset="0"/>
          <a:ea typeface="ＭＳ Ｐゴシック" charset="0"/>
        </a:defRPr>
      </a:lvl6pPr>
      <a:lvl7pPr marL="2438430" algn="l" defTabSz="1219215" rtl="0" fontAlgn="base">
        <a:spcBef>
          <a:spcPct val="0"/>
        </a:spcBef>
        <a:spcAft>
          <a:spcPct val="0"/>
        </a:spcAft>
        <a:defRPr sz="7467">
          <a:solidFill>
            <a:schemeClr val="tx2"/>
          </a:solidFill>
          <a:latin typeface="Arial" charset="0"/>
          <a:ea typeface="ＭＳ Ｐゴシック" charset="0"/>
        </a:defRPr>
      </a:lvl7pPr>
      <a:lvl8pPr marL="3657646" algn="l" defTabSz="1219215" rtl="0" fontAlgn="base">
        <a:spcBef>
          <a:spcPct val="0"/>
        </a:spcBef>
        <a:spcAft>
          <a:spcPct val="0"/>
        </a:spcAft>
        <a:defRPr sz="7467">
          <a:solidFill>
            <a:schemeClr val="tx2"/>
          </a:solidFill>
          <a:latin typeface="Arial" charset="0"/>
          <a:ea typeface="ＭＳ Ｐゴシック" charset="0"/>
        </a:defRPr>
      </a:lvl8pPr>
      <a:lvl9pPr marL="4876861" algn="l" defTabSz="1219215" rtl="0" fontAlgn="base">
        <a:spcBef>
          <a:spcPct val="0"/>
        </a:spcBef>
        <a:spcAft>
          <a:spcPct val="0"/>
        </a:spcAft>
        <a:defRPr sz="7467">
          <a:solidFill>
            <a:schemeClr val="tx2"/>
          </a:solidFill>
          <a:latin typeface="Arial" charset="0"/>
          <a:ea typeface="ＭＳ Ｐゴシック" charset="0"/>
        </a:defRPr>
      </a:lvl9pPr>
    </p:titleStyle>
    <p:bodyStyle>
      <a:lvl1pPr marL="914411" indent="-914411" algn="l" defTabSz="1219215" rtl="0" eaLnBrk="0" fontAlgn="base" hangingPunct="0">
        <a:spcBef>
          <a:spcPct val="20000"/>
        </a:spcBef>
        <a:spcAft>
          <a:spcPct val="0"/>
        </a:spcAft>
        <a:buFont typeface="Arial" charset="0"/>
        <a:buChar char="•"/>
        <a:defRPr sz="6400" kern="1200">
          <a:solidFill>
            <a:schemeClr val="bg2"/>
          </a:solidFill>
          <a:latin typeface="Arial"/>
          <a:ea typeface="ＭＳ Ｐゴシック" charset="0"/>
          <a:cs typeface="Arial"/>
        </a:defRPr>
      </a:lvl1pPr>
      <a:lvl2pPr marL="1981225" indent="-762010" algn="l" defTabSz="1219215" rtl="0" eaLnBrk="0" fontAlgn="base" hangingPunct="0">
        <a:spcBef>
          <a:spcPct val="20000"/>
        </a:spcBef>
        <a:spcAft>
          <a:spcPct val="0"/>
        </a:spcAft>
        <a:buFont typeface="Arial" charset="0"/>
        <a:buChar char="–"/>
        <a:defRPr sz="5333" kern="1200">
          <a:solidFill>
            <a:schemeClr val="bg2"/>
          </a:solidFill>
          <a:latin typeface="Arial"/>
          <a:ea typeface="ＭＳ Ｐゴシック" charset="0"/>
          <a:cs typeface="Arial"/>
        </a:defRPr>
      </a:lvl2pPr>
      <a:lvl3pPr marL="3048038" indent="-609608" algn="l" defTabSz="1219215" rtl="0" eaLnBrk="0" fontAlgn="base" hangingPunct="0">
        <a:spcBef>
          <a:spcPct val="20000"/>
        </a:spcBef>
        <a:spcAft>
          <a:spcPct val="0"/>
        </a:spcAft>
        <a:buFont typeface="Arial" charset="0"/>
        <a:buChar char="•"/>
        <a:defRPr kern="1200">
          <a:solidFill>
            <a:schemeClr val="bg2"/>
          </a:solidFill>
          <a:latin typeface="Arial"/>
          <a:ea typeface="ＭＳ Ｐゴシック" charset="0"/>
          <a:cs typeface="Arial"/>
        </a:defRPr>
      </a:lvl3pPr>
      <a:lvl4pPr marL="4267253" indent="-609608" algn="l" defTabSz="1219215" rtl="0" eaLnBrk="0" fontAlgn="base" hangingPunct="0">
        <a:spcBef>
          <a:spcPct val="20000"/>
        </a:spcBef>
        <a:spcAft>
          <a:spcPct val="0"/>
        </a:spcAft>
        <a:buFont typeface="Arial" charset="0"/>
        <a:buChar char="–"/>
        <a:defRPr sz="4267" kern="1200">
          <a:solidFill>
            <a:schemeClr val="bg2"/>
          </a:solidFill>
          <a:latin typeface="Arial"/>
          <a:ea typeface="ＭＳ Ｐゴシック" charset="0"/>
          <a:cs typeface="Arial"/>
        </a:defRPr>
      </a:lvl4pPr>
      <a:lvl5pPr marL="5486469" indent="-609608" algn="l" defTabSz="1219215" rtl="0" eaLnBrk="0" fontAlgn="base" hangingPunct="0">
        <a:spcBef>
          <a:spcPct val="20000"/>
        </a:spcBef>
        <a:spcAft>
          <a:spcPct val="0"/>
        </a:spcAft>
        <a:buFont typeface="Arial" charset="0"/>
        <a:buChar char="»"/>
        <a:defRPr sz="4267" kern="1200">
          <a:solidFill>
            <a:schemeClr val="bg2"/>
          </a:solidFill>
          <a:latin typeface="Arial"/>
          <a:ea typeface="ＭＳ Ｐゴシック" charset="0"/>
          <a:cs typeface="Arial"/>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hape 8"/>
          <p:cNvSpPr/>
          <p:nvPr/>
        </p:nvSpPr>
        <p:spPr>
          <a:xfrm>
            <a:off x="819546" y="13071164"/>
            <a:ext cx="2173672" cy="3795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solidFill>
                  <a:srgbClr val="DCDEE0"/>
                </a:solidFill>
                <a:latin typeface="HelvNeue Light for IBM"/>
                <a:ea typeface="HelvNeue Light for IBM"/>
                <a:cs typeface="HelvNeue Light for IBM"/>
                <a:sym typeface="HelvNeue Light for IBM"/>
              </a:defRPr>
            </a:pPr>
            <a:r>
              <a:rPr sz="1800" dirty="0">
                <a:solidFill>
                  <a:srgbClr val="DCDEE0"/>
                </a:solidFill>
                <a:latin typeface="HelvNeue Light for IBM"/>
                <a:ea typeface="HelvNeue Light for IBM"/>
                <a:cs typeface="HelvNeue Light for IBM"/>
                <a:sym typeface="HelvNeue Light for IBM"/>
              </a:rPr>
              <a:t>IBM </a:t>
            </a:r>
            <a:r>
              <a:rPr sz="1800" dirty="0">
                <a:solidFill>
                  <a:srgbClr val="DCDEE0"/>
                </a:solidFill>
                <a:latin typeface="HelvNeue Bold for IBM"/>
                <a:ea typeface="HelvNeue Bold for IBM"/>
                <a:cs typeface="HelvNeue Bold for IBM"/>
                <a:sym typeface="HelvNeue Bold for IBM"/>
              </a:rPr>
              <a:t>Bluemix Garage </a:t>
            </a:r>
            <a:endParaRPr sz="1800" dirty="0">
              <a:solidFill>
                <a:srgbClr val="DCDEE0"/>
              </a:solidFill>
              <a:latin typeface="HelvNeue Light for IBM"/>
              <a:ea typeface="HelvNeue Light for IBM"/>
              <a:cs typeface="HelvNeue Light for IBM"/>
              <a:sym typeface="HelvNeue Light for IBM"/>
            </a:endParaRPr>
          </a:p>
        </p:txBody>
      </p:sp>
      <p:sp>
        <p:nvSpPr>
          <p:cNvPr id="11" name="Shape 11"/>
          <p:cNvSpPr>
            <a:spLocks noGrp="1"/>
          </p:cNvSpPr>
          <p:nvPr>
            <p:ph type="title"/>
          </p:nvPr>
        </p:nvSpPr>
        <p:spPr>
          <a:xfrm>
            <a:off x="812800" y="1041400"/>
            <a:ext cx="21005800" cy="9356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rPr dirty="0"/>
              <a:t>Title Text</a:t>
            </a:r>
          </a:p>
        </p:txBody>
      </p:sp>
      <p:sp>
        <p:nvSpPr>
          <p:cNvPr id="12" name="Shape 12"/>
          <p:cNvSpPr>
            <a:spLocks noGrp="1"/>
          </p:cNvSpPr>
          <p:nvPr>
            <p:ph type="body" idx="1"/>
          </p:nvPr>
        </p:nvSpPr>
        <p:spPr>
          <a:xfrm>
            <a:off x="865068" y="2804493"/>
            <a:ext cx="20953532" cy="9641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1242621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9" r:id="rId5"/>
    <p:sldLayoutId id="2147483681" r:id="rId6"/>
    <p:sldLayoutId id="2147483682" r:id="rId7"/>
    <p:sldLayoutId id="2147483683" r:id="rId8"/>
  </p:sldLayoutIdLst>
  <p:transition spd="med"/>
  <p:timing>
    <p:tnLst>
      <p:par>
        <p:cTn id="1" dur="indefinite" restart="never" nodeType="tmRoot"/>
      </p:par>
    </p:tnLst>
  </p:timing>
  <p:txStyles>
    <p:titleStyle>
      <a:lvl1pPr marL="0" marR="0" indent="0" algn="l" defTabSz="825500" latinLnBrk="0">
        <a:lnSpc>
          <a:spcPct val="100000"/>
        </a:lnSpc>
        <a:spcBef>
          <a:spcPts val="0"/>
        </a:spcBef>
        <a:spcAft>
          <a:spcPts val="0"/>
        </a:spcAft>
        <a:buClrTx/>
        <a:buSzTx/>
        <a:buFontTx/>
        <a:buNone/>
        <a:tabLst/>
        <a:defRPr sz="6000" b="1" i="0" u="none" strike="noStrike" cap="none" spc="0" baseline="0">
          <a:ln>
            <a:noFill/>
          </a:ln>
          <a:solidFill>
            <a:schemeClr val="accent3"/>
          </a:solidFill>
          <a:uFillTx/>
          <a:latin typeface="Helvetica"/>
          <a:ea typeface="+mn-ea"/>
          <a:cs typeface="Helvetica"/>
          <a:sym typeface="Lubalin Demi for IBM"/>
        </a:defRPr>
      </a:lvl1pPr>
      <a:lvl2pPr marL="0" marR="0" indent="2286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2pPr>
      <a:lvl3pPr marL="0" marR="0" indent="4572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3pPr>
      <a:lvl4pPr marL="0" marR="0" indent="6858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4pPr>
      <a:lvl5pPr marL="0" marR="0" indent="9144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5pPr>
      <a:lvl6pPr marL="0" marR="0" indent="11430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6pPr>
      <a:lvl7pPr marL="0" marR="0" indent="13716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7pPr>
      <a:lvl8pPr marL="0" marR="0" indent="16002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8pPr>
      <a:lvl9pPr marL="0" marR="0" indent="18288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9pPr>
    </p:titleStyle>
    <p:bodyStyle>
      <a:lvl1pPr marL="0" marR="0" indent="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1pPr>
      <a:lvl2pPr marL="0" marR="0" indent="22860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2pPr>
      <a:lvl3pPr marL="0" marR="0" indent="45720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3pPr>
      <a:lvl4pPr marL="0" marR="0" indent="68580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4pPr>
      <a:lvl5pPr marL="0" marR="0" indent="91440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5pPr>
      <a:lvl6pPr marL="0" marR="0" indent="11430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6pPr>
      <a:lvl7pPr marL="0" marR="0" indent="13716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7pPr>
      <a:lvl8pPr marL="0" marR="0" indent="16002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8pPr>
      <a:lvl9pPr marL="0" marR="0" indent="18288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9pPr>
    </p:bodyStyle>
    <p:otherStyle>
      <a:lvl1pPr marL="0" marR="0" indent="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9119" y="1610302"/>
            <a:ext cx="10642298" cy="2585324"/>
          </a:xfrm>
          <a:prstGeom prst="rect">
            <a:avLst/>
          </a:prstGeom>
        </p:spPr>
        <p:txBody>
          <a:bodyPr vert="horz"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3199682" y="1813513"/>
            <a:ext cx="9753600" cy="2905410"/>
          </a:xfrm>
          <a:prstGeom prst="rect">
            <a:avLst/>
          </a:prstGeom>
        </p:spPr>
        <p:txBody>
          <a:bodyPr vert="horz" lIns="0" tIns="0" rIns="0" bIns="0" rtlCol="0" anchor="t" anchorCtr="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198405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90" r:id="rId4"/>
    <p:sldLayoutId id="2147483691" r:id="rId5"/>
  </p:sldLayoutIdLst>
  <p:timing>
    <p:tnLst>
      <p:par>
        <p:cTn id="1" dur="indefinite" restart="never" nodeType="tmRoot"/>
      </p:par>
    </p:tnLst>
  </p:timing>
  <p:txStyles>
    <p:titleStyle>
      <a:lvl1pPr algn="l" defTabSz="1828800" rtl="0" eaLnBrk="1" latinLnBrk="0" hangingPunct="1">
        <a:spcBef>
          <a:spcPct val="0"/>
        </a:spcBef>
        <a:buNone/>
        <a:defRPr sz="8400" kern="1200" baseline="0">
          <a:solidFill>
            <a:srgbClr val="FFFFFF"/>
          </a:solidFill>
          <a:latin typeface="+mj-lt"/>
          <a:ea typeface="+mj-ea"/>
          <a:cs typeface="+mj-cs"/>
        </a:defRPr>
      </a:lvl1pPr>
    </p:titleStyle>
    <p:bodyStyle>
      <a:lvl1pPr marL="571500" indent="-571500" algn="l" defTabSz="1828800" rtl="0" eaLnBrk="1" latinLnBrk="0" hangingPunct="1">
        <a:spcBef>
          <a:spcPct val="20000"/>
        </a:spcBef>
        <a:buFont typeface="Arial" panose="020B0604020202020204" pitchFamily="34" charset="0"/>
        <a:buChar char="–"/>
        <a:defRPr sz="4000" kern="1200" baseline="0">
          <a:solidFill>
            <a:srgbClr val="FFFFFF"/>
          </a:solidFill>
          <a:latin typeface="+mn-lt"/>
          <a:ea typeface="+mn-ea"/>
          <a:cs typeface="+mn-cs"/>
        </a:defRPr>
      </a:lvl1pPr>
      <a:lvl2pPr marL="1247776" indent="-552450" algn="l" defTabSz="1828800" rtl="0" eaLnBrk="1" latinLnBrk="0" hangingPunct="1">
        <a:spcBef>
          <a:spcPct val="20000"/>
        </a:spcBef>
        <a:buFont typeface="Arial" panose="020B0604020202020204" pitchFamily="34" charset="0"/>
        <a:buChar char="•"/>
        <a:defRPr sz="3600" kern="1200" baseline="0">
          <a:solidFill>
            <a:srgbClr val="FFFFFF"/>
          </a:solidFill>
          <a:latin typeface="+mn-lt"/>
          <a:ea typeface="+mn-ea"/>
          <a:cs typeface="+mn-cs"/>
        </a:defRPr>
      </a:lvl2pPr>
      <a:lvl3pPr marL="1828800" indent="-581026" algn="l" defTabSz="1828800" rtl="0" eaLnBrk="1" latinLnBrk="0" hangingPunct="1">
        <a:spcBef>
          <a:spcPct val="20000"/>
        </a:spcBef>
        <a:buFont typeface="Arial" panose="020B0604020202020204" pitchFamily="34" charset="0"/>
        <a:buChar char="–"/>
        <a:defRPr sz="3200" kern="1200" baseline="0">
          <a:solidFill>
            <a:srgbClr val="FFFFFF"/>
          </a:solidFill>
          <a:latin typeface="+mn-lt"/>
          <a:ea typeface="+mn-ea"/>
          <a:cs typeface="+mn-cs"/>
        </a:defRPr>
      </a:lvl3pPr>
      <a:lvl4pPr marL="2292350" indent="-463550" algn="l" defTabSz="1828800" rtl="0" eaLnBrk="1" latinLnBrk="0" hangingPunct="1">
        <a:spcBef>
          <a:spcPct val="20000"/>
        </a:spcBef>
        <a:buFont typeface="Arial" panose="020B0604020202020204" pitchFamily="34" charset="0"/>
        <a:buChar char="–"/>
        <a:defRPr sz="2800" kern="1200" baseline="0">
          <a:solidFill>
            <a:srgbClr val="FFFFFF"/>
          </a:solidFill>
          <a:latin typeface="+mn-lt"/>
          <a:ea typeface="+mn-ea"/>
          <a:cs typeface="+mn-cs"/>
        </a:defRPr>
      </a:lvl4pPr>
      <a:lvl5pPr marL="2759076" indent="-466726" algn="l" defTabSz="1828800" rtl="0" eaLnBrk="1" latinLnBrk="0" hangingPunct="1">
        <a:spcBef>
          <a:spcPct val="20000"/>
        </a:spcBef>
        <a:buFont typeface="Arial" panose="020B0604020202020204" pitchFamily="34" charset="0"/>
        <a:buChar char="»"/>
        <a:defRPr sz="2800" kern="1200" baseline="0">
          <a:solidFill>
            <a:srgbClr val="FFFFFF"/>
          </a:solidFill>
          <a:latin typeface="+mn-lt"/>
          <a:ea typeface="+mn-ea"/>
          <a:cs typeface="+mn-cs"/>
        </a:defRPr>
      </a:lvl5pPr>
      <a:lvl6pPr marL="50292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6pPr>
      <a:lvl7pPr marL="59436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7pPr>
      <a:lvl8pPr marL="68580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8pPr>
      <a:lvl9pPr marL="77724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9119" y="1610302"/>
            <a:ext cx="10642298" cy="2585324"/>
          </a:xfrm>
          <a:prstGeom prst="rect">
            <a:avLst/>
          </a:prstGeom>
        </p:spPr>
        <p:txBody>
          <a:bodyPr vert="horz"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3199682" y="1813513"/>
            <a:ext cx="9753600" cy="2905410"/>
          </a:xfrm>
          <a:prstGeom prst="rect">
            <a:avLst/>
          </a:prstGeom>
        </p:spPr>
        <p:txBody>
          <a:bodyPr vert="horz" lIns="0" tIns="0" rIns="0" bIns="0" rtlCol="0" anchor="t" anchorCtr="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2174174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p:timing>
    <p:tnLst>
      <p:par>
        <p:cTn id="1" dur="indefinite" restart="never" nodeType="tmRoot"/>
      </p:par>
    </p:tnLst>
  </p:timing>
  <p:txStyles>
    <p:titleStyle>
      <a:lvl1pPr algn="l" defTabSz="1828800" rtl="0" eaLnBrk="1" latinLnBrk="0" hangingPunct="1">
        <a:spcBef>
          <a:spcPct val="0"/>
        </a:spcBef>
        <a:buNone/>
        <a:defRPr sz="8400" kern="1200" baseline="0">
          <a:solidFill>
            <a:srgbClr val="FFFFFF"/>
          </a:solidFill>
          <a:latin typeface="+mj-lt"/>
          <a:ea typeface="+mj-ea"/>
          <a:cs typeface="+mj-cs"/>
        </a:defRPr>
      </a:lvl1pPr>
    </p:titleStyle>
    <p:bodyStyle>
      <a:lvl1pPr marL="571500" indent="-571500" algn="l" defTabSz="1828800" rtl="0" eaLnBrk="1" latinLnBrk="0" hangingPunct="1">
        <a:spcBef>
          <a:spcPct val="20000"/>
        </a:spcBef>
        <a:buFont typeface="Arial" panose="020B0604020202020204" pitchFamily="34" charset="0"/>
        <a:buChar char="–"/>
        <a:defRPr sz="4000" kern="1200" baseline="0">
          <a:solidFill>
            <a:srgbClr val="FFFFFF"/>
          </a:solidFill>
          <a:latin typeface="+mn-lt"/>
          <a:ea typeface="+mn-ea"/>
          <a:cs typeface="+mn-cs"/>
        </a:defRPr>
      </a:lvl1pPr>
      <a:lvl2pPr marL="1247776" indent="-552450" algn="l" defTabSz="1828800" rtl="0" eaLnBrk="1" latinLnBrk="0" hangingPunct="1">
        <a:spcBef>
          <a:spcPct val="20000"/>
        </a:spcBef>
        <a:buFont typeface="Arial" panose="020B0604020202020204" pitchFamily="34" charset="0"/>
        <a:buChar char="•"/>
        <a:defRPr sz="3600" kern="1200" baseline="0">
          <a:solidFill>
            <a:srgbClr val="FFFFFF"/>
          </a:solidFill>
          <a:latin typeface="+mn-lt"/>
          <a:ea typeface="+mn-ea"/>
          <a:cs typeface="+mn-cs"/>
        </a:defRPr>
      </a:lvl2pPr>
      <a:lvl3pPr marL="1828800" indent="-581026" algn="l" defTabSz="1828800" rtl="0" eaLnBrk="1" latinLnBrk="0" hangingPunct="1">
        <a:spcBef>
          <a:spcPct val="20000"/>
        </a:spcBef>
        <a:buFont typeface="Arial" panose="020B0604020202020204" pitchFamily="34" charset="0"/>
        <a:buChar char="–"/>
        <a:defRPr sz="3200" kern="1200" baseline="0">
          <a:solidFill>
            <a:srgbClr val="FFFFFF"/>
          </a:solidFill>
          <a:latin typeface="+mn-lt"/>
          <a:ea typeface="+mn-ea"/>
          <a:cs typeface="+mn-cs"/>
        </a:defRPr>
      </a:lvl3pPr>
      <a:lvl4pPr marL="2292350" indent="-463550" algn="l" defTabSz="1828800" rtl="0" eaLnBrk="1" latinLnBrk="0" hangingPunct="1">
        <a:spcBef>
          <a:spcPct val="20000"/>
        </a:spcBef>
        <a:buFont typeface="Arial" panose="020B0604020202020204" pitchFamily="34" charset="0"/>
        <a:buChar char="–"/>
        <a:defRPr sz="2800" kern="1200" baseline="0">
          <a:solidFill>
            <a:srgbClr val="FFFFFF"/>
          </a:solidFill>
          <a:latin typeface="+mn-lt"/>
          <a:ea typeface="+mn-ea"/>
          <a:cs typeface="+mn-cs"/>
        </a:defRPr>
      </a:lvl4pPr>
      <a:lvl5pPr marL="2759076" indent="-466726" algn="l" defTabSz="1828800" rtl="0" eaLnBrk="1" latinLnBrk="0" hangingPunct="1">
        <a:spcBef>
          <a:spcPct val="20000"/>
        </a:spcBef>
        <a:buFont typeface="Arial" panose="020B0604020202020204" pitchFamily="34" charset="0"/>
        <a:buChar char="»"/>
        <a:defRPr sz="2800" kern="1200" baseline="0">
          <a:solidFill>
            <a:srgbClr val="FFFFFF"/>
          </a:solidFill>
          <a:latin typeface="+mn-lt"/>
          <a:ea typeface="+mn-ea"/>
          <a:cs typeface="+mn-cs"/>
        </a:defRPr>
      </a:lvl5pPr>
      <a:lvl6pPr marL="50292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6pPr>
      <a:lvl7pPr marL="59436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7pPr>
      <a:lvl8pPr marL="68580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8pPr>
      <a:lvl9pPr marL="77724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hape 8"/>
          <p:cNvSpPr/>
          <p:nvPr/>
        </p:nvSpPr>
        <p:spPr>
          <a:xfrm>
            <a:off x="819546" y="13093319"/>
            <a:ext cx="4110229" cy="3352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solidFill>
                  <a:srgbClr val="DCDEE0"/>
                </a:solidFill>
                <a:latin typeface="HelvNeue Light for IBM"/>
                <a:ea typeface="HelvNeue Light for IBM"/>
                <a:cs typeface="HelvNeue Light for IBM"/>
                <a:sym typeface="HelvNeue Light for IBM"/>
              </a:defRPr>
            </a:pPr>
            <a:r>
              <a:rPr sz="1800">
                <a:solidFill>
                  <a:srgbClr val="DCDEE0"/>
                </a:solidFill>
                <a:latin typeface="HelvNeue Light for IBM"/>
                <a:ea typeface="HelvNeue Light for IBM"/>
                <a:cs typeface="HelvNeue Light for IBM"/>
                <a:sym typeface="HelvNeue Light for IBM"/>
              </a:rPr>
              <a:t>IBM </a:t>
            </a:r>
            <a:r>
              <a:rPr sz="1800">
                <a:solidFill>
                  <a:srgbClr val="DCDEE0"/>
                </a:solidFill>
                <a:latin typeface="HelvNeue Bold for IBM"/>
                <a:ea typeface="HelvNeue Bold for IBM"/>
                <a:cs typeface="HelvNeue Bold for IBM"/>
                <a:sym typeface="HelvNeue Bold for IBM"/>
              </a:rPr>
              <a:t>Bluemix Garage </a:t>
            </a:r>
            <a:r>
              <a:rPr sz="1800">
                <a:solidFill>
                  <a:srgbClr val="DCDEE0"/>
                </a:solidFill>
                <a:latin typeface="HelvNeue Light for IBM"/>
                <a:ea typeface="HelvNeue Light for IBM"/>
                <a:cs typeface="HelvNeue Light for IBM"/>
                <a:sym typeface="HelvNeue Light for IBM"/>
              </a:rPr>
              <a:t>| 2016 Confidential</a:t>
            </a:r>
          </a:p>
        </p:txBody>
      </p:sp>
      <p:sp>
        <p:nvSpPr>
          <p:cNvPr id="11" name="Shape 11"/>
          <p:cNvSpPr>
            <a:spLocks noGrp="1"/>
          </p:cNvSpPr>
          <p:nvPr>
            <p:ph type="title"/>
          </p:nvPr>
        </p:nvSpPr>
        <p:spPr>
          <a:xfrm>
            <a:off x="812800" y="1041400"/>
            <a:ext cx="21005800" cy="9356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rPr dirty="0"/>
              <a:t>Title Text</a:t>
            </a:r>
          </a:p>
        </p:txBody>
      </p:sp>
      <p:sp>
        <p:nvSpPr>
          <p:cNvPr id="12" name="Shape 12"/>
          <p:cNvSpPr>
            <a:spLocks noGrp="1"/>
          </p:cNvSpPr>
          <p:nvPr>
            <p:ph type="body" idx="1"/>
          </p:nvPr>
        </p:nvSpPr>
        <p:spPr>
          <a:xfrm>
            <a:off x="865068" y="2804493"/>
            <a:ext cx="20953532" cy="96415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t">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991943656"/>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transition spd="med"/>
  <p:timing>
    <p:tnLst>
      <p:par>
        <p:cTn id="1" dur="indefinite" restart="never" nodeType="tmRoot"/>
      </p:par>
    </p:tnLst>
  </p:timing>
  <p:txStyles>
    <p:titleStyle>
      <a:lvl1pPr marL="0" marR="0" indent="0" algn="l" defTabSz="825500" latinLnBrk="0">
        <a:lnSpc>
          <a:spcPct val="100000"/>
        </a:lnSpc>
        <a:spcBef>
          <a:spcPts val="0"/>
        </a:spcBef>
        <a:spcAft>
          <a:spcPts val="0"/>
        </a:spcAft>
        <a:buClrTx/>
        <a:buSzTx/>
        <a:buFontTx/>
        <a:buNone/>
        <a:tabLst/>
        <a:defRPr sz="6000" b="1" i="0" u="none" strike="noStrike" cap="none" spc="0" baseline="0">
          <a:ln>
            <a:noFill/>
          </a:ln>
          <a:solidFill>
            <a:schemeClr val="accent3"/>
          </a:solidFill>
          <a:uFillTx/>
          <a:latin typeface="Helvetica"/>
          <a:ea typeface="+mn-ea"/>
          <a:cs typeface="Helvetica"/>
          <a:sym typeface="Lubalin Demi for IBM"/>
        </a:defRPr>
      </a:lvl1pPr>
      <a:lvl2pPr marL="0" marR="0" indent="2286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2pPr>
      <a:lvl3pPr marL="0" marR="0" indent="4572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3pPr>
      <a:lvl4pPr marL="0" marR="0" indent="6858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4pPr>
      <a:lvl5pPr marL="0" marR="0" indent="9144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5pPr>
      <a:lvl6pPr marL="0" marR="0" indent="11430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6pPr>
      <a:lvl7pPr marL="0" marR="0" indent="13716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7pPr>
      <a:lvl8pPr marL="0" marR="0" indent="16002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8pPr>
      <a:lvl9pPr marL="0" marR="0" indent="1828800" algn="l" defTabSz="825500" latinLnBrk="0">
        <a:lnSpc>
          <a:spcPct val="100000"/>
        </a:lnSpc>
        <a:spcBef>
          <a:spcPts val="0"/>
        </a:spcBef>
        <a:spcAft>
          <a:spcPts val="0"/>
        </a:spcAft>
        <a:buClrTx/>
        <a:buSzTx/>
        <a:buFontTx/>
        <a:buNone/>
        <a:tabLst/>
        <a:defRPr sz="6000" b="0" i="0" u="none" strike="noStrike" cap="none" spc="0" baseline="0">
          <a:ln>
            <a:noFill/>
          </a:ln>
          <a:solidFill>
            <a:schemeClr val="accent1"/>
          </a:solidFill>
          <a:uFillTx/>
          <a:latin typeface="+mn-lt"/>
          <a:ea typeface="+mn-ea"/>
          <a:cs typeface="+mn-cs"/>
          <a:sym typeface="Lubalin Demi for IBM"/>
        </a:defRPr>
      </a:lvl9pPr>
    </p:titleStyle>
    <p:bodyStyle>
      <a:lvl1pPr marL="0" marR="0" indent="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1pPr>
      <a:lvl2pPr marL="0" marR="0" indent="22860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2pPr>
      <a:lvl3pPr marL="0" marR="0" indent="45720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3pPr>
      <a:lvl4pPr marL="0" marR="0" indent="68580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4pPr>
      <a:lvl5pPr marL="0" marR="0" indent="914400" algn="l" defTabSz="825500" latinLnBrk="0">
        <a:lnSpc>
          <a:spcPct val="100000"/>
        </a:lnSpc>
        <a:spcBef>
          <a:spcPts val="5200"/>
        </a:spcBef>
        <a:spcAft>
          <a:spcPts val="0"/>
        </a:spcAft>
        <a:buClrTx/>
        <a:buSzTx/>
        <a:buFontTx/>
        <a:buNone/>
        <a:tabLst/>
        <a:defRPr sz="3200" b="0" i="0" u="none" strike="noStrike" cap="none" spc="0" baseline="0">
          <a:ln>
            <a:noFill/>
          </a:ln>
          <a:solidFill>
            <a:srgbClr val="1C3649"/>
          </a:solidFill>
          <a:uFillTx/>
          <a:latin typeface="HelvNeue Light for IBM"/>
          <a:ea typeface="HelvNeue Light for IBM"/>
          <a:cs typeface="HelvNeue Light for IBM"/>
          <a:sym typeface="HelvNeue Light for IBM"/>
        </a:defRPr>
      </a:lvl5pPr>
      <a:lvl6pPr marL="0" marR="0" indent="11430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6pPr>
      <a:lvl7pPr marL="0" marR="0" indent="13716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7pPr>
      <a:lvl8pPr marL="0" marR="0" indent="16002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8pPr>
      <a:lvl9pPr marL="0" marR="0" indent="1828800" algn="ctr" defTabSz="825500" latinLnBrk="0">
        <a:lnSpc>
          <a:spcPct val="120000"/>
        </a:lnSpc>
        <a:spcBef>
          <a:spcPts val="5200"/>
        </a:spcBef>
        <a:spcAft>
          <a:spcPts val="0"/>
        </a:spcAft>
        <a:buClrTx/>
        <a:buSzTx/>
        <a:buFontTx/>
        <a:buNone/>
        <a:tabLst/>
        <a:defRPr sz="3800" b="0" i="0" u="none" strike="noStrike" cap="none" spc="0" baseline="0">
          <a:ln>
            <a:noFill/>
          </a:ln>
          <a:solidFill>
            <a:srgbClr val="53585F"/>
          </a:solidFill>
          <a:uFillTx/>
          <a:latin typeface="HelvNeue Light for IBM"/>
          <a:ea typeface="HelvNeue Light for IBM"/>
          <a:cs typeface="HelvNeue Light for IBM"/>
          <a:sym typeface="HelvNeue Light for IBM"/>
        </a:defRPr>
      </a:lvl9pPr>
    </p:bodyStyle>
    <p:otherStyle>
      <a:lvl1pPr marL="0" marR="0" indent="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l"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09987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Lst>
  <p:timing>
    <p:tnLst>
      <p:par>
        <p:cTn id="1" dur="indefinite" restart="never" nodeType="tmRoot"/>
      </p:par>
    </p:tnLst>
  </p:timing>
  <p:hf hdr="0" ftr="0" dt="0"/>
  <p:txStyles>
    <p:titleStyle>
      <a:lvl1pPr algn="ctr" defTabSz="1214983" rtl="0" fontAlgn="base">
        <a:spcBef>
          <a:spcPct val="0"/>
        </a:spcBef>
        <a:spcAft>
          <a:spcPct val="0"/>
        </a:spcAft>
        <a:defRPr sz="11733" kern="1200">
          <a:solidFill>
            <a:schemeClr val="tx1"/>
          </a:solidFill>
          <a:latin typeface="+mj-lt"/>
          <a:ea typeface="+mj-ea"/>
          <a:cs typeface="+mj-cs"/>
        </a:defRPr>
      </a:lvl1pPr>
      <a:lvl2pPr algn="ctr" defTabSz="1214983" rtl="0" fontAlgn="base">
        <a:spcBef>
          <a:spcPct val="0"/>
        </a:spcBef>
        <a:spcAft>
          <a:spcPct val="0"/>
        </a:spcAft>
        <a:defRPr sz="11733">
          <a:solidFill>
            <a:schemeClr val="tx1"/>
          </a:solidFill>
          <a:latin typeface="Arial" charset="0"/>
        </a:defRPr>
      </a:lvl2pPr>
      <a:lvl3pPr algn="ctr" defTabSz="1214983" rtl="0" fontAlgn="base">
        <a:spcBef>
          <a:spcPct val="0"/>
        </a:spcBef>
        <a:spcAft>
          <a:spcPct val="0"/>
        </a:spcAft>
        <a:defRPr sz="11733">
          <a:solidFill>
            <a:schemeClr val="tx1"/>
          </a:solidFill>
          <a:latin typeface="Arial" charset="0"/>
        </a:defRPr>
      </a:lvl3pPr>
      <a:lvl4pPr algn="ctr" defTabSz="1214983" rtl="0" fontAlgn="base">
        <a:spcBef>
          <a:spcPct val="0"/>
        </a:spcBef>
        <a:spcAft>
          <a:spcPct val="0"/>
        </a:spcAft>
        <a:defRPr sz="11733">
          <a:solidFill>
            <a:schemeClr val="tx1"/>
          </a:solidFill>
          <a:latin typeface="Arial" charset="0"/>
        </a:defRPr>
      </a:lvl4pPr>
      <a:lvl5pPr algn="ctr" defTabSz="1214983" rtl="0" fontAlgn="base">
        <a:spcBef>
          <a:spcPct val="0"/>
        </a:spcBef>
        <a:spcAft>
          <a:spcPct val="0"/>
        </a:spcAft>
        <a:defRPr sz="11733">
          <a:solidFill>
            <a:schemeClr val="tx1"/>
          </a:solidFill>
          <a:latin typeface="Arial" charset="0"/>
        </a:defRPr>
      </a:lvl5pPr>
      <a:lvl6pPr marL="1219215" algn="ctr" defTabSz="1214983" rtl="0" fontAlgn="base">
        <a:spcBef>
          <a:spcPct val="0"/>
        </a:spcBef>
        <a:spcAft>
          <a:spcPct val="0"/>
        </a:spcAft>
        <a:defRPr sz="11733">
          <a:solidFill>
            <a:schemeClr val="tx1"/>
          </a:solidFill>
          <a:latin typeface="Arial" charset="0"/>
        </a:defRPr>
      </a:lvl6pPr>
      <a:lvl7pPr marL="2438430" algn="ctr" defTabSz="1214983" rtl="0" fontAlgn="base">
        <a:spcBef>
          <a:spcPct val="0"/>
        </a:spcBef>
        <a:spcAft>
          <a:spcPct val="0"/>
        </a:spcAft>
        <a:defRPr sz="11733">
          <a:solidFill>
            <a:schemeClr val="tx1"/>
          </a:solidFill>
          <a:latin typeface="Arial" charset="0"/>
        </a:defRPr>
      </a:lvl7pPr>
      <a:lvl8pPr marL="3657646" algn="ctr" defTabSz="1214983" rtl="0" fontAlgn="base">
        <a:spcBef>
          <a:spcPct val="0"/>
        </a:spcBef>
        <a:spcAft>
          <a:spcPct val="0"/>
        </a:spcAft>
        <a:defRPr sz="11733">
          <a:solidFill>
            <a:schemeClr val="tx1"/>
          </a:solidFill>
          <a:latin typeface="Arial" charset="0"/>
        </a:defRPr>
      </a:lvl8pPr>
      <a:lvl9pPr marL="4876861" algn="ctr" defTabSz="1214983" rtl="0" fontAlgn="base">
        <a:spcBef>
          <a:spcPct val="0"/>
        </a:spcBef>
        <a:spcAft>
          <a:spcPct val="0"/>
        </a:spcAft>
        <a:defRPr sz="11733">
          <a:solidFill>
            <a:schemeClr val="tx1"/>
          </a:solidFill>
          <a:latin typeface="Arial" charset="0"/>
        </a:defRPr>
      </a:lvl9pPr>
    </p:titleStyle>
    <p:bodyStyle>
      <a:lvl1pPr marL="910179" indent="-910179" algn="l" defTabSz="1214983" rtl="0" fontAlgn="base">
        <a:spcBef>
          <a:spcPct val="20000"/>
        </a:spcBef>
        <a:spcAft>
          <a:spcPct val="0"/>
        </a:spcAft>
        <a:buFont typeface="Arial" charset="0"/>
        <a:buChar char="•"/>
        <a:defRPr sz="8533" kern="1200">
          <a:solidFill>
            <a:schemeClr val="tx1"/>
          </a:solidFill>
          <a:latin typeface="+mn-lt"/>
          <a:ea typeface="+mn-ea"/>
          <a:cs typeface="+mn-cs"/>
        </a:defRPr>
      </a:lvl1pPr>
      <a:lvl2pPr marL="1976993" indent="-757777" algn="l" defTabSz="1214983" rtl="0" fontAlgn="base">
        <a:spcBef>
          <a:spcPct val="20000"/>
        </a:spcBef>
        <a:spcAft>
          <a:spcPct val="0"/>
        </a:spcAft>
        <a:buFont typeface="Arial" charset="0"/>
        <a:buChar char="–"/>
        <a:defRPr sz="7467" kern="1200">
          <a:solidFill>
            <a:schemeClr val="tx1"/>
          </a:solidFill>
          <a:latin typeface="+mn-lt"/>
          <a:ea typeface="+mn-ea"/>
          <a:cs typeface="+mn-cs"/>
        </a:defRPr>
      </a:lvl2pPr>
      <a:lvl3pPr marL="3043806" indent="-605376" algn="l" defTabSz="1214983" rtl="0" fontAlgn="base">
        <a:spcBef>
          <a:spcPct val="20000"/>
        </a:spcBef>
        <a:spcAft>
          <a:spcPct val="0"/>
        </a:spcAft>
        <a:buFont typeface="Arial" charset="0"/>
        <a:buChar char="•"/>
        <a:defRPr sz="6400" kern="1200">
          <a:solidFill>
            <a:schemeClr val="tx1"/>
          </a:solidFill>
          <a:latin typeface="+mn-lt"/>
          <a:ea typeface="+mn-ea"/>
          <a:cs typeface="+mn-cs"/>
        </a:defRPr>
      </a:lvl3pPr>
      <a:lvl4pPr marL="4263021" indent="-605376" algn="l" defTabSz="1214983" rtl="0" fontAlgn="base">
        <a:spcBef>
          <a:spcPct val="20000"/>
        </a:spcBef>
        <a:spcAft>
          <a:spcPct val="0"/>
        </a:spcAft>
        <a:buFont typeface="Arial" charset="0"/>
        <a:buChar char="–"/>
        <a:defRPr sz="5333" kern="1200">
          <a:solidFill>
            <a:schemeClr val="tx1"/>
          </a:solidFill>
          <a:latin typeface="+mn-lt"/>
          <a:ea typeface="+mn-ea"/>
          <a:cs typeface="+mn-cs"/>
        </a:defRPr>
      </a:lvl4pPr>
      <a:lvl5pPr marL="5482237" indent="-605376" algn="l" defTabSz="1214983" rtl="0" fontAlgn="base">
        <a:spcBef>
          <a:spcPct val="20000"/>
        </a:spcBef>
        <a:spcAft>
          <a:spcPct val="0"/>
        </a:spcAft>
        <a:buFont typeface="Arial" charset="0"/>
        <a:buChar char="»"/>
        <a:defRPr sz="5333" kern="1200">
          <a:solidFill>
            <a:schemeClr val="tx1"/>
          </a:solidFill>
          <a:latin typeface="+mn-lt"/>
          <a:ea typeface="+mn-ea"/>
          <a:cs typeface="+mn-cs"/>
        </a:defRPr>
      </a:lvl5pPr>
      <a:lvl6pPr marL="6705180" indent="-609560" algn="l" defTabSz="1219127" rtl="0" eaLnBrk="1" latinLnBrk="0" hangingPunct="1">
        <a:spcBef>
          <a:spcPct val="20000"/>
        </a:spcBef>
        <a:buFont typeface="Arial"/>
        <a:buChar char="•"/>
        <a:defRPr sz="5333" kern="1200">
          <a:solidFill>
            <a:schemeClr val="tx1"/>
          </a:solidFill>
          <a:latin typeface="+mn-lt"/>
          <a:ea typeface="+mn-ea"/>
          <a:cs typeface="+mn-cs"/>
        </a:defRPr>
      </a:lvl6pPr>
      <a:lvl7pPr marL="7924307" indent="-609560" algn="l" defTabSz="1219127" rtl="0" eaLnBrk="1" latinLnBrk="0" hangingPunct="1">
        <a:spcBef>
          <a:spcPct val="20000"/>
        </a:spcBef>
        <a:buFont typeface="Arial"/>
        <a:buChar char="•"/>
        <a:defRPr sz="5333" kern="1200">
          <a:solidFill>
            <a:schemeClr val="tx1"/>
          </a:solidFill>
          <a:latin typeface="+mn-lt"/>
          <a:ea typeface="+mn-ea"/>
          <a:cs typeface="+mn-cs"/>
        </a:defRPr>
      </a:lvl7pPr>
      <a:lvl8pPr marL="9143426" indent="-609560" algn="l" defTabSz="1219127" rtl="0" eaLnBrk="1" latinLnBrk="0" hangingPunct="1">
        <a:spcBef>
          <a:spcPct val="20000"/>
        </a:spcBef>
        <a:buFont typeface="Arial"/>
        <a:buChar char="•"/>
        <a:defRPr sz="5333" kern="1200">
          <a:solidFill>
            <a:schemeClr val="tx1"/>
          </a:solidFill>
          <a:latin typeface="+mn-lt"/>
          <a:ea typeface="+mn-ea"/>
          <a:cs typeface="+mn-cs"/>
        </a:defRPr>
      </a:lvl8pPr>
      <a:lvl9pPr marL="10362554" indent="-609560" algn="l" defTabSz="1219127"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127" rtl="0" eaLnBrk="1" latinLnBrk="0" hangingPunct="1">
        <a:defRPr sz="4800" kern="1200">
          <a:solidFill>
            <a:schemeClr val="tx1"/>
          </a:solidFill>
          <a:latin typeface="+mn-lt"/>
          <a:ea typeface="+mn-ea"/>
          <a:cs typeface="+mn-cs"/>
        </a:defRPr>
      </a:lvl1pPr>
      <a:lvl2pPr marL="1219127" algn="l" defTabSz="1219127" rtl="0" eaLnBrk="1" latinLnBrk="0" hangingPunct="1">
        <a:defRPr sz="4800" kern="1200">
          <a:solidFill>
            <a:schemeClr val="tx1"/>
          </a:solidFill>
          <a:latin typeface="+mn-lt"/>
          <a:ea typeface="+mn-ea"/>
          <a:cs typeface="+mn-cs"/>
        </a:defRPr>
      </a:lvl2pPr>
      <a:lvl3pPr marL="2438246" algn="l" defTabSz="1219127" rtl="0" eaLnBrk="1" latinLnBrk="0" hangingPunct="1">
        <a:defRPr sz="4800" kern="1200">
          <a:solidFill>
            <a:schemeClr val="tx1"/>
          </a:solidFill>
          <a:latin typeface="+mn-lt"/>
          <a:ea typeface="+mn-ea"/>
          <a:cs typeface="+mn-cs"/>
        </a:defRPr>
      </a:lvl3pPr>
      <a:lvl4pPr marL="3657374" algn="l" defTabSz="1219127" rtl="0" eaLnBrk="1" latinLnBrk="0" hangingPunct="1">
        <a:defRPr sz="4800" kern="1200">
          <a:solidFill>
            <a:schemeClr val="tx1"/>
          </a:solidFill>
          <a:latin typeface="+mn-lt"/>
          <a:ea typeface="+mn-ea"/>
          <a:cs typeface="+mn-cs"/>
        </a:defRPr>
      </a:lvl4pPr>
      <a:lvl5pPr marL="4876493" algn="l" defTabSz="1219127" rtl="0" eaLnBrk="1" latinLnBrk="0" hangingPunct="1">
        <a:defRPr sz="4800" kern="1200">
          <a:solidFill>
            <a:schemeClr val="tx1"/>
          </a:solidFill>
          <a:latin typeface="+mn-lt"/>
          <a:ea typeface="+mn-ea"/>
          <a:cs typeface="+mn-cs"/>
        </a:defRPr>
      </a:lvl5pPr>
      <a:lvl6pPr marL="6095620" algn="l" defTabSz="1219127" rtl="0" eaLnBrk="1" latinLnBrk="0" hangingPunct="1">
        <a:defRPr sz="4800" kern="1200">
          <a:solidFill>
            <a:schemeClr val="tx1"/>
          </a:solidFill>
          <a:latin typeface="+mn-lt"/>
          <a:ea typeface="+mn-ea"/>
          <a:cs typeface="+mn-cs"/>
        </a:defRPr>
      </a:lvl6pPr>
      <a:lvl7pPr marL="7314739" algn="l" defTabSz="1219127" rtl="0" eaLnBrk="1" latinLnBrk="0" hangingPunct="1">
        <a:defRPr sz="4800" kern="1200">
          <a:solidFill>
            <a:schemeClr val="tx1"/>
          </a:solidFill>
          <a:latin typeface="+mn-lt"/>
          <a:ea typeface="+mn-ea"/>
          <a:cs typeface="+mn-cs"/>
        </a:defRPr>
      </a:lvl7pPr>
      <a:lvl8pPr marL="8533867" algn="l" defTabSz="1219127" rtl="0" eaLnBrk="1" latinLnBrk="0" hangingPunct="1">
        <a:defRPr sz="4800" kern="1200">
          <a:solidFill>
            <a:schemeClr val="tx1"/>
          </a:solidFill>
          <a:latin typeface="+mn-lt"/>
          <a:ea typeface="+mn-ea"/>
          <a:cs typeface="+mn-cs"/>
        </a:defRPr>
      </a:lvl8pPr>
      <a:lvl9pPr marL="9752991" algn="l" defTabSz="1219127" rtl="0" eaLnBrk="1" latinLnBrk="0" hangingPunct="1">
        <a:defRPr sz="4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09119" y="1610302"/>
            <a:ext cx="10642298" cy="2585324"/>
          </a:xfrm>
          <a:prstGeom prst="rect">
            <a:avLst/>
          </a:prstGeom>
        </p:spPr>
        <p:txBody>
          <a:bodyPr vert="horz"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3199682" y="1813513"/>
            <a:ext cx="9753600" cy="2905410"/>
          </a:xfrm>
          <a:prstGeom prst="rect">
            <a:avLst/>
          </a:prstGeom>
        </p:spPr>
        <p:txBody>
          <a:bodyPr vert="horz" lIns="0" tIns="0" rIns="0" bIns="0" rtlCol="0" anchor="t" anchorCtr="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5035798"/>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Lst>
  <p:timing>
    <p:tnLst>
      <p:par>
        <p:cTn id="1" dur="indefinite" restart="never" nodeType="tmRoot"/>
      </p:par>
    </p:tnLst>
  </p:timing>
  <p:txStyles>
    <p:titleStyle>
      <a:lvl1pPr algn="l" defTabSz="1828800" rtl="0" eaLnBrk="1" latinLnBrk="0" hangingPunct="1">
        <a:spcBef>
          <a:spcPct val="0"/>
        </a:spcBef>
        <a:buNone/>
        <a:defRPr sz="8400" kern="1200" baseline="0">
          <a:solidFill>
            <a:srgbClr val="FFFFFF"/>
          </a:solidFill>
          <a:latin typeface="+mj-lt"/>
          <a:ea typeface="+mj-ea"/>
          <a:cs typeface="+mj-cs"/>
        </a:defRPr>
      </a:lvl1pPr>
    </p:titleStyle>
    <p:bodyStyle>
      <a:lvl1pPr marL="571500" indent="-571500" algn="l" defTabSz="1828800" rtl="0" eaLnBrk="1" latinLnBrk="0" hangingPunct="1">
        <a:spcBef>
          <a:spcPct val="20000"/>
        </a:spcBef>
        <a:buFont typeface="Arial" panose="020B0604020202020204" pitchFamily="34" charset="0"/>
        <a:buChar char="–"/>
        <a:defRPr sz="4000" kern="1200" baseline="0">
          <a:solidFill>
            <a:srgbClr val="FFFFFF"/>
          </a:solidFill>
          <a:latin typeface="+mn-lt"/>
          <a:ea typeface="+mn-ea"/>
          <a:cs typeface="+mn-cs"/>
        </a:defRPr>
      </a:lvl1pPr>
      <a:lvl2pPr marL="1247776" indent="-552450" algn="l" defTabSz="1828800" rtl="0" eaLnBrk="1" latinLnBrk="0" hangingPunct="1">
        <a:spcBef>
          <a:spcPct val="20000"/>
        </a:spcBef>
        <a:buFont typeface="Arial" panose="020B0604020202020204" pitchFamily="34" charset="0"/>
        <a:buChar char="•"/>
        <a:defRPr sz="3600" kern="1200" baseline="0">
          <a:solidFill>
            <a:srgbClr val="FFFFFF"/>
          </a:solidFill>
          <a:latin typeface="+mn-lt"/>
          <a:ea typeface="+mn-ea"/>
          <a:cs typeface="+mn-cs"/>
        </a:defRPr>
      </a:lvl2pPr>
      <a:lvl3pPr marL="1828800" indent="-581026" algn="l" defTabSz="1828800" rtl="0" eaLnBrk="1" latinLnBrk="0" hangingPunct="1">
        <a:spcBef>
          <a:spcPct val="20000"/>
        </a:spcBef>
        <a:buFont typeface="Arial" panose="020B0604020202020204" pitchFamily="34" charset="0"/>
        <a:buChar char="–"/>
        <a:defRPr sz="3200" kern="1200" baseline="0">
          <a:solidFill>
            <a:srgbClr val="FFFFFF"/>
          </a:solidFill>
          <a:latin typeface="+mn-lt"/>
          <a:ea typeface="+mn-ea"/>
          <a:cs typeface="+mn-cs"/>
        </a:defRPr>
      </a:lvl3pPr>
      <a:lvl4pPr marL="2292350" indent="-463550" algn="l" defTabSz="1828800" rtl="0" eaLnBrk="1" latinLnBrk="0" hangingPunct="1">
        <a:spcBef>
          <a:spcPct val="20000"/>
        </a:spcBef>
        <a:buFont typeface="Arial" panose="020B0604020202020204" pitchFamily="34" charset="0"/>
        <a:buChar char="–"/>
        <a:defRPr sz="2800" kern="1200" baseline="0">
          <a:solidFill>
            <a:srgbClr val="FFFFFF"/>
          </a:solidFill>
          <a:latin typeface="+mn-lt"/>
          <a:ea typeface="+mn-ea"/>
          <a:cs typeface="+mn-cs"/>
        </a:defRPr>
      </a:lvl4pPr>
      <a:lvl5pPr marL="2759076" indent="-466726" algn="l" defTabSz="1828800" rtl="0" eaLnBrk="1" latinLnBrk="0" hangingPunct="1">
        <a:spcBef>
          <a:spcPct val="20000"/>
        </a:spcBef>
        <a:buFont typeface="Arial" panose="020B0604020202020204" pitchFamily="34" charset="0"/>
        <a:buChar char="»"/>
        <a:defRPr sz="2800" kern="1200" baseline="0">
          <a:solidFill>
            <a:srgbClr val="FFFFFF"/>
          </a:solidFill>
          <a:latin typeface="+mn-lt"/>
          <a:ea typeface="+mn-ea"/>
          <a:cs typeface="+mn-cs"/>
        </a:defRPr>
      </a:lvl5pPr>
      <a:lvl6pPr marL="50292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6pPr>
      <a:lvl7pPr marL="59436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7pPr>
      <a:lvl8pPr marL="68580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8pPr>
      <a:lvl9pPr marL="7772400" indent="-457200" algn="l" defTabSz="1828800"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71309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 id="2147483806" r:id="rId33"/>
    <p:sldLayoutId id="2147483807" r:id="rId34"/>
  </p:sldLayoutIdLst>
  <p:timing>
    <p:tnLst>
      <p:par>
        <p:cTn id="1" dur="indefinite" restart="never" nodeType="tmRoot"/>
      </p:par>
    </p:tnLst>
  </p:timing>
  <p:hf hdr="0" ftr="0" dt="0"/>
  <p:txStyles>
    <p:titleStyle>
      <a:lvl1pPr algn="ctr" defTabSz="1214983" rtl="0" fontAlgn="base">
        <a:spcBef>
          <a:spcPct val="0"/>
        </a:spcBef>
        <a:spcAft>
          <a:spcPct val="0"/>
        </a:spcAft>
        <a:defRPr sz="11733" kern="1200">
          <a:solidFill>
            <a:schemeClr val="tx1"/>
          </a:solidFill>
          <a:latin typeface="+mj-lt"/>
          <a:ea typeface="+mj-ea"/>
          <a:cs typeface="+mj-cs"/>
        </a:defRPr>
      </a:lvl1pPr>
      <a:lvl2pPr algn="ctr" defTabSz="1214983" rtl="0" fontAlgn="base">
        <a:spcBef>
          <a:spcPct val="0"/>
        </a:spcBef>
        <a:spcAft>
          <a:spcPct val="0"/>
        </a:spcAft>
        <a:defRPr sz="11733">
          <a:solidFill>
            <a:schemeClr val="tx1"/>
          </a:solidFill>
          <a:latin typeface="Arial" charset="0"/>
        </a:defRPr>
      </a:lvl2pPr>
      <a:lvl3pPr algn="ctr" defTabSz="1214983" rtl="0" fontAlgn="base">
        <a:spcBef>
          <a:spcPct val="0"/>
        </a:spcBef>
        <a:spcAft>
          <a:spcPct val="0"/>
        </a:spcAft>
        <a:defRPr sz="11733">
          <a:solidFill>
            <a:schemeClr val="tx1"/>
          </a:solidFill>
          <a:latin typeface="Arial" charset="0"/>
        </a:defRPr>
      </a:lvl3pPr>
      <a:lvl4pPr algn="ctr" defTabSz="1214983" rtl="0" fontAlgn="base">
        <a:spcBef>
          <a:spcPct val="0"/>
        </a:spcBef>
        <a:spcAft>
          <a:spcPct val="0"/>
        </a:spcAft>
        <a:defRPr sz="11733">
          <a:solidFill>
            <a:schemeClr val="tx1"/>
          </a:solidFill>
          <a:latin typeface="Arial" charset="0"/>
        </a:defRPr>
      </a:lvl4pPr>
      <a:lvl5pPr algn="ctr" defTabSz="1214983" rtl="0" fontAlgn="base">
        <a:spcBef>
          <a:spcPct val="0"/>
        </a:spcBef>
        <a:spcAft>
          <a:spcPct val="0"/>
        </a:spcAft>
        <a:defRPr sz="11733">
          <a:solidFill>
            <a:schemeClr val="tx1"/>
          </a:solidFill>
          <a:latin typeface="Arial" charset="0"/>
        </a:defRPr>
      </a:lvl5pPr>
      <a:lvl6pPr marL="1219215" algn="ctr" defTabSz="1214983" rtl="0" fontAlgn="base">
        <a:spcBef>
          <a:spcPct val="0"/>
        </a:spcBef>
        <a:spcAft>
          <a:spcPct val="0"/>
        </a:spcAft>
        <a:defRPr sz="11733">
          <a:solidFill>
            <a:schemeClr val="tx1"/>
          </a:solidFill>
          <a:latin typeface="Arial" charset="0"/>
        </a:defRPr>
      </a:lvl6pPr>
      <a:lvl7pPr marL="2438430" algn="ctr" defTabSz="1214983" rtl="0" fontAlgn="base">
        <a:spcBef>
          <a:spcPct val="0"/>
        </a:spcBef>
        <a:spcAft>
          <a:spcPct val="0"/>
        </a:spcAft>
        <a:defRPr sz="11733">
          <a:solidFill>
            <a:schemeClr val="tx1"/>
          </a:solidFill>
          <a:latin typeface="Arial" charset="0"/>
        </a:defRPr>
      </a:lvl7pPr>
      <a:lvl8pPr marL="3657646" algn="ctr" defTabSz="1214983" rtl="0" fontAlgn="base">
        <a:spcBef>
          <a:spcPct val="0"/>
        </a:spcBef>
        <a:spcAft>
          <a:spcPct val="0"/>
        </a:spcAft>
        <a:defRPr sz="11733">
          <a:solidFill>
            <a:schemeClr val="tx1"/>
          </a:solidFill>
          <a:latin typeface="Arial" charset="0"/>
        </a:defRPr>
      </a:lvl8pPr>
      <a:lvl9pPr marL="4876861" algn="ctr" defTabSz="1214983" rtl="0" fontAlgn="base">
        <a:spcBef>
          <a:spcPct val="0"/>
        </a:spcBef>
        <a:spcAft>
          <a:spcPct val="0"/>
        </a:spcAft>
        <a:defRPr sz="11733">
          <a:solidFill>
            <a:schemeClr val="tx1"/>
          </a:solidFill>
          <a:latin typeface="Arial" charset="0"/>
        </a:defRPr>
      </a:lvl9pPr>
    </p:titleStyle>
    <p:bodyStyle>
      <a:lvl1pPr marL="910179" indent="-910179" algn="l" defTabSz="1214983" rtl="0" fontAlgn="base">
        <a:spcBef>
          <a:spcPct val="20000"/>
        </a:spcBef>
        <a:spcAft>
          <a:spcPct val="0"/>
        </a:spcAft>
        <a:buFont typeface="Arial" charset="0"/>
        <a:buChar char="•"/>
        <a:defRPr sz="8533" kern="1200">
          <a:solidFill>
            <a:schemeClr val="tx1"/>
          </a:solidFill>
          <a:latin typeface="+mn-lt"/>
          <a:ea typeface="+mn-ea"/>
          <a:cs typeface="+mn-cs"/>
        </a:defRPr>
      </a:lvl1pPr>
      <a:lvl2pPr marL="1976993" indent="-757777" algn="l" defTabSz="1214983" rtl="0" fontAlgn="base">
        <a:spcBef>
          <a:spcPct val="20000"/>
        </a:spcBef>
        <a:spcAft>
          <a:spcPct val="0"/>
        </a:spcAft>
        <a:buFont typeface="Arial" charset="0"/>
        <a:buChar char="–"/>
        <a:defRPr sz="7467" kern="1200">
          <a:solidFill>
            <a:schemeClr val="tx1"/>
          </a:solidFill>
          <a:latin typeface="+mn-lt"/>
          <a:ea typeface="+mn-ea"/>
          <a:cs typeface="+mn-cs"/>
        </a:defRPr>
      </a:lvl2pPr>
      <a:lvl3pPr marL="3043806" indent="-605376" algn="l" defTabSz="1214983" rtl="0" fontAlgn="base">
        <a:spcBef>
          <a:spcPct val="20000"/>
        </a:spcBef>
        <a:spcAft>
          <a:spcPct val="0"/>
        </a:spcAft>
        <a:buFont typeface="Arial" charset="0"/>
        <a:buChar char="•"/>
        <a:defRPr sz="6400" kern="1200">
          <a:solidFill>
            <a:schemeClr val="tx1"/>
          </a:solidFill>
          <a:latin typeface="+mn-lt"/>
          <a:ea typeface="+mn-ea"/>
          <a:cs typeface="+mn-cs"/>
        </a:defRPr>
      </a:lvl3pPr>
      <a:lvl4pPr marL="4263021" indent="-605376" algn="l" defTabSz="1214983" rtl="0" fontAlgn="base">
        <a:spcBef>
          <a:spcPct val="20000"/>
        </a:spcBef>
        <a:spcAft>
          <a:spcPct val="0"/>
        </a:spcAft>
        <a:buFont typeface="Arial" charset="0"/>
        <a:buChar char="–"/>
        <a:defRPr sz="5333" kern="1200">
          <a:solidFill>
            <a:schemeClr val="tx1"/>
          </a:solidFill>
          <a:latin typeface="+mn-lt"/>
          <a:ea typeface="+mn-ea"/>
          <a:cs typeface="+mn-cs"/>
        </a:defRPr>
      </a:lvl4pPr>
      <a:lvl5pPr marL="5482237" indent="-605376" algn="l" defTabSz="1214983" rtl="0" fontAlgn="base">
        <a:spcBef>
          <a:spcPct val="20000"/>
        </a:spcBef>
        <a:spcAft>
          <a:spcPct val="0"/>
        </a:spcAft>
        <a:buFont typeface="Arial" charset="0"/>
        <a:buChar char="»"/>
        <a:defRPr sz="5333" kern="1200">
          <a:solidFill>
            <a:schemeClr val="tx1"/>
          </a:solidFill>
          <a:latin typeface="+mn-lt"/>
          <a:ea typeface="+mn-ea"/>
          <a:cs typeface="+mn-cs"/>
        </a:defRPr>
      </a:lvl5pPr>
      <a:lvl6pPr marL="6705180" indent="-609560" algn="l" defTabSz="1219127" rtl="0" eaLnBrk="1" latinLnBrk="0" hangingPunct="1">
        <a:spcBef>
          <a:spcPct val="20000"/>
        </a:spcBef>
        <a:buFont typeface="Arial"/>
        <a:buChar char="•"/>
        <a:defRPr sz="5333" kern="1200">
          <a:solidFill>
            <a:schemeClr val="tx1"/>
          </a:solidFill>
          <a:latin typeface="+mn-lt"/>
          <a:ea typeface="+mn-ea"/>
          <a:cs typeface="+mn-cs"/>
        </a:defRPr>
      </a:lvl6pPr>
      <a:lvl7pPr marL="7924307" indent="-609560" algn="l" defTabSz="1219127" rtl="0" eaLnBrk="1" latinLnBrk="0" hangingPunct="1">
        <a:spcBef>
          <a:spcPct val="20000"/>
        </a:spcBef>
        <a:buFont typeface="Arial"/>
        <a:buChar char="•"/>
        <a:defRPr sz="5333" kern="1200">
          <a:solidFill>
            <a:schemeClr val="tx1"/>
          </a:solidFill>
          <a:latin typeface="+mn-lt"/>
          <a:ea typeface="+mn-ea"/>
          <a:cs typeface="+mn-cs"/>
        </a:defRPr>
      </a:lvl7pPr>
      <a:lvl8pPr marL="9143426" indent="-609560" algn="l" defTabSz="1219127" rtl="0" eaLnBrk="1" latinLnBrk="0" hangingPunct="1">
        <a:spcBef>
          <a:spcPct val="20000"/>
        </a:spcBef>
        <a:buFont typeface="Arial"/>
        <a:buChar char="•"/>
        <a:defRPr sz="5333" kern="1200">
          <a:solidFill>
            <a:schemeClr val="tx1"/>
          </a:solidFill>
          <a:latin typeface="+mn-lt"/>
          <a:ea typeface="+mn-ea"/>
          <a:cs typeface="+mn-cs"/>
        </a:defRPr>
      </a:lvl8pPr>
      <a:lvl9pPr marL="10362554" indent="-609560" algn="l" defTabSz="1219127"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127" rtl="0" eaLnBrk="1" latinLnBrk="0" hangingPunct="1">
        <a:defRPr sz="4800" kern="1200">
          <a:solidFill>
            <a:schemeClr val="tx1"/>
          </a:solidFill>
          <a:latin typeface="+mn-lt"/>
          <a:ea typeface="+mn-ea"/>
          <a:cs typeface="+mn-cs"/>
        </a:defRPr>
      </a:lvl1pPr>
      <a:lvl2pPr marL="1219127" algn="l" defTabSz="1219127" rtl="0" eaLnBrk="1" latinLnBrk="0" hangingPunct="1">
        <a:defRPr sz="4800" kern="1200">
          <a:solidFill>
            <a:schemeClr val="tx1"/>
          </a:solidFill>
          <a:latin typeface="+mn-lt"/>
          <a:ea typeface="+mn-ea"/>
          <a:cs typeface="+mn-cs"/>
        </a:defRPr>
      </a:lvl2pPr>
      <a:lvl3pPr marL="2438246" algn="l" defTabSz="1219127" rtl="0" eaLnBrk="1" latinLnBrk="0" hangingPunct="1">
        <a:defRPr sz="4800" kern="1200">
          <a:solidFill>
            <a:schemeClr val="tx1"/>
          </a:solidFill>
          <a:latin typeface="+mn-lt"/>
          <a:ea typeface="+mn-ea"/>
          <a:cs typeface="+mn-cs"/>
        </a:defRPr>
      </a:lvl3pPr>
      <a:lvl4pPr marL="3657374" algn="l" defTabSz="1219127" rtl="0" eaLnBrk="1" latinLnBrk="0" hangingPunct="1">
        <a:defRPr sz="4800" kern="1200">
          <a:solidFill>
            <a:schemeClr val="tx1"/>
          </a:solidFill>
          <a:latin typeface="+mn-lt"/>
          <a:ea typeface="+mn-ea"/>
          <a:cs typeface="+mn-cs"/>
        </a:defRPr>
      </a:lvl4pPr>
      <a:lvl5pPr marL="4876493" algn="l" defTabSz="1219127" rtl="0" eaLnBrk="1" latinLnBrk="0" hangingPunct="1">
        <a:defRPr sz="4800" kern="1200">
          <a:solidFill>
            <a:schemeClr val="tx1"/>
          </a:solidFill>
          <a:latin typeface="+mn-lt"/>
          <a:ea typeface="+mn-ea"/>
          <a:cs typeface="+mn-cs"/>
        </a:defRPr>
      </a:lvl5pPr>
      <a:lvl6pPr marL="6095620" algn="l" defTabSz="1219127" rtl="0" eaLnBrk="1" latinLnBrk="0" hangingPunct="1">
        <a:defRPr sz="4800" kern="1200">
          <a:solidFill>
            <a:schemeClr val="tx1"/>
          </a:solidFill>
          <a:latin typeface="+mn-lt"/>
          <a:ea typeface="+mn-ea"/>
          <a:cs typeface="+mn-cs"/>
        </a:defRPr>
      </a:lvl6pPr>
      <a:lvl7pPr marL="7314739" algn="l" defTabSz="1219127" rtl="0" eaLnBrk="1" latinLnBrk="0" hangingPunct="1">
        <a:defRPr sz="4800" kern="1200">
          <a:solidFill>
            <a:schemeClr val="tx1"/>
          </a:solidFill>
          <a:latin typeface="+mn-lt"/>
          <a:ea typeface="+mn-ea"/>
          <a:cs typeface="+mn-cs"/>
        </a:defRPr>
      </a:lvl7pPr>
      <a:lvl8pPr marL="8533867" algn="l" defTabSz="1219127" rtl="0" eaLnBrk="1" latinLnBrk="0" hangingPunct="1">
        <a:defRPr sz="4800" kern="1200">
          <a:solidFill>
            <a:schemeClr val="tx1"/>
          </a:solidFill>
          <a:latin typeface="+mn-lt"/>
          <a:ea typeface="+mn-ea"/>
          <a:cs typeface="+mn-cs"/>
        </a:defRPr>
      </a:lvl8pPr>
      <a:lvl9pPr marL="9752991" algn="l" defTabSz="1219127"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hyperlink" Target="mailto:clazzaro@us.ibm.com" TargetMode="External"/><Relationship Id="rId1" Type="http://schemas.openxmlformats.org/officeDocument/2006/relationships/slideLayout" Target="../slideLayouts/slideLayout5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9.xml"/><Relationship Id="rId3" Type="http://schemas.openxmlformats.org/officeDocument/2006/relationships/image" Target="../media/image3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4.xml"/><Relationship Id="rId2" Type="http://schemas.openxmlformats.org/officeDocument/2006/relationships/notesSlide" Target="../notesSlides/notesSlide10.xml"/><Relationship Id="rId3"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hyperlink" Target="https://www.ibm.com/devops/method" TargetMode="External"/><Relationship Id="rId4" Type="http://schemas.openxmlformats.org/officeDocument/2006/relationships/hyperlink" Target="http://ibm.biz/devopsassessment" TargetMode="External"/><Relationship Id="rId5" Type="http://schemas.openxmlformats.org/officeDocument/2006/relationships/image" Target="../media/image40.png"/><Relationship Id="rId6" Type="http://schemas.openxmlformats.org/officeDocument/2006/relationships/image" Target="../media/image41.emf"/><Relationship Id="rId1" Type="http://schemas.openxmlformats.org/officeDocument/2006/relationships/slideLayout" Target="../slideLayouts/slideLayout159.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4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eg"/><Relationship Id="rId5" Type="http://schemas.openxmlformats.org/officeDocument/2006/relationships/image" Target="../media/image48.jpe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40.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51.jpe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 Type="http://schemas.openxmlformats.org/officeDocument/2006/relationships/slideLayout" Target="../slideLayouts/slideLayout40.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2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image" Target="../media/image63.jpeg"/><Relationship Id="rId8" Type="http://schemas.openxmlformats.org/officeDocument/2006/relationships/image" Target="../media/image64.png"/><Relationship Id="rId9" Type="http://schemas.openxmlformats.org/officeDocument/2006/relationships/image" Target="../media/image65.png"/><Relationship Id="rId10" Type="http://schemas.openxmlformats.org/officeDocument/2006/relationships/image" Target="../media/image66.png"/><Relationship Id="rId1" Type="http://schemas.openxmlformats.org/officeDocument/2006/relationships/slideLayout" Target="../slideLayouts/slideLayout40.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hyperlink" Target="https://www.ibm.com/devops/method/category/learn" TargetMode="External"/><Relationship Id="rId4" Type="http://schemas.openxmlformats.org/officeDocument/2006/relationships/image" Target="../media/image67.tiff"/><Relationship Id="rId1" Type="http://schemas.openxmlformats.org/officeDocument/2006/relationships/slideLayout" Target="../slideLayouts/slideLayout40.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4.png"/><Relationship Id="rId1" Type="http://schemas.openxmlformats.org/officeDocument/2006/relationships/slideLayout" Target="../slideLayouts/slideLayout22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234.xml"/><Relationship Id="rId2"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1" Type="http://schemas.openxmlformats.org/officeDocument/2006/relationships/slideLayout" Target="../slideLayouts/slideLayout182.xml"/><Relationship Id="rId2" Type="http://schemas.openxmlformats.org/officeDocument/2006/relationships/hyperlink" Target="https://bluemix.net/devop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45.xml"/><Relationship Id="rId2" Type="http://schemas.openxmlformats.org/officeDocument/2006/relationships/image" Target="../media/image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image" Target="../media/image8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83.png"/><Relationship Id="rId1" Type="http://schemas.openxmlformats.org/officeDocument/2006/relationships/slideLayout" Target="../slideLayouts/slideLayout205.xml"/><Relationship Id="rId2" Type="http://schemas.openxmlformats.org/officeDocument/2006/relationships/hyperlink" Target="https://www.ibm.com/devops/method/category/architectur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1" Type="http://schemas.openxmlformats.org/officeDocument/2006/relationships/slideLayout" Target="../slideLayouts/slideLayout213.xml"/><Relationship Id="rId2" Type="http://schemas.openxmlformats.org/officeDocument/2006/relationships/hyperlink" Target="https://www.ibm.com/devops/method/category/cours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ibm.com/devops/method/category/practices" TargetMode="External"/><Relationship Id="rId4" Type="http://schemas.openxmlformats.org/officeDocument/2006/relationships/hyperlink" Target="https://www.ibm.com/devops/method/category/architectures" TargetMode="External"/><Relationship Id="rId5" Type="http://schemas.openxmlformats.org/officeDocument/2006/relationships/hyperlink" Target="https://www.ibm.com/devops/method/category/tools" TargetMode="External"/><Relationship Id="rId6" Type="http://schemas.openxmlformats.org/officeDocument/2006/relationships/hyperlink" Target="https://www.ibm.com/devops/method/category/courses" TargetMode="External"/><Relationship Id="rId7" Type="http://schemas.openxmlformats.org/officeDocument/2006/relationships/hyperlink" Target="https://www.ibm.com/cloud-computing/bluemix/garage" TargetMode="External"/><Relationship Id="rId8" Type="http://schemas.openxmlformats.org/officeDocument/2006/relationships/hyperlink" Target="https://console.ng.bluemix.net/devops" TargetMode="External"/><Relationship Id="rId1" Type="http://schemas.openxmlformats.org/officeDocument/2006/relationships/slideLayout" Target="../slideLayouts/slideLayout190.xml"/><Relationship Id="rId2" Type="http://schemas.openxmlformats.org/officeDocument/2006/relationships/hyperlink" Target="https://www.ibm.com/devops/metho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9" Type="http://schemas.openxmlformats.org/officeDocument/2006/relationships/image" Target="../media/image94.png"/><Relationship Id="rId10" Type="http://schemas.openxmlformats.org/officeDocument/2006/relationships/image" Target="../media/image95.png"/><Relationship Id="rId1" Type="http://schemas.openxmlformats.org/officeDocument/2006/relationships/slideLayout" Target="../slideLayouts/slideLayout190.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97.tiff"/><Relationship Id="rId4" Type="http://schemas.openxmlformats.org/officeDocument/2006/relationships/image" Target="../media/image98.tiff"/><Relationship Id="rId5" Type="http://schemas.openxmlformats.org/officeDocument/2006/relationships/image" Target="../media/image99.tiff"/><Relationship Id="rId1" Type="http://schemas.openxmlformats.org/officeDocument/2006/relationships/slideLayout" Target="../slideLayouts/slideLayout1.xml"/><Relationship Id="rId2" Type="http://schemas.openxmlformats.org/officeDocument/2006/relationships/image" Target="../media/image9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jpeg"/><Relationship Id="rId5" Type="http://schemas.openxmlformats.org/officeDocument/2006/relationships/image" Target="../media/image102.jpeg"/><Relationship Id="rId6" Type="http://schemas.openxmlformats.org/officeDocument/2006/relationships/image" Target="../media/image103.jpeg"/><Relationship Id="rId7" Type="http://schemas.openxmlformats.org/officeDocument/2006/relationships/image" Target="../media/image104.jpeg"/><Relationship Id="rId1" Type="http://schemas.openxmlformats.org/officeDocument/2006/relationships/slideLayout" Target="../slideLayouts/slideLayout37.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9.png"/><Relationship Id="rId8" Type="http://schemas.openxmlformats.org/officeDocument/2006/relationships/image" Target="../media/image110.png"/><Relationship Id="rId9" Type="http://schemas.openxmlformats.org/officeDocument/2006/relationships/image" Target="../media/image111.png"/><Relationship Id="rId10" Type="http://schemas.openxmlformats.org/officeDocument/2006/relationships/image" Target="../media/image112.png"/><Relationship Id="rId11" Type="http://schemas.openxmlformats.org/officeDocument/2006/relationships/image" Target="../media/image113.png"/><Relationship Id="rId1" Type="http://schemas.openxmlformats.org/officeDocument/2006/relationships/slideLayout" Target="../slideLayouts/slideLayout164.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5.xml"/><Relationship Id="rId3" Type="http://schemas.openxmlformats.org/officeDocument/2006/relationships/image" Target="../media/image11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image" Target="../media/image11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16.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png"/><Relationship Id="rId1" Type="http://schemas.openxmlformats.org/officeDocument/2006/relationships/slideLayout" Target="../slideLayouts/slideLayout2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7.png"/></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hyperlink" Target="mailto:clazzaro@us.ibm.com" TargetMode="External"/><Relationship Id="rId6" Type="http://schemas.openxmlformats.org/officeDocument/2006/relationships/hyperlink" Target="mailto:weaverrw@us.ibm.com" TargetMode="External"/><Relationship Id="rId1" Type="http://schemas.openxmlformats.org/officeDocument/2006/relationships/slideLayout" Target="../slideLayouts/slideLayout38.xml"/><Relationship Id="rId2" Type="http://schemas.openxmlformats.org/officeDocument/2006/relationships/image" Target="../media/image118.png"/></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emf"/><Relationship Id="rId5" Type="http://schemas.openxmlformats.org/officeDocument/2006/relationships/image" Target="../media/image124.png"/><Relationship Id="rId6" Type="http://schemas.openxmlformats.org/officeDocument/2006/relationships/image" Target="../media/image125.emf"/><Relationship Id="rId1" Type="http://schemas.openxmlformats.org/officeDocument/2006/relationships/slideLayout" Target="../slideLayouts/slideLayout41.xml"/><Relationship Id="rId2" Type="http://schemas.openxmlformats.org/officeDocument/2006/relationships/image" Target="../media/image121.jpeg"/></Relationships>
</file>

<file path=ppt/slides/_rels/slide43.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1" Type="http://schemas.openxmlformats.org/officeDocument/2006/relationships/slideLayout" Target="../slideLayouts/slideLayout39.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31.jpeg"/><Relationship Id="rId3" Type="http://schemas.openxmlformats.org/officeDocument/2006/relationships/image" Target="../media/image132.png"/></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1" Type="http://schemas.openxmlformats.org/officeDocument/2006/relationships/slideLayout" Target="../slideLayouts/slideLayout4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37.png"/><Relationship Id="rId1" Type="http://schemas.openxmlformats.org/officeDocument/2006/relationships/slideLayout" Target="../slideLayouts/slideLayout39.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138.png"/></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5" Type="http://schemas.openxmlformats.org/officeDocument/2006/relationships/image" Target="../media/image141.png"/><Relationship Id="rId1" Type="http://schemas.openxmlformats.org/officeDocument/2006/relationships/slideLayout" Target="../slideLayouts/slideLayout43.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143.jpeg"/><Relationship Id="rId5" Type="http://schemas.openxmlformats.org/officeDocument/2006/relationships/image" Target="../media/image144.png"/><Relationship Id="rId6" Type="http://schemas.openxmlformats.org/officeDocument/2006/relationships/image" Target="../media/image145.jpeg"/><Relationship Id="rId7" Type="http://schemas.openxmlformats.org/officeDocument/2006/relationships/image" Target="../media/image146.png"/><Relationship Id="rId1" Type="http://schemas.openxmlformats.org/officeDocument/2006/relationships/slideLayout" Target="../slideLayouts/slideLayout39.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 Type="http://schemas.openxmlformats.org/officeDocument/2006/relationships/slideLayout" Target="../slideLayouts/slideLayout2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39.png"/><Relationship Id="rId5" Type="http://schemas.openxmlformats.org/officeDocument/2006/relationships/image" Target="../media/image141.png"/><Relationship Id="rId1" Type="http://schemas.openxmlformats.org/officeDocument/2006/relationships/slideLayout" Target="../slideLayouts/slideLayout43.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1.png"/></Relationships>
</file>

<file path=ppt/slides/_rels/slide52.xml.rels><?xml version="1.0" encoding="UTF-8" standalone="yes"?>
<Relationships xmlns="http://schemas.openxmlformats.org/package/2006/relationships"><Relationship Id="rId20" Type="http://schemas.openxmlformats.org/officeDocument/2006/relationships/image" Target="../media/image165.png"/><Relationship Id="rId21" Type="http://schemas.openxmlformats.org/officeDocument/2006/relationships/image" Target="../media/image166.jpeg"/><Relationship Id="rId22" Type="http://schemas.openxmlformats.org/officeDocument/2006/relationships/image" Target="../media/image167.png"/><Relationship Id="rId23" Type="http://schemas.openxmlformats.org/officeDocument/2006/relationships/image" Target="../media/image168.png"/><Relationship Id="rId24" Type="http://schemas.openxmlformats.org/officeDocument/2006/relationships/image" Target="../media/image169.png"/><Relationship Id="rId25" Type="http://schemas.openxmlformats.org/officeDocument/2006/relationships/image" Target="../media/image170.png"/><Relationship Id="rId26" Type="http://schemas.openxmlformats.org/officeDocument/2006/relationships/image" Target="../media/image171.png"/><Relationship Id="rId27" Type="http://schemas.openxmlformats.org/officeDocument/2006/relationships/image" Target="../media/image172.png"/><Relationship Id="rId28" Type="http://schemas.openxmlformats.org/officeDocument/2006/relationships/image" Target="../media/image173.png"/><Relationship Id="rId29" Type="http://schemas.openxmlformats.org/officeDocument/2006/relationships/image" Target="../media/image174.png"/><Relationship Id="rId1" Type="http://schemas.openxmlformats.org/officeDocument/2006/relationships/slideLayout" Target="../slideLayouts/slideLayout168.xml"/><Relationship Id="rId2" Type="http://schemas.openxmlformats.org/officeDocument/2006/relationships/image" Target="../media/image147.png"/><Relationship Id="rId3" Type="http://schemas.openxmlformats.org/officeDocument/2006/relationships/image" Target="../media/image148.png"/><Relationship Id="rId4" Type="http://schemas.openxmlformats.org/officeDocument/2006/relationships/image" Target="../media/image149.png"/><Relationship Id="rId5" Type="http://schemas.openxmlformats.org/officeDocument/2006/relationships/image" Target="../media/image150.png"/><Relationship Id="rId30" Type="http://schemas.openxmlformats.org/officeDocument/2006/relationships/image" Target="../media/image175.png"/><Relationship Id="rId31" Type="http://schemas.openxmlformats.org/officeDocument/2006/relationships/image" Target="../media/image176.png"/><Relationship Id="rId32" Type="http://schemas.openxmlformats.org/officeDocument/2006/relationships/image" Target="../media/image177.png"/><Relationship Id="rId9" Type="http://schemas.openxmlformats.org/officeDocument/2006/relationships/image" Target="../media/image154.jpeg"/><Relationship Id="rId6" Type="http://schemas.openxmlformats.org/officeDocument/2006/relationships/image" Target="../media/image151.png"/><Relationship Id="rId7" Type="http://schemas.openxmlformats.org/officeDocument/2006/relationships/image" Target="../media/image152.jpeg"/><Relationship Id="rId8" Type="http://schemas.openxmlformats.org/officeDocument/2006/relationships/image" Target="../media/image153.png"/><Relationship Id="rId33" Type="http://schemas.openxmlformats.org/officeDocument/2006/relationships/image" Target="../media/image178.png"/><Relationship Id="rId34" Type="http://schemas.openxmlformats.org/officeDocument/2006/relationships/image" Target="../media/image179.png"/><Relationship Id="rId35" Type="http://schemas.openxmlformats.org/officeDocument/2006/relationships/image" Target="../media/image180.png"/><Relationship Id="rId10" Type="http://schemas.openxmlformats.org/officeDocument/2006/relationships/image" Target="../media/image155.png"/><Relationship Id="rId11" Type="http://schemas.openxmlformats.org/officeDocument/2006/relationships/image" Target="../media/image156.png"/><Relationship Id="rId12" Type="http://schemas.openxmlformats.org/officeDocument/2006/relationships/image" Target="../media/image157.png"/><Relationship Id="rId13" Type="http://schemas.openxmlformats.org/officeDocument/2006/relationships/image" Target="../media/image158.jpeg"/><Relationship Id="rId14" Type="http://schemas.openxmlformats.org/officeDocument/2006/relationships/image" Target="../media/image159.png"/><Relationship Id="rId15" Type="http://schemas.openxmlformats.org/officeDocument/2006/relationships/image" Target="../media/image160.png"/><Relationship Id="rId16" Type="http://schemas.openxmlformats.org/officeDocument/2006/relationships/image" Target="../media/image161.png"/><Relationship Id="rId17" Type="http://schemas.openxmlformats.org/officeDocument/2006/relationships/image" Target="../media/image162.png"/><Relationship Id="rId18" Type="http://schemas.openxmlformats.org/officeDocument/2006/relationships/image" Target="../media/image163.png"/><Relationship Id="rId19" Type="http://schemas.openxmlformats.org/officeDocument/2006/relationships/image" Target="../media/image1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image" Target="../media/image176.png"/></Relationships>
</file>

<file path=ppt/slides/_rels/slide54.xml.rels><?xml version="1.0" encoding="UTF-8" standalone="yes"?>
<Relationships xmlns="http://schemas.openxmlformats.org/package/2006/relationships"><Relationship Id="rId9" Type="http://schemas.openxmlformats.org/officeDocument/2006/relationships/image" Target="../media/image182.png"/><Relationship Id="rId20" Type="http://schemas.openxmlformats.org/officeDocument/2006/relationships/image" Target="../media/image188.png"/><Relationship Id="rId21" Type="http://schemas.openxmlformats.org/officeDocument/2006/relationships/image" Target="../media/image189.png"/><Relationship Id="rId22" Type="http://schemas.openxmlformats.org/officeDocument/2006/relationships/image" Target="../media/image190.png"/><Relationship Id="rId23" Type="http://schemas.openxmlformats.org/officeDocument/2006/relationships/image" Target="../media/image191.png"/><Relationship Id="rId24" Type="http://schemas.openxmlformats.org/officeDocument/2006/relationships/image" Target="../media/image192.png"/><Relationship Id="rId25" Type="http://schemas.openxmlformats.org/officeDocument/2006/relationships/image" Target="../media/image193.png"/><Relationship Id="rId26" Type="http://schemas.openxmlformats.org/officeDocument/2006/relationships/image" Target="../media/image194.png"/><Relationship Id="rId27"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183.png"/><Relationship Id="rId12" Type="http://schemas.openxmlformats.org/officeDocument/2006/relationships/image" Target="../media/image47.jpe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6" Type="http://schemas.openxmlformats.org/officeDocument/2006/relationships/image" Target="../media/image184.png"/><Relationship Id="rId17" Type="http://schemas.openxmlformats.org/officeDocument/2006/relationships/image" Target="../media/image185.png"/><Relationship Id="rId18" Type="http://schemas.openxmlformats.org/officeDocument/2006/relationships/image" Target="../media/image186.png"/><Relationship Id="rId19" Type="http://schemas.openxmlformats.org/officeDocument/2006/relationships/image" Target="../media/image187.png"/><Relationship Id="rId1" Type="http://schemas.openxmlformats.org/officeDocument/2006/relationships/slideLayout" Target="../slideLayouts/slideLayout173.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65.png"/><Relationship Id="rId7" Type="http://schemas.openxmlformats.org/officeDocument/2006/relationships/image" Target="../media/image181.png"/><Relationship Id="rId8"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35.xml"/><Relationship Id="rId3" Type="http://schemas.openxmlformats.org/officeDocument/2006/relationships/image" Target="../media/image195.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36.xml"/><Relationship Id="rId3" Type="http://schemas.openxmlformats.org/officeDocument/2006/relationships/image" Target="../media/image196.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37.xml"/><Relationship Id="rId3" Type="http://schemas.openxmlformats.org/officeDocument/2006/relationships/image" Target="../media/image197.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38.xml"/><Relationship Id="rId3" Type="http://schemas.openxmlformats.org/officeDocument/2006/relationships/image" Target="../media/image19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6.xml"/><Relationship Id="rId3" Type="http://schemas.openxmlformats.org/officeDocument/2006/relationships/image" Target="../media/image2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39.xml"/><Relationship Id="rId3" Type="http://schemas.openxmlformats.org/officeDocument/2006/relationships/image" Target="../media/image199.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0.xml"/><Relationship Id="rId3" Type="http://schemas.openxmlformats.org/officeDocument/2006/relationships/image" Target="../media/image200.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1.xml"/><Relationship Id="rId3" Type="http://schemas.openxmlformats.org/officeDocument/2006/relationships/image" Target="../media/image201.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2.xml"/><Relationship Id="rId3" Type="http://schemas.openxmlformats.org/officeDocument/2006/relationships/image" Target="../media/image202.tiff"/></Relationships>
</file>

<file path=ppt/slides/_rels/slide64.xml.rels><?xml version="1.0" encoding="UTF-8" standalone="yes"?>
<Relationships xmlns="http://schemas.openxmlformats.org/package/2006/relationships"><Relationship Id="rId3" Type="http://schemas.openxmlformats.org/officeDocument/2006/relationships/image" Target="../media/image203.tiff"/><Relationship Id="rId4" Type="http://schemas.openxmlformats.org/officeDocument/2006/relationships/image" Target="../media/image204.tiff"/><Relationship Id="rId5" Type="http://schemas.openxmlformats.org/officeDocument/2006/relationships/image" Target="../media/image205.tiff"/><Relationship Id="rId1" Type="http://schemas.openxmlformats.org/officeDocument/2006/relationships/slideLayout" Target="../slideLayouts/slideLayout168.xml"/><Relationship Id="rId2" Type="http://schemas.openxmlformats.org/officeDocument/2006/relationships/notesSlide" Target="../notesSlides/notesSlide4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4.xml"/><Relationship Id="rId3" Type="http://schemas.openxmlformats.org/officeDocument/2006/relationships/image" Target="../media/image206.tiff"/></Relationships>
</file>

<file path=ppt/slides/_rels/slide66.xml.rels><?xml version="1.0" encoding="UTF-8" standalone="yes"?>
<Relationships xmlns="http://schemas.openxmlformats.org/package/2006/relationships"><Relationship Id="rId3" Type="http://schemas.openxmlformats.org/officeDocument/2006/relationships/hyperlink" Target="https://ibm-cloudplatform.slack.com/messages/devops_method-failure/" TargetMode="External"/><Relationship Id="rId4" Type="http://schemas.openxmlformats.org/officeDocument/2006/relationships/image" Target="../media/image207.tiff"/><Relationship Id="rId1" Type="http://schemas.openxmlformats.org/officeDocument/2006/relationships/slideLayout" Target="../slideLayouts/slideLayout173.xml"/><Relationship Id="rId2" Type="http://schemas.openxmlformats.org/officeDocument/2006/relationships/notesSlide" Target="../notesSlides/notesSlide4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6.xml"/><Relationship Id="rId3" Type="http://schemas.openxmlformats.org/officeDocument/2006/relationships/image" Target="../media/image208.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3.xml"/><Relationship Id="rId2" Type="http://schemas.openxmlformats.org/officeDocument/2006/relationships/notesSlide" Target="../notesSlides/notesSlide47.xml"/><Relationship Id="rId3" Type="http://schemas.openxmlformats.org/officeDocument/2006/relationships/image" Target="../media/image20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7.xml"/><Relationship Id="rId3" Type="http://schemas.openxmlformats.org/officeDocument/2006/relationships/image" Target="../media/image3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8.xml"/><Relationship Id="rId3" Type="http://schemas.openxmlformats.org/officeDocument/2006/relationships/image" Target="../media/image3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Box 2"/>
          <p:cNvSpPr txBox="1">
            <a:spLocks noChangeArrowheads="1"/>
          </p:cNvSpPr>
          <p:nvPr/>
        </p:nvSpPr>
        <p:spPr bwMode="auto">
          <a:xfrm>
            <a:off x="359835" y="2946401"/>
            <a:ext cx="9889067" cy="3529283"/>
          </a:xfrm>
          <a:prstGeom prst="rect">
            <a:avLst/>
          </a:prstGeom>
          <a:noFill/>
          <a:ln w="9525">
            <a:noFill/>
            <a:miter lim="800000"/>
            <a:headEnd/>
            <a:tailEnd/>
          </a:ln>
        </p:spPr>
        <p:txBody>
          <a:bodyPr lIns="243824" tIns="121912" rIns="243824" bIns="121912">
            <a:spAutoFit/>
          </a:bodyPr>
          <a:lstStyle/>
          <a:p>
            <a:pPr defTabSz="1214983" fontAlgn="base" hangingPunct="1">
              <a:spcBef>
                <a:spcPct val="0"/>
              </a:spcBef>
              <a:spcAft>
                <a:spcPct val="0"/>
              </a:spcAft>
            </a:pPr>
            <a:r>
              <a:rPr lang="en-US" sz="10667" kern="1200" dirty="0">
                <a:solidFill>
                  <a:prstClr val="white"/>
                </a:solidFill>
                <a:latin typeface="Arial" charset="0"/>
                <a:ea typeface=""/>
                <a:cs typeface="Arial" charset="0"/>
              </a:rPr>
              <a:t>Chapter </a:t>
            </a:r>
          </a:p>
          <a:p>
            <a:pPr defTabSz="1214983" fontAlgn="base" hangingPunct="1">
              <a:spcBef>
                <a:spcPct val="0"/>
              </a:spcBef>
              <a:spcAft>
                <a:spcPct val="0"/>
              </a:spcAft>
            </a:pPr>
            <a:r>
              <a:rPr lang="en-US" sz="10667" kern="1200" dirty="0">
                <a:solidFill>
                  <a:prstClr val="white"/>
                </a:solidFill>
                <a:latin typeface="Arial" charset="0"/>
                <a:ea typeface=""/>
                <a:cs typeface="Arial" charset="0"/>
              </a:rPr>
              <a:t>Opening</a:t>
            </a:r>
          </a:p>
        </p:txBody>
      </p:sp>
      <p:sp>
        <p:nvSpPr>
          <p:cNvPr id="37890" name="TextBox 3"/>
          <p:cNvSpPr txBox="1">
            <a:spLocks noChangeArrowheads="1"/>
          </p:cNvSpPr>
          <p:nvPr/>
        </p:nvSpPr>
        <p:spPr bwMode="auto">
          <a:xfrm>
            <a:off x="19177001" y="194735"/>
            <a:ext cx="4123267" cy="574436"/>
          </a:xfrm>
          <a:prstGeom prst="rect">
            <a:avLst/>
          </a:prstGeom>
          <a:noFill/>
          <a:ln w="9525">
            <a:noFill/>
            <a:miter lim="800000"/>
            <a:headEnd/>
            <a:tailEnd/>
          </a:ln>
        </p:spPr>
        <p:txBody>
          <a:bodyPr lIns="243824" tIns="121912" rIns="243824" bIns="121912">
            <a:spAutoFit/>
          </a:bodyPr>
          <a:lstStyle/>
          <a:p>
            <a:pPr algn="r" defTabSz="1214983" fontAlgn="base" hangingPunct="1">
              <a:spcBef>
                <a:spcPct val="0"/>
              </a:spcBef>
              <a:spcAft>
                <a:spcPct val="0"/>
              </a:spcAft>
            </a:pPr>
            <a:r>
              <a:rPr lang="en-US" sz="2133" kern="1200" dirty="0">
                <a:solidFill>
                  <a:srgbClr val="FFFFFF"/>
                </a:solidFill>
                <a:latin typeface="Arial" charset="0"/>
                <a:ea typeface=""/>
                <a:cs typeface="Arial" charset="0"/>
              </a:rPr>
              <a:t>September 16, 2015</a:t>
            </a:r>
          </a:p>
        </p:txBody>
      </p:sp>
      <p:pic>
        <p:nvPicPr>
          <p:cNvPr id="37891" name="Picture 1" descr="IBM_Developer_Power_point_16x94.jpg"/>
          <p:cNvPicPr>
            <a:picLocks noChangeAspect="1"/>
          </p:cNvPicPr>
          <p:nvPr/>
        </p:nvPicPr>
        <p:blipFill>
          <a:blip r:embed="rId3"/>
          <a:srcRect/>
          <a:stretch>
            <a:fillRect/>
          </a:stretch>
        </p:blipFill>
        <p:spPr bwMode="auto">
          <a:xfrm>
            <a:off x="0" y="0"/>
            <a:ext cx="24384000" cy="13716000"/>
          </a:xfrm>
          <a:prstGeom prst="rect">
            <a:avLst/>
          </a:prstGeom>
          <a:noFill/>
          <a:ln w="9525">
            <a:noFill/>
            <a:miter lim="800000"/>
            <a:headEnd/>
            <a:tailEnd/>
          </a:ln>
        </p:spPr>
      </p:pic>
      <p:sp>
        <p:nvSpPr>
          <p:cNvPr id="37892" name="TextBox 5"/>
          <p:cNvSpPr txBox="1">
            <a:spLocks noChangeArrowheads="1"/>
          </p:cNvSpPr>
          <p:nvPr/>
        </p:nvSpPr>
        <p:spPr bwMode="auto">
          <a:xfrm>
            <a:off x="1011768" y="2997200"/>
            <a:ext cx="13495867" cy="4185938"/>
          </a:xfrm>
          <a:prstGeom prst="rect">
            <a:avLst/>
          </a:prstGeom>
          <a:noFill/>
          <a:ln w="9525">
            <a:noFill/>
            <a:miter lim="800000"/>
            <a:headEnd/>
            <a:tailEnd/>
          </a:ln>
        </p:spPr>
        <p:txBody>
          <a:bodyPr lIns="243824" tIns="121912" rIns="243824" bIns="121912">
            <a:spAutoFit/>
          </a:bodyPr>
          <a:lstStyle/>
          <a:p>
            <a:pPr defTabSz="1214983" fontAlgn="base" hangingPunct="1">
              <a:lnSpc>
                <a:spcPct val="80000"/>
              </a:lnSpc>
              <a:spcBef>
                <a:spcPct val="0"/>
              </a:spcBef>
              <a:spcAft>
                <a:spcPct val="0"/>
              </a:spcAft>
            </a:pPr>
            <a:r>
              <a:rPr lang="nb-NO" sz="10667" kern="1200" dirty="0">
                <a:solidFill>
                  <a:srgbClr val="FFFFFF"/>
                </a:solidFill>
                <a:latin typeface="Arial" charset="0"/>
                <a:ea typeface=""/>
                <a:cs typeface="Arial" charset="0"/>
              </a:rPr>
              <a:t>Innovate. Disrupt. Transform. Fast. </a:t>
            </a:r>
          </a:p>
          <a:p>
            <a:pPr defTabSz="1214983" fontAlgn="base" hangingPunct="1">
              <a:lnSpc>
                <a:spcPct val="80000"/>
              </a:lnSpc>
              <a:spcBef>
                <a:spcPct val="0"/>
              </a:spcBef>
              <a:spcAft>
                <a:spcPct val="0"/>
              </a:spcAft>
            </a:pPr>
            <a:r>
              <a:rPr lang="nb-NO" sz="10667" kern="1200" dirty="0">
                <a:solidFill>
                  <a:prstClr val="white"/>
                </a:solidFill>
                <a:latin typeface="Arial" charset="0"/>
                <a:ea typeface=""/>
                <a:cs typeface="Arial" charset="0"/>
              </a:rPr>
              <a:t>A</a:t>
            </a:r>
            <a:r>
              <a:rPr lang="nb-NO" sz="10667" kern="1200" dirty="0">
                <a:solidFill>
                  <a:srgbClr val="FFFFFF"/>
                </a:solidFill>
                <a:latin typeface="Arial" charset="0"/>
                <a:ea typeface=""/>
                <a:cs typeface="Arial" charset="0"/>
              </a:rPr>
              <a:t>t Enterprise Scale.</a:t>
            </a:r>
          </a:p>
        </p:txBody>
      </p:sp>
      <p:sp>
        <p:nvSpPr>
          <p:cNvPr id="37893" name="TextBox 9"/>
          <p:cNvSpPr txBox="1">
            <a:spLocks noChangeArrowheads="1"/>
          </p:cNvSpPr>
          <p:nvPr/>
        </p:nvSpPr>
        <p:spPr bwMode="auto">
          <a:xfrm>
            <a:off x="16248593" y="8811913"/>
            <a:ext cx="8135407" cy="2862322"/>
          </a:xfrm>
          <a:prstGeom prst="rect">
            <a:avLst/>
          </a:prstGeom>
          <a:noFill/>
          <a:ln w="9525">
            <a:noFill/>
            <a:miter lim="800000"/>
            <a:headEnd/>
            <a:tailEnd/>
          </a:ln>
        </p:spPr>
        <p:txBody>
          <a:bodyPr wrap="square">
            <a:spAutoFit/>
          </a:bodyPr>
          <a:lstStyle/>
          <a:p>
            <a:pPr lvl="0">
              <a:spcBef>
                <a:spcPts val="5900"/>
              </a:spcBef>
              <a:defRPr sz="3200">
                <a:solidFill>
                  <a:srgbClr val="53585F"/>
                </a:solidFill>
                <a:latin typeface="Helvetica Light"/>
                <a:ea typeface="Helvetica Light"/>
                <a:cs typeface="Helvetica Light"/>
                <a:sym typeface="Helvetica Light"/>
              </a:defRPr>
            </a:pPr>
            <a:r>
              <a:rPr lang="en-US" sz="4400" b="1" dirty="0">
                <a:solidFill>
                  <a:schemeClr val="bg1"/>
                </a:solidFill>
              </a:rPr>
              <a:t>Chris </a:t>
            </a:r>
            <a:r>
              <a:rPr lang="en-US" sz="4400" b="1" dirty="0" smtClean="0">
                <a:solidFill>
                  <a:schemeClr val="bg1"/>
                </a:solidFill>
              </a:rPr>
              <a:t>Lazzaro</a:t>
            </a:r>
          </a:p>
          <a:p>
            <a:pPr lvl="0">
              <a:defRPr sz="3200">
                <a:solidFill>
                  <a:srgbClr val="53585F"/>
                </a:solidFill>
                <a:latin typeface="Helvetica Light"/>
                <a:ea typeface="Helvetica Light"/>
                <a:cs typeface="Helvetica Light"/>
                <a:sym typeface="Helvetica Light"/>
              </a:defRPr>
            </a:pPr>
            <a:r>
              <a:rPr lang="en-US" sz="4400" dirty="0">
                <a:solidFill>
                  <a:prstClr val="white"/>
                </a:solidFill>
              </a:rPr>
              <a:t>@</a:t>
            </a:r>
            <a:r>
              <a:rPr lang="en-US" sz="4400" dirty="0" err="1" smtClean="0">
                <a:solidFill>
                  <a:prstClr val="white"/>
                </a:solidFill>
              </a:rPr>
              <a:t>LazzaroChris</a:t>
            </a:r>
            <a:r>
              <a:rPr lang="en-US" sz="3200" dirty="0">
                <a:solidFill>
                  <a:schemeClr val="bg1"/>
                </a:solidFill>
              </a:rPr>
              <a:t/>
            </a:r>
            <a:br>
              <a:rPr lang="en-US" sz="3200" dirty="0">
                <a:solidFill>
                  <a:schemeClr val="bg1"/>
                </a:solidFill>
              </a:rPr>
            </a:br>
            <a:r>
              <a:rPr lang="en-US" sz="3200" dirty="0" smtClean="0">
                <a:solidFill>
                  <a:schemeClr val="bg1"/>
                </a:solidFill>
              </a:rPr>
              <a:t>Lead </a:t>
            </a:r>
            <a:r>
              <a:rPr lang="en-US" sz="3200" dirty="0">
                <a:solidFill>
                  <a:schemeClr val="bg1"/>
                </a:solidFill>
              </a:rPr>
              <a:t>Architect, </a:t>
            </a:r>
            <a:r>
              <a:rPr lang="en-US" sz="3200" dirty="0" smtClean="0">
                <a:solidFill>
                  <a:schemeClr val="bg1"/>
                </a:solidFill>
              </a:rPr>
              <a:t>Garage Method</a:t>
            </a:r>
          </a:p>
          <a:p>
            <a:pPr lvl="0">
              <a:defRPr sz="3200">
                <a:solidFill>
                  <a:srgbClr val="53585F"/>
                </a:solidFill>
                <a:latin typeface="Helvetica Light"/>
                <a:ea typeface="Helvetica Light"/>
                <a:cs typeface="Helvetica Light"/>
                <a:sym typeface="Helvetica Light"/>
              </a:defRPr>
            </a:pPr>
            <a:r>
              <a:rPr lang="en-US" sz="3200" dirty="0" err="1" smtClean="0">
                <a:solidFill>
                  <a:schemeClr val="bg1"/>
                </a:solidFill>
              </a:rPr>
              <a:t>clazzaro@us.ibm.com</a:t>
            </a:r>
            <a:endParaRPr lang="en-US" sz="3200" dirty="0" smtClean="0">
              <a:solidFill>
                <a:schemeClr val="bg1"/>
              </a:solidFill>
              <a:hlinkClick r:id="rId4"/>
            </a:endParaRPr>
          </a:p>
          <a:p>
            <a:pPr lvl="0">
              <a:defRPr sz="3200">
                <a:solidFill>
                  <a:srgbClr val="53585F"/>
                </a:solidFill>
                <a:latin typeface="Helvetica Light"/>
                <a:ea typeface="Helvetica Light"/>
                <a:cs typeface="Helvetica Light"/>
                <a:sym typeface="Helvetica Light"/>
              </a:defRPr>
            </a:pPr>
            <a:endParaRPr lang="en-US" sz="2800" dirty="0" smtClean="0">
              <a:solidFill>
                <a:schemeClr val="bg1"/>
              </a:solidFill>
              <a:hlinkClick r:id="rId4"/>
            </a:endParaRPr>
          </a:p>
        </p:txBody>
      </p:sp>
      <p:sp>
        <p:nvSpPr>
          <p:cNvPr id="37895" name="TextBox 4"/>
          <p:cNvSpPr txBox="1">
            <a:spLocks noChangeArrowheads="1"/>
          </p:cNvSpPr>
          <p:nvPr/>
        </p:nvSpPr>
        <p:spPr bwMode="auto">
          <a:xfrm>
            <a:off x="1193800" y="7797801"/>
            <a:ext cx="14224000" cy="1549400"/>
          </a:xfrm>
          <a:prstGeom prst="rect">
            <a:avLst/>
          </a:prstGeom>
          <a:noFill/>
          <a:ln w="9525">
            <a:noFill/>
            <a:miter lim="800000"/>
            <a:headEnd/>
            <a:tailEnd/>
          </a:ln>
        </p:spPr>
        <p:txBody>
          <a:bodyPr wrap="none"/>
          <a:lstStyle/>
          <a:p>
            <a:pPr defTabSz="1214983" fontAlgn="base" hangingPunct="1">
              <a:spcBef>
                <a:spcPct val="0"/>
              </a:spcBef>
              <a:spcAft>
                <a:spcPct val="0"/>
              </a:spcAft>
            </a:pPr>
            <a:r>
              <a:rPr lang="en-US" sz="5333" i="1" kern="1200" dirty="0">
                <a:solidFill>
                  <a:prstClr val="white"/>
                </a:solidFill>
                <a:latin typeface="Arial" charset="0"/>
                <a:ea typeface=""/>
                <a:cs typeface="Arial" charset="0"/>
              </a:rPr>
              <a:t>IBM </a:t>
            </a:r>
            <a:r>
              <a:rPr lang="en-US" sz="5333" i="1" kern="1200" dirty="0" smtClean="0">
                <a:solidFill>
                  <a:prstClr val="white"/>
                </a:solidFill>
                <a:latin typeface="Arial" charset="0"/>
                <a:ea typeface=""/>
                <a:cs typeface="Arial" charset="0"/>
              </a:rPr>
              <a:t>Cloud Garage </a:t>
            </a:r>
            <a:r>
              <a:rPr lang="en-US" sz="5333" i="1" kern="1200" dirty="0">
                <a:solidFill>
                  <a:prstClr val="white"/>
                </a:solidFill>
                <a:latin typeface="Arial" charset="0"/>
                <a:ea typeface=""/>
                <a:cs typeface="Arial" charset="0"/>
              </a:rPr>
              <a:t>Method</a:t>
            </a:r>
          </a:p>
        </p:txBody>
      </p:sp>
    </p:spTree>
    <p:extLst>
      <p:ext uri="{BB962C8B-B14F-4D97-AF65-F5344CB8AC3E}">
        <p14:creationId xmlns:p14="http://schemas.microsoft.com/office/powerpoint/2010/main" val="543380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296" y="2714675"/>
            <a:ext cx="8146965" cy="8282133"/>
          </a:xfrm>
          <a:prstGeom prst="rect">
            <a:avLst/>
          </a:prstGeom>
        </p:spPr>
      </p:pic>
      <p:sp>
        <p:nvSpPr>
          <p:cNvPr id="12290" name="Title 1"/>
          <p:cNvSpPr>
            <a:spLocks noGrp="1"/>
          </p:cNvSpPr>
          <p:nvPr>
            <p:ph type="title"/>
          </p:nvPr>
        </p:nvSpPr>
        <p:spPr>
          <a:xfrm>
            <a:off x="380867" y="428673"/>
            <a:ext cx="22928869" cy="2286003"/>
          </a:xfrm>
        </p:spPr>
        <p:txBody>
          <a:bodyPr>
            <a:normAutofit/>
          </a:bodyPr>
          <a:lstStyle/>
          <a:p>
            <a:r>
              <a:rPr lang="en-US" altLang="en-US" sz="6400" dirty="0">
                <a:latin typeface="Arial" panose="020B0604020202020204" pitchFamily="34" charset="0"/>
                <a:ea typeface="ＭＳ Ｐゴシック" panose="020B0600070205080204" pitchFamily="34" charset="-128"/>
                <a:cs typeface="Arial" panose="020B0604020202020204" pitchFamily="34" charset="0"/>
              </a:rPr>
              <a:t>IBM </a:t>
            </a:r>
            <a:r>
              <a:rPr lang="en-US" altLang="en-US" sz="6400" dirty="0" smtClean="0">
                <a:latin typeface="Arial" panose="020B0604020202020204" pitchFamily="34" charset="0"/>
                <a:ea typeface="ＭＳ Ｐゴシック" panose="020B0600070205080204" pitchFamily="34" charset="-128"/>
                <a:cs typeface="Arial" panose="020B0604020202020204" pitchFamily="34" charset="0"/>
              </a:rPr>
              <a:t>Cloud Garage </a:t>
            </a:r>
            <a:r>
              <a:rPr lang="en-US" altLang="en-US" sz="6400" dirty="0">
                <a:latin typeface="Arial" panose="020B0604020202020204" pitchFamily="34" charset="0"/>
                <a:ea typeface="ＭＳ Ｐゴシック" panose="020B0600070205080204" pitchFamily="34" charset="-128"/>
                <a:cs typeface="Arial" panose="020B0604020202020204" pitchFamily="34" charset="0"/>
              </a:rPr>
              <a:t>Method</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229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6400">
                <a:solidFill>
                  <a:schemeClr val="bg2"/>
                </a:solidFill>
                <a:latin typeface="Arial" panose="020B0604020202020204" pitchFamily="34" charset="0"/>
                <a:ea typeface="ＭＳ Ｐゴシック" panose="020B0600070205080204" pitchFamily="34" charset="-128"/>
                <a:cs typeface="Arial" panose="020B0604020202020204" pitchFamily="34" charset="0"/>
              </a:defRPr>
            </a:lvl1pPr>
            <a:lvl2pPr marL="1981225" indent="-762010">
              <a:spcBef>
                <a:spcPct val="20000"/>
              </a:spcBef>
              <a:buFont typeface="Arial" panose="020B0604020202020204" pitchFamily="34" charset="0"/>
              <a:buChar char="–"/>
              <a:defRPr sz="5333">
                <a:solidFill>
                  <a:schemeClr val="bg2"/>
                </a:solidFill>
                <a:latin typeface="Arial" panose="020B0604020202020204" pitchFamily="34" charset="0"/>
                <a:ea typeface="ＭＳ Ｐゴシック" panose="020B0600070205080204" pitchFamily="34" charset="-128"/>
                <a:cs typeface="Arial" panose="020B0604020202020204" pitchFamily="34" charset="0"/>
              </a:defRPr>
            </a:lvl2pPr>
            <a:lvl3pPr marL="3048038" indent="-609608">
              <a:spcBef>
                <a:spcPct val="20000"/>
              </a:spcBef>
              <a:buFont typeface="Arial" panose="020B0604020202020204" pitchFamily="34" charset="0"/>
              <a:buChar char="•"/>
              <a:defRPr>
                <a:solidFill>
                  <a:schemeClr val="bg2"/>
                </a:solidFill>
                <a:latin typeface="Arial" panose="020B0604020202020204" pitchFamily="34" charset="0"/>
                <a:ea typeface="ＭＳ Ｐゴシック" panose="020B0600070205080204" pitchFamily="34" charset="-128"/>
                <a:cs typeface="Arial" panose="020B0604020202020204" pitchFamily="34" charset="0"/>
              </a:defRPr>
            </a:lvl3pPr>
            <a:lvl4pPr marL="4267253"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4pPr>
            <a:lvl5pPr marL="5486469"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5pPr>
            <a:lvl6pPr marL="670568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6pPr>
            <a:lvl7pPr marL="7924899"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7pPr>
            <a:lvl8pPr marL="914411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8pPr>
            <a:lvl9pPr marL="10363330"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698FE5D2-1AE5-47EA-9625-CA1D8C842B1A}" type="slidenum">
              <a:rPr lang="en-US" altLang="en-US" sz="2667">
                <a:solidFill>
                  <a:srgbClr val="939396"/>
                </a:solidFill>
              </a:rPr>
              <a:pPr>
                <a:spcBef>
                  <a:spcPct val="0"/>
                </a:spcBef>
                <a:buFontTx/>
                <a:buNone/>
              </a:pPr>
              <a:t>10</a:t>
            </a:fld>
            <a:endParaRPr lang="en-US" altLang="en-US" sz="2667">
              <a:solidFill>
                <a:srgbClr val="939396"/>
              </a:solidFill>
            </a:endParaRPr>
          </a:p>
        </p:txBody>
      </p:sp>
      <p:sp>
        <p:nvSpPr>
          <p:cNvPr id="8" name="Rectangle 7"/>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215" eaLnBrk="0" fontAlgn="base">
              <a:spcBef>
                <a:spcPct val="0"/>
              </a:spcBef>
              <a:spcAft>
                <a:spcPct val="0"/>
              </a:spcAft>
            </a:pPr>
            <a:endParaRPr lang="en-US" sz="4800" kern="1200">
              <a:solidFill>
                <a:srgbClr val="FFFFFF"/>
              </a:solidFill>
            </a:endParaRPr>
          </a:p>
        </p:txBody>
      </p:sp>
      <p:sp>
        <p:nvSpPr>
          <p:cNvPr id="23" name="TextBox 22"/>
          <p:cNvSpPr txBox="1"/>
          <p:nvPr/>
        </p:nvSpPr>
        <p:spPr>
          <a:xfrm>
            <a:off x="380868" y="2275700"/>
            <a:ext cx="22328664" cy="748988"/>
          </a:xfrm>
          <a:prstGeom prst="rect">
            <a:avLst/>
          </a:prstGeom>
          <a:noFill/>
          <a:effectLst>
            <a:outerShdw blurRad="50800" dist="38100" dir="2700000" algn="tl" rotWithShape="0">
              <a:schemeClr val="accent3">
                <a:alpha val="40000"/>
              </a:schemeClr>
            </a:outerShdw>
          </a:effectLst>
        </p:spPr>
        <p:txBody>
          <a:bodyPr wrap="square" rtlCol="0">
            <a:spAutoFit/>
          </a:bodyPr>
          <a:lstStyle/>
          <a:p>
            <a:pPr defTabSz="1219215" eaLnBrk="0" fontAlgn="base">
              <a:spcBef>
                <a:spcPct val="0"/>
              </a:spcBef>
              <a:spcAft>
                <a:spcPct val="0"/>
              </a:spcAft>
            </a:pPr>
            <a:r>
              <a:rPr lang="en-US" sz="4267" b="1" kern="1200" dirty="0">
                <a:solidFill>
                  <a:srgbClr val="0070C0"/>
                </a:solidFill>
                <a:latin typeface="Arial"/>
                <a:ea typeface="ＭＳ Ｐゴシック" panose="020B0600070205080204" pitchFamily="34" charset="-128"/>
                <a:cs typeface=""/>
              </a:rPr>
              <a:t>A proven, comprehensive process that delivers outcomes</a:t>
            </a:r>
          </a:p>
        </p:txBody>
      </p:sp>
      <p:sp>
        <p:nvSpPr>
          <p:cNvPr id="33" name="Content Placeholder 1"/>
          <p:cNvSpPr txBox="1">
            <a:spLocks noGrp="1"/>
          </p:cNvSpPr>
          <p:nvPr>
            <p:ph idx="1"/>
          </p:nvPr>
        </p:nvSpPr>
        <p:spPr bwMode="auto">
          <a:xfrm>
            <a:off x="4262515" y="4413311"/>
            <a:ext cx="15858971" cy="8138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4267" b="1" dirty="0"/>
              <a:t>Clients are drawn to the Method because it is a defined and proven process – which our competitors universally lack – making it perhaps our most significant differentiator </a:t>
            </a:r>
          </a:p>
          <a:p>
            <a:pPr marL="0" indent="0">
              <a:buNone/>
            </a:pPr>
            <a:endParaRPr lang="en-US" sz="3733" dirty="0"/>
          </a:p>
          <a:p>
            <a:pPr marL="0" indent="0">
              <a:buNone/>
            </a:pPr>
            <a:r>
              <a:rPr lang="en-US" sz="3733" b="1" dirty="0">
                <a:solidFill>
                  <a:srgbClr val="0070C0"/>
                </a:solidFill>
              </a:rPr>
              <a:t>Clients witness how the Method:</a:t>
            </a:r>
          </a:p>
          <a:p>
            <a:r>
              <a:rPr lang="en-US" sz="3733" b="1" dirty="0">
                <a:solidFill>
                  <a:schemeClr val="tx1"/>
                </a:solidFill>
              </a:rPr>
              <a:t>Brings together priorities </a:t>
            </a:r>
            <a:r>
              <a:rPr lang="en-US" sz="3733" dirty="0">
                <a:solidFill>
                  <a:schemeClr val="tx1"/>
                </a:solidFill>
              </a:rPr>
              <a:t>from within their organizations</a:t>
            </a:r>
          </a:p>
          <a:p>
            <a:r>
              <a:rPr lang="en-US" sz="3733" b="1" dirty="0">
                <a:solidFill>
                  <a:schemeClr val="tx1"/>
                </a:solidFill>
              </a:rPr>
              <a:t>Rapidly produces the outcomes </a:t>
            </a:r>
            <a:r>
              <a:rPr lang="en-US" sz="3733" dirty="0">
                <a:solidFill>
                  <a:schemeClr val="tx1"/>
                </a:solidFill>
              </a:rPr>
              <a:t>that they – and </a:t>
            </a:r>
            <a:r>
              <a:rPr lang="en-US" sz="3733" i="1" dirty="0">
                <a:solidFill>
                  <a:schemeClr val="tx1"/>
                </a:solidFill>
              </a:rPr>
              <a:t>their</a:t>
            </a:r>
            <a:r>
              <a:rPr lang="en-US" sz="3733" dirty="0">
                <a:solidFill>
                  <a:schemeClr val="tx1"/>
                </a:solidFill>
              </a:rPr>
              <a:t> customers – really need</a:t>
            </a:r>
          </a:p>
          <a:p>
            <a:r>
              <a:rPr lang="en-US" sz="3733" b="1" dirty="0">
                <a:solidFill>
                  <a:schemeClr val="tx1"/>
                </a:solidFill>
              </a:rPr>
              <a:t>Transforms their organizations </a:t>
            </a:r>
            <a:r>
              <a:rPr lang="en-US" sz="3733" dirty="0">
                <a:solidFill>
                  <a:schemeClr val="tx1"/>
                </a:solidFill>
              </a:rPr>
              <a:t>to take advantage of technology in the best way </a:t>
            </a:r>
            <a:r>
              <a:rPr lang="en-US" sz="3733" dirty="0" smtClean="0">
                <a:solidFill>
                  <a:schemeClr val="tx1"/>
                </a:solidFill>
              </a:rPr>
              <a:t>possible</a:t>
            </a:r>
            <a:endParaRPr lang="en-US" sz="3733" dirty="0">
              <a:solidFill>
                <a:schemeClr val="tx1"/>
              </a:solidFill>
            </a:endParaRPr>
          </a:p>
        </p:txBody>
      </p:sp>
    </p:spTree>
    <p:extLst>
      <p:ext uri="{BB962C8B-B14F-4D97-AF65-F5344CB8AC3E}">
        <p14:creationId xmlns:p14="http://schemas.microsoft.com/office/powerpoint/2010/main" val="20245633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80867" y="428673"/>
            <a:ext cx="22928869" cy="2286003"/>
          </a:xfrm>
        </p:spPr>
        <p:txBody>
          <a:bodyPr>
            <a:normAutofit/>
          </a:bodyPr>
          <a:lstStyle/>
          <a:p>
            <a:r>
              <a:rPr lang="en-US" altLang="en-US" sz="6400" dirty="0">
                <a:latin typeface="Arial" panose="020B0604020202020204" pitchFamily="34" charset="0"/>
                <a:ea typeface="ＭＳ Ｐゴシック" panose="020B0600070205080204" pitchFamily="34" charset="-128"/>
                <a:cs typeface="Arial" panose="020B0604020202020204" pitchFamily="34" charset="0"/>
              </a:rPr>
              <a:t>IBM </a:t>
            </a:r>
            <a:r>
              <a:rPr lang="en-US" altLang="en-US" sz="6400" dirty="0" smtClean="0">
                <a:latin typeface="Arial" panose="020B0604020202020204" pitchFamily="34" charset="0"/>
                <a:ea typeface="ＭＳ Ｐゴシック" panose="020B0600070205080204" pitchFamily="34" charset="-128"/>
                <a:cs typeface="Arial" panose="020B0604020202020204" pitchFamily="34" charset="0"/>
              </a:rPr>
              <a:t>Cloud Garage </a:t>
            </a:r>
            <a:r>
              <a:rPr lang="en-US" altLang="en-US" sz="6400" dirty="0">
                <a:latin typeface="Arial" panose="020B0604020202020204" pitchFamily="34" charset="0"/>
                <a:ea typeface="ＭＳ Ｐゴシック" panose="020B0600070205080204" pitchFamily="34" charset="-128"/>
                <a:cs typeface="Arial" panose="020B0604020202020204" pitchFamily="34" charset="0"/>
              </a:rPr>
              <a:t>Method</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 name="Group 1"/>
          <p:cNvGrpSpPr/>
          <p:nvPr/>
        </p:nvGrpSpPr>
        <p:grpSpPr>
          <a:xfrm>
            <a:off x="14998280" y="467147"/>
            <a:ext cx="7289592" cy="3617104"/>
            <a:chOff x="5657737" y="252715"/>
            <a:chExt cx="2733597" cy="1356414"/>
          </a:xfrm>
        </p:grpSpPr>
        <p:sp>
          <p:nvSpPr>
            <p:cNvPr id="27" name="Content Placeholder 1"/>
            <p:cNvSpPr txBox="1">
              <a:spLocks/>
            </p:cNvSpPr>
            <p:nvPr/>
          </p:nvSpPr>
          <p:spPr bwMode="auto">
            <a:xfrm>
              <a:off x="5657737" y="252715"/>
              <a:ext cx="2733597" cy="617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3200"/>
                </a:lnSpc>
                <a:buNone/>
              </a:pPr>
              <a:r>
                <a:rPr lang="en-US" sz="4267" b="1" dirty="0">
                  <a:solidFill>
                    <a:srgbClr val="F8B63E"/>
                  </a:solidFill>
                </a:rPr>
                <a:t>Think</a:t>
              </a:r>
              <a:endParaRPr lang="en-US" sz="3733" b="1" dirty="0">
                <a:solidFill>
                  <a:srgbClr val="F8B63E"/>
                </a:solidFill>
              </a:endParaRPr>
            </a:p>
            <a:p>
              <a:pPr marL="0" indent="0">
                <a:lnSpc>
                  <a:spcPts val="3200"/>
                </a:lnSpc>
                <a:buNone/>
              </a:pPr>
              <a:r>
                <a:rPr lang="en-US" sz="3200" b="1" dirty="0"/>
                <a:t>Conceptualize, refine and prioritize capabilities</a:t>
              </a:r>
            </a:p>
          </p:txBody>
        </p:sp>
        <p:sp>
          <p:nvSpPr>
            <p:cNvPr id="28" name="Content Placeholder 1"/>
            <p:cNvSpPr txBox="1">
              <a:spLocks/>
            </p:cNvSpPr>
            <p:nvPr/>
          </p:nvSpPr>
          <p:spPr bwMode="auto">
            <a:xfrm>
              <a:off x="5657737" y="830774"/>
              <a:ext cx="2719253" cy="77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400"/>
                </a:lnSpc>
              </a:pPr>
              <a:r>
                <a:rPr lang="en-US" sz="2800" dirty="0">
                  <a:solidFill>
                    <a:srgbClr val="4F7DBE"/>
                  </a:solidFill>
                </a:rPr>
                <a:t>IBM Design Thinking</a:t>
              </a:r>
            </a:p>
            <a:p>
              <a:pPr>
                <a:lnSpc>
                  <a:spcPts val="2400"/>
                </a:lnSpc>
              </a:pPr>
              <a:r>
                <a:rPr lang="en-US" sz="2800" dirty="0">
                  <a:solidFill>
                    <a:srgbClr val="4F7DBE"/>
                  </a:solidFill>
                </a:rPr>
                <a:t>Rank ordered backlog</a:t>
              </a:r>
            </a:p>
            <a:p>
              <a:pPr>
                <a:lnSpc>
                  <a:spcPts val="2400"/>
                </a:lnSpc>
              </a:pPr>
              <a:r>
                <a:rPr lang="en-US" sz="2800" dirty="0">
                  <a:solidFill>
                    <a:srgbClr val="4F7DBE"/>
                  </a:solidFill>
                </a:rPr>
                <a:t>Playbacks</a:t>
              </a:r>
            </a:p>
            <a:p>
              <a:pPr>
                <a:lnSpc>
                  <a:spcPts val="2400"/>
                </a:lnSpc>
              </a:pPr>
              <a:r>
                <a:rPr lang="en-US" sz="2800" dirty="0">
                  <a:solidFill>
                    <a:srgbClr val="4F7DBE"/>
                  </a:solidFill>
                </a:rPr>
                <a:t>Define minimum viable product</a:t>
              </a:r>
            </a:p>
          </p:txBody>
        </p:sp>
      </p:grpSp>
      <p:sp>
        <p:nvSpPr>
          <p:cNvPr id="1229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6400">
                <a:solidFill>
                  <a:schemeClr val="bg2"/>
                </a:solidFill>
                <a:latin typeface="Arial" panose="020B0604020202020204" pitchFamily="34" charset="0"/>
                <a:ea typeface="ＭＳ Ｐゴシック" panose="020B0600070205080204" pitchFamily="34" charset="-128"/>
                <a:cs typeface="Arial" panose="020B0604020202020204" pitchFamily="34" charset="0"/>
              </a:defRPr>
            </a:lvl1pPr>
            <a:lvl2pPr marL="1981225" indent="-762010">
              <a:spcBef>
                <a:spcPct val="20000"/>
              </a:spcBef>
              <a:buFont typeface="Arial" panose="020B0604020202020204" pitchFamily="34" charset="0"/>
              <a:buChar char="–"/>
              <a:defRPr sz="5333">
                <a:solidFill>
                  <a:schemeClr val="bg2"/>
                </a:solidFill>
                <a:latin typeface="Arial" panose="020B0604020202020204" pitchFamily="34" charset="0"/>
                <a:ea typeface="ＭＳ Ｐゴシック" panose="020B0600070205080204" pitchFamily="34" charset="-128"/>
                <a:cs typeface="Arial" panose="020B0604020202020204" pitchFamily="34" charset="0"/>
              </a:defRPr>
            </a:lvl2pPr>
            <a:lvl3pPr marL="3048038" indent="-609608">
              <a:spcBef>
                <a:spcPct val="20000"/>
              </a:spcBef>
              <a:buFont typeface="Arial" panose="020B0604020202020204" pitchFamily="34" charset="0"/>
              <a:buChar char="•"/>
              <a:defRPr>
                <a:solidFill>
                  <a:schemeClr val="bg2"/>
                </a:solidFill>
                <a:latin typeface="Arial" panose="020B0604020202020204" pitchFamily="34" charset="0"/>
                <a:ea typeface="ＭＳ Ｐゴシック" panose="020B0600070205080204" pitchFamily="34" charset="-128"/>
                <a:cs typeface="Arial" panose="020B0604020202020204" pitchFamily="34" charset="0"/>
              </a:defRPr>
            </a:lvl3pPr>
            <a:lvl4pPr marL="4267253"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4pPr>
            <a:lvl5pPr marL="5486469"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5pPr>
            <a:lvl6pPr marL="670568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6pPr>
            <a:lvl7pPr marL="7924899"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7pPr>
            <a:lvl8pPr marL="914411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8pPr>
            <a:lvl9pPr marL="10363330"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698FE5D2-1AE5-47EA-9625-CA1D8C842B1A}" type="slidenum">
              <a:rPr lang="en-US" altLang="en-US" sz="2667">
                <a:solidFill>
                  <a:srgbClr val="939396"/>
                </a:solidFill>
              </a:rPr>
              <a:pPr>
                <a:spcBef>
                  <a:spcPct val="0"/>
                </a:spcBef>
                <a:buFontTx/>
                <a:buNone/>
              </a:pPr>
              <a:t>11</a:t>
            </a:fld>
            <a:endParaRPr lang="en-US" altLang="en-US" sz="2667">
              <a:solidFill>
                <a:srgbClr val="939396"/>
              </a:solidFill>
            </a:endParaRPr>
          </a:p>
        </p:txBody>
      </p:sp>
      <p:sp>
        <p:nvSpPr>
          <p:cNvPr id="8" name="Rectangle 7"/>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23" name="TextBox 22"/>
          <p:cNvSpPr txBox="1"/>
          <p:nvPr/>
        </p:nvSpPr>
        <p:spPr>
          <a:xfrm>
            <a:off x="380868" y="2275699"/>
            <a:ext cx="22328664" cy="748988"/>
          </a:xfrm>
          <a:prstGeom prst="rect">
            <a:avLst/>
          </a:prstGeom>
          <a:noFill/>
          <a:effectLst>
            <a:outerShdw blurRad="50800" dist="38100" dir="2700000" algn="tl" rotWithShape="0">
              <a:schemeClr val="accent3">
                <a:alpha val="40000"/>
              </a:schemeClr>
            </a:outerShdw>
          </a:effectLst>
        </p:spPr>
        <p:txBody>
          <a:bodyPr wrap="square" rtlCol="0">
            <a:spAutoFit/>
          </a:bodyPr>
          <a:lstStyle/>
          <a:p>
            <a:r>
              <a:rPr lang="en-US" sz="4267" b="1" dirty="0">
                <a:solidFill>
                  <a:srgbClr val="0070C0"/>
                </a:solidFill>
                <a:latin typeface="+mn-lt"/>
              </a:rPr>
              <a:t>Core practices </a:t>
            </a:r>
          </a:p>
        </p:txBody>
      </p:sp>
      <p:grpSp>
        <p:nvGrpSpPr>
          <p:cNvPr id="3" name="Group 2"/>
          <p:cNvGrpSpPr/>
          <p:nvPr/>
        </p:nvGrpSpPr>
        <p:grpSpPr>
          <a:xfrm>
            <a:off x="16837665" y="4609604"/>
            <a:ext cx="6956019" cy="3606667"/>
            <a:chOff x="6444958" y="1356519"/>
            <a:chExt cx="2608507" cy="1352500"/>
          </a:xfrm>
        </p:grpSpPr>
        <p:sp>
          <p:nvSpPr>
            <p:cNvPr id="26" name="Content Placeholder 1"/>
            <p:cNvSpPr txBox="1">
              <a:spLocks/>
            </p:cNvSpPr>
            <p:nvPr/>
          </p:nvSpPr>
          <p:spPr bwMode="auto">
            <a:xfrm>
              <a:off x="6444958" y="1356519"/>
              <a:ext cx="2608507" cy="61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3200"/>
                </a:lnSpc>
                <a:buNone/>
              </a:pPr>
              <a:r>
                <a:rPr lang="en-US" sz="4267" b="1" dirty="0">
                  <a:solidFill>
                    <a:srgbClr val="29A9A2"/>
                  </a:solidFill>
                </a:rPr>
                <a:t>Code</a:t>
              </a:r>
              <a:endParaRPr lang="en-US" sz="3200" b="1" dirty="0">
                <a:solidFill>
                  <a:srgbClr val="29A9A2"/>
                </a:solidFill>
              </a:endParaRPr>
            </a:p>
            <a:p>
              <a:pPr marL="0" indent="0">
                <a:lnSpc>
                  <a:spcPts val="3200"/>
                </a:lnSpc>
                <a:buNone/>
              </a:pPr>
              <a:r>
                <a:rPr lang="en-US" sz="3200" b="1" dirty="0"/>
                <a:t>Generate, enhance, optimize and test features</a:t>
              </a:r>
            </a:p>
          </p:txBody>
        </p:sp>
        <p:sp>
          <p:nvSpPr>
            <p:cNvPr id="32" name="Content Placeholder 1"/>
            <p:cNvSpPr txBox="1">
              <a:spLocks/>
            </p:cNvSpPr>
            <p:nvPr/>
          </p:nvSpPr>
          <p:spPr bwMode="auto">
            <a:xfrm>
              <a:off x="6444958" y="1930664"/>
              <a:ext cx="2487905" cy="778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400"/>
                </a:lnSpc>
              </a:pPr>
              <a:r>
                <a:rPr lang="en-US" sz="2800" dirty="0">
                  <a:solidFill>
                    <a:srgbClr val="4F7DBE"/>
                  </a:solidFill>
                </a:rPr>
                <a:t>Pair programming</a:t>
              </a:r>
            </a:p>
            <a:p>
              <a:pPr>
                <a:lnSpc>
                  <a:spcPts val="2400"/>
                </a:lnSpc>
              </a:pPr>
              <a:r>
                <a:rPr lang="en-US" sz="2800" dirty="0">
                  <a:solidFill>
                    <a:srgbClr val="4F7DBE"/>
                  </a:solidFill>
                </a:rPr>
                <a:t>Test-driven development</a:t>
              </a:r>
            </a:p>
            <a:p>
              <a:pPr>
                <a:lnSpc>
                  <a:spcPts val="2400"/>
                </a:lnSpc>
              </a:pPr>
              <a:r>
                <a:rPr lang="en-US" sz="2800" dirty="0">
                  <a:solidFill>
                    <a:srgbClr val="4F7DBE"/>
                  </a:solidFill>
                </a:rPr>
                <a:t>Continuous integration</a:t>
              </a:r>
            </a:p>
            <a:p>
              <a:pPr>
                <a:lnSpc>
                  <a:spcPts val="2400"/>
                </a:lnSpc>
              </a:pPr>
              <a:r>
                <a:rPr lang="en-US" sz="2800" dirty="0">
                  <a:solidFill>
                    <a:srgbClr val="4F7DBE"/>
                  </a:solidFill>
                </a:rPr>
                <a:t>Automated testing</a:t>
              </a:r>
            </a:p>
          </p:txBody>
        </p:sp>
      </p:grpSp>
      <p:grpSp>
        <p:nvGrpSpPr>
          <p:cNvPr id="5" name="Group 4"/>
          <p:cNvGrpSpPr/>
          <p:nvPr/>
        </p:nvGrpSpPr>
        <p:grpSpPr>
          <a:xfrm>
            <a:off x="16263260" y="8819718"/>
            <a:ext cx="6634413" cy="2729901"/>
            <a:chOff x="5486959" y="3908255"/>
            <a:chExt cx="2487905" cy="1023713"/>
          </a:xfrm>
        </p:grpSpPr>
        <p:sp>
          <p:nvSpPr>
            <p:cNvPr id="25" name="Content Placeholder 1"/>
            <p:cNvSpPr txBox="1">
              <a:spLocks/>
            </p:cNvSpPr>
            <p:nvPr/>
          </p:nvSpPr>
          <p:spPr bwMode="auto">
            <a:xfrm>
              <a:off x="5486959" y="3908255"/>
              <a:ext cx="2272503" cy="61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3200"/>
                </a:lnSpc>
                <a:buNone/>
              </a:pPr>
              <a:r>
                <a:rPr lang="en-US" sz="4267" b="1" dirty="0">
                  <a:solidFill>
                    <a:srgbClr val="794B9B"/>
                  </a:solidFill>
                </a:rPr>
                <a:t>Deliver</a:t>
              </a:r>
              <a:endParaRPr lang="en-US" sz="3200" b="1" dirty="0">
                <a:solidFill>
                  <a:srgbClr val="794B9B"/>
                </a:solidFill>
              </a:endParaRPr>
            </a:p>
            <a:p>
              <a:pPr marL="0" indent="0">
                <a:lnSpc>
                  <a:spcPts val="3200"/>
                </a:lnSpc>
                <a:buNone/>
              </a:pPr>
              <a:r>
                <a:rPr lang="en-US" sz="3200" b="1" dirty="0"/>
                <a:t>Automated production and delivery of offerings</a:t>
              </a:r>
            </a:p>
          </p:txBody>
        </p:sp>
        <p:sp>
          <p:nvSpPr>
            <p:cNvPr id="34" name="Content Placeholder 1"/>
            <p:cNvSpPr txBox="1">
              <a:spLocks/>
            </p:cNvSpPr>
            <p:nvPr/>
          </p:nvSpPr>
          <p:spPr bwMode="auto">
            <a:xfrm>
              <a:off x="5486959" y="4502577"/>
              <a:ext cx="2487905" cy="429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400"/>
                </a:lnSpc>
              </a:pPr>
              <a:r>
                <a:rPr lang="en-US" sz="2800" dirty="0">
                  <a:solidFill>
                    <a:srgbClr val="4F7DBE"/>
                  </a:solidFill>
                </a:rPr>
                <a:t>Continuous delivery</a:t>
              </a:r>
            </a:p>
            <a:p>
              <a:pPr>
                <a:lnSpc>
                  <a:spcPts val="2400"/>
                </a:lnSpc>
              </a:pPr>
              <a:r>
                <a:rPr lang="en-US" sz="2800" dirty="0">
                  <a:solidFill>
                    <a:srgbClr val="4F7DBE"/>
                  </a:solidFill>
                </a:rPr>
                <a:t>Delivery pipeline</a:t>
              </a:r>
            </a:p>
          </p:txBody>
        </p:sp>
      </p:grpSp>
      <p:grpSp>
        <p:nvGrpSpPr>
          <p:cNvPr id="9" name="Group 8"/>
          <p:cNvGrpSpPr/>
          <p:nvPr/>
        </p:nvGrpSpPr>
        <p:grpSpPr>
          <a:xfrm>
            <a:off x="1466301" y="9583126"/>
            <a:ext cx="6956019" cy="3040347"/>
            <a:chOff x="335224" y="2709727"/>
            <a:chExt cx="2608507" cy="1140130"/>
          </a:xfrm>
        </p:grpSpPr>
        <p:sp>
          <p:nvSpPr>
            <p:cNvPr id="22" name="Content Placeholder 1"/>
            <p:cNvSpPr txBox="1">
              <a:spLocks/>
            </p:cNvSpPr>
            <p:nvPr/>
          </p:nvSpPr>
          <p:spPr bwMode="auto">
            <a:xfrm>
              <a:off x="335224" y="2709727"/>
              <a:ext cx="2608507" cy="66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3200"/>
                </a:lnSpc>
                <a:buNone/>
              </a:pPr>
              <a:r>
                <a:rPr lang="en-US" sz="4267" b="1" dirty="0">
                  <a:solidFill>
                    <a:srgbClr val="548A4A"/>
                  </a:solidFill>
                </a:rPr>
                <a:t>Manage</a:t>
              </a:r>
              <a:endParaRPr lang="en-US" sz="3200" b="1" dirty="0">
                <a:solidFill>
                  <a:srgbClr val="548A4A"/>
                </a:solidFill>
              </a:endParaRPr>
            </a:p>
            <a:p>
              <a:pPr marL="0" indent="0">
                <a:lnSpc>
                  <a:spcPts val="3200"/>
                </a:lnSpc>
                <a:buNone/>
              </a:pPr>
              <a:r>
                <a:rPr lang="en-US" sz="3200" b="1" dirty="0"/>
                <a:t>Ongoing monitoring, support and recovery</a:t>
              </a:r>
            </a:p>
          </p:txBody>
        </p:sp>
        <p:sp>
          <p:nvSpPr>
            <p:cNvPr id="35" name="Content Placeholder 1"/>
            <p:cNvSpPr txBox="1">
              <a:spLocks/>
            </p:cNvSpPr>
            <p:nvPr/>
          </p:nvSpPr>
          <p:spPr bwMode="auto">
            <a:xfrm>
              <a:off x="335224" y="3292432"/>
              <a:ext cx="2487905" cy="5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400"/>
                </a:lnSpc>
              </a:pPr>
              <a:r>
                <a:rPr lang="en-US" sz="2800" dirty="0">
                  <a:solidFill>
                    <a:srgbClr val="4F7DBE"/>
                  </a:solidFill>
                </a:rPr>
                <a:t>Circuit breaker pattern</a:t>
              </a:r>
            </a:p>
            <a:p>
              <a:pPr>
                <a:lnSpc>
                  <a:spcPts val="2400"/>
                </a:lnSpc>
              </a:pPr>
              <a:r>
                <a:rPr lang="en-US" sz="2800" dirty="0">
                  <a:solidFill>
                    <a:srgbClr val="4F7DBE"/>
                  </a:solidFill>
                </a:rPr>
                <a:t>Automated monitoring</a:t>
              </a:r>
            </a:p>
            <a:p>
              <a:pPr>
                <a:lnSpc>
                  <a:spcPts val="2400"/>
                </a:lnSpc>
              </a:pPr>
              <a:r>
                <a:rPr lang="en-US" sz="2800" dirty="0">
                  <a:solidFill>
                    <a:srgbClr val="4F7DBE"/>
                  </a:solidFill>
                </a:rPr>
                <a:t>High availability</a:t>
              </a:r>
            </a:p>
          </p:txBody>
        </p:sp>
      </p:grpSp>
      <p:grpSp>
        <p:nvGrpSpPr>
          <p:cNvPr id="6" name="Group 5"/>
          <p:cNvGrpSpPr/>
          <p:nvPr/>
        </p:nvGrpSpPr>
        <p:grpSpPr>
          <a:xfrm>
            <a:off x="490937" y="6006943"/>
            <a:ext cx="7055403" cy="2972232"/>
            <a:chOff x="545604" y="1371537"/>
            <a:chExt cx="2645776" cy="1114587"/>
          </a:xfrm>
        </p:grpSpPr>
        <p:sp>
          <p:nvSpPr>
            <p:cNvPr id="21" name="Content Placeholder 1"/>
            <p:cNvSpPr txBox="1">
              <a:spLocks/>
            </p:cNvSpPr>
            <p:nvPr/>
          </p:nvSpPr>
          <p:spPr bwMode="auto">
            <a:xfrm>
              <a:off x="545604" y="1371537"/>
              <a:ext cx="2487905" cy="61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3200"/>
                </a:lnSpc>
                <a:buNone/>
              </a:pPr>
              <a:r>
                <a:rPr lang="en-US" sz="4267" b="1" dirty="0">
                  <a:solidFill>
                    <a:srgbClr val="F05C5C"/>
                  </a:solidFill>
                </a:rPr>
                <a:t>Learn</a:t>
              </a:r>
              <a:endParaRPr lang="en-US" sz="3200" b="1" dirty="0">
                <a:solidFill>
                  <a:srgbClr val="F05C5C"/>
                </a:solidFill>
              </a:endParaRPr>
            </a:p>
            <a:p>
              <a:pPr marL="0" indent="0">
                <a:lnSpc>
                  <a:spcPts val="3200"/>
                </a:lnSpc>
                <a:buNone/>
              </a:pPr>
              <a:r>
                <a:rPr lang="en-US" sz="3200" b="1" dirty="0"/>
                <a:t>Continuously learn based on outcomes from experiments</a:t>
              </a:r>
            </a:p>
            <a:p>
              <a:pPr marL="0" indent="0">
                <a:buNone/>
              </a:pPr>
              <a:endParaRPr lang="en-US" sz="3200" dirty="0"/>
            </a:p>
          </p:txBody>
        </p:sp>
        <p:sp>
          <p:nvSpPr>
            <p:cNvPr id="36" name="Content Placeholder 1"/>
            <p:cNvSpPr txBox="1">
              <a:spLocks/>
            </p:cNvSpPr>
            <p:nvPr/>
          </p:nvSpPr>
          <p:spPr bwMode="auto">
            <a:xfrm>
              <a:off x="545605" y="1949649"/>
              <a:ext cx="2645775" cy="53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400"/>
                </a:lnSpc>
              </a:pPr>
              <a:r>
                <a:rPr lang="en-US" sz="2800" dirty="0">
                  <a:solidFill>
                    <a:srgbClr val="4F7DBE"/>
                  </a:solidFill>
                </a:rPr>
                <a:t>A/B testing</a:t>
              </a:r>
            </a:p>
            <a:p>
              <a:pPr>
                <a:lnSpc>
                  <a:spcPts val="2400"/>
                </a:lnSpc>
              </a:pPr>
              <a:r>
                <a:rPr lang="en-US" sz="2800" dirty="0">
                  <a:solidFill>
                    <a:srgbClr val="4F7DBE"/>
                  </a:solidFill>
                </a:rPr>
                <a:t>Hypothesis-driven development</a:t>
              </a:r>
            </a:p>
            <a:p>
              <a:pPr>
                <a:lnSpc>
                  <a:spcPts val="2400"/>
                </a:lnSpc>
              </a:pPr>
              <a:r>
                <a:rPr lang="en-US" sz="2800" dirty="0">
                  <a:solidFill>
                    <a:srgbClr val="4F7DBE"/>
                  </a:solidFill>
                </a:rPr>
                <a:t>Efficient DevOps through analytics</a:t>
              </a:r>
            </a:p>
          </p:txBody>
        </p:sp>
      </p:grpSp>
      <p:grpSp>
        <p:nvGrpSpPr>
          <p:cNvPr id="10" name="Group 9"/>
          <p:cNvGrpSpPr/>
          <p:nvPr/>
        </p:nvGrpSpPr>
        <p:grpSpPr>
          <a:xfrm>
            <a:off x="8692076" y="11194721"/>
            <a:ext cx="8173869" cy="2656299"/>
            <a:chOff x="393896" y="3827759"/>
            <a:chExt cx="3065201" cy="996112"/>
          </a:xfrm>
        </p:grpSpPr>
        <p:sp>
          <p:nvSpPr>
            <p:cNvPr id="24" name="Content Placeholder 1"/>
            <p:cNvSpPr txBox="1">
              <a:spLocks/>
            </p:cNvSpPr>
            <p:nvPr/>
          </p:nvSpPr>
          <p:spPr bwMode="auto">
            <a:xfrm>
              <a:off x="393896" y="3827759"/>
              <a:ext cx="3065201" cy="61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3200"/>
                </a:lnSpc>
                <a:buNone/>
              </a:pPr>
              <a:r>
                <a:rPr lang="en-US" sz="4267" b="1" dirty="0">
                  <a:solidFill>
                    <a:srgbClr val="DD3584"/>
                  </a:solidFill>
                </a:rPr>
                <a:t>Run</a:t>
              </a:r>
              <a:endParaRPr lang="en-US" sz="3200" b="1" dirty="0">
                <a:solidFill>
                  <a:srgbClr val="DD3584"/>
                </a:solidFill>
              </a:endParaRPr>
            </a:p>
            <a:p>
              <a:pPr marL="0" indent="0">
                <a:lnSpc>
                  <a:spcPts val="3200"/>
                </a:lnSpc>
                <a:buNone/>
              </a:pPr>
              <a:r>
                <a:rPr lang="en-US" sz="3200" b="1" dirty="0"/>
                <a:t>Leverage services, options and capabilities required to run in the cloud</a:t>
              </a:r>
            </a:p>
          </p:txBody>
        </p:sp>
        <p:sp>
          <p:nvSpPr>
            <p:cNvPr id="39" name="Content Placeholder 1"/>
            <p:cNvSpPr txBox="1">
              <a:spLocks/>
            </p:cNvSpPr>
            <p:nvPr/>
          </p:nvSpPr>
          <p:spPr bwMode="auto">
            <a:xfrm>
              <a:off x="393897" y="4408303"/>
              <a:ext cx="2487905" cy="415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400"/>
                </a:lnSpc>
              </a:pPr>
              <a:r>
                <a:rPr lang="en-US" sz="2800" dirty="0">
                  <a:solidFill>
                    <a:srgbClr val="4F7DBE"/>
                  </a:solidFill>
                </a:rPr>
                <a:t>Dark launch and feature toggles</a:t>
              </a:r>
            </a:p>
            <a:p>
              <a:pPr>
                <a:lnSpc>
                  <a:spcPts val="2400"/>
                </a:lnSpc>
              </a:pPr>
              <a:r>
                <a:rPr lang="en-US" sz="2800" dirty="0">
                  <a:solidFill>
                    <a:srgbClr val="4F7DBE"/>
                  </a:solidFill>
                </a:rPr>
                <a:t>Auto-scaling applications</a:t>
              </a:r>
            </a:p>
          </p:txBody>
        </p:sp>
      </p:grpSp>
      <p:grpSp>
        <p:nvGrpSpPr>
          <p:cNvPr id="11" name="Group 10"/>
          <p:cNvGrpSpPr/>
          <p:nvPr/>
        </p:nvGrpSpPr>
        <p:grpSpPr>
          <a:xfrm>
            <a:off x="1180275" y="3196707"/>
            <a:ext cx="7324928" cy="2615915"/>
            <a:chOff x="6476756" y="2868620"/>
            <a:chExt cx="2746848" cy="980968"/>
          </a:xfrm>
        </p:grpSpPr>
        <p:sp>
          <p:nvSpPr>
            <p:cNvPr id="40" name="Content Placeholder 1"/>
            <p:cNvSpPr txBox="1">
              <a:spLocks/>
            </p:cNvSpPr>
            <p:nvPr/>
          </p:nvSpPr>
          <p:spPr bwMode="auto">
            <a:xfrm>
              <a:off x="6476756" y="2868620"/>
              <a:ext cx="2746848" cy="61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3200"/>
                </a:lnSpc>
                <a:buNone/>
              </a:pPr>
              <a:r>
                <a:rPr lang="en-US" sz="4267" b="1" dirty="0">
                  <a:solidFill>
                    <a:srgbClr val="4F7DBE"/>
                  </a:solidFill>
                </a:rPr>
                <a:t>Culture</a:t>
              </a:r>
              <a:endParaRPr lang="en-US" sz="3200" b="1" dirty="0">
                <a:solidFill>
                  <a:srgbClr val="4F7DBE"/>
                </a:solidFill>
              </a:endParaRPr>
            </a:p>
            <a:p>
              <a:pPr marL="0" indent="0">
                <a:lnSpc>
                  <a:spcPts val="3200"/>
                </a:lnSpc>
                <a:buNone/>
              </a:pPr>
              <a:r>
                <a:rPr lang="en-US" sz="3200" b="1" dirty="0"/>
                <a:t>Foundational values and principles</a:t>
              </a:r>
            </a:p>
          </p:txBody>
        </p:sp>
        <p:sp>
          <p:nvSpPr>
            <p:cNvPr id="41" name="Content Placeholder 1"/>
            <p:cNvSpPr txBox="1">
              <a:spLocks/>
            </p:cNvSpPr>
            <p:nvPr/>
          </p:nvSpPr>
          <p:spPr bwMode="auto">
            <a:xfrm>
              <a:off x="6476756" y="3299927"/>
              <a:ext cx="2733597" cy="54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ts val="2400"/>
                </a:lnSpc>
              </a:pPr>
              <a:r>
                <a:rPr lang="en-US" sz="2800" dirty="0">
                  <a:solidFill>
                    <a:srgbClr val="4F7DBE"/>
                  </a:solidFill>
                </a:rPr>
                <a:t>Agile principles</a:t>
              </a:r>
            </a:p>
            <a:p>
              <a:pPr>
                <a:lnSpc>
                  <a:spcPts val="2400"/>
                </a:lnSpc>
              </a:pPr>
              <a:r>
                <a:rPr lang="en-US" sz="2800" dirty="0">
                  <a:solidFill>
                    <a:srgbClr val="4F7DBE"/>
                  </a:solidFill>
                </a:rPr>
                <a:t>Organizational roles</a:t>
              </a:r>
            </a:p>
            <a:p>
              <a:pPr>
                <a:lnSpc>
                  <a:spcPts val="2400"/>
                </a:lnSpc>
              </a:pPr>
              <a:r>
                <a:rPr lang="en-US" sz="2800" dirty="0">
                  <a:solidFill>
                    <a:srgbClr val="4F7DBE"/>
                  </a:solidFill>
                </a:rPr>
                <a:t>From waterfall to continuous delivery</a:t>
              </a:r>
            </a:p>
          </p:txBody>
        </p:sp>
      </p:grpSp>
      <p:pic>
        <p:nvPicPr>
          <p:cNvPr id="83" name="Picture 82"/>
          <p:cNvPicPr>
            <a:picLocks noChangeAspect="1"/>
          </p:cNvPicPr>
          <p:nvPr/>
        </p:nvPicPr>
        <p:blipFill>
          <a:blip r:embed="rId3"/>
          <a:stretch>
            <a:fillRect/>
          </a:stretch>
        </p:blipFill>
        <p:spPr>
          <a:xfrm>
            <a:off x="8120745" y="2734625"/>
            <a:ext cx="8142515" cy="8246755"/>
          </a:xfrm>
          <a:prstGeom prst="rect">
            <a:avLst/>
          </a:prstGeom>
        </p:spPr>
      </p:pic>
    </p:spTree>
    <p:extLst>
      <p:ext uri="{BB962C8B-B14F-4D97-AF65-F5344CB8AC3E}">
        <p14:creationId xmlns:p14="http://schemas.microsoft.com/office/powerpoint/2010/main" val="5553348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20"/>
          <p:cNvGrpSpPr>
            <a:grpSpLocks/>
          </p:cNvGrpSpPr>
          <p:nvPr/>
        </p:nvGrpSpPr>
        <p:grpSpPr bwMode="auto">
          <a:xfrm>
            <a:off x="10515600" y="584200"/>
            <a:ext cx="12005733" cy="12547600"/>
            <a:chOff x="3891178" y="742950"/>
            <a:chExt cx="3876243" cy="4063999"/>
          </a:xfrm>
        </p:grpSpPr>
        <p:sp>
          <p:nvSpPr>
            <p:cNvPr id="3" name="Hexagon 2"/>
            <p:cNvSpPr/>
            <p:nvPr/>
          </p:nvSpPr>
          <p:spPr>
            <a:xfrm>
              <a:off x="4770030" y="1475128"/>
              <a:ext cx="628728" cy="542963"/>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Freeform 7"/>
            <p:cNvSpPr/>
            <p:nvPr/>
          </p:nvSpPr>
          <p:spPr>
            <a:xfrm>
              <a:off x="4995552" y="2053741"/>
              <a:ext cx="1666129" cy="1441047"/>
            </a:xfrm>
            <a:custGeom>
              <a:avLst/>
              <a:gdLst>
                <a:gd name="connsiteX0" fmla="*/ 0 w 1666396"/>
                <a:gd name="connsiteY0" fmla="*/ 720750 h 1441500"/>
                <a:gd name="connsiteX1" fmla="*/ 411837 w 1666396"/>
                <a:gd name="connsiteY1" fmla="*/ 0 h 1441500"/>
                <a:gd name="connsiteX2" fmla="*/ 1254559 w 1666396"/>
                <a:gd name="connsiteY2" fmla="*/ 0 h 1441500"/>
                <a:gd name="connsiteX3" fmla="*/ 1666396 w 1666396"/>
                <a:gd name="connsiteY3" fmla="*/ 720750 h 1441500"/>
                <a:gd name="connsiteX4" fmla="*/ 1254559 w 1666396"/>
                <a:gd name="connsiteY4" fmla="*/ 1441500 h 1441500"/>
                <a:gd name="connsiteX5" fmla="*/ 411837 w 1666396"/>
                <a:gd name="connsiteY5" fmla="*/ 1441500 h 1441500"/>
                <a:gd name="connsiteX6" fmla="*/ 0 w 1666396"/>
                <a:gd name="connsiteY6" fmla="*/ 720750 h 144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6396" h="1441500">
                  <a:moveTo>
                    <a:pt x="0" y="720750"/>
                  </a:moveTo>
                  <a:lnTo>
                    <a:pt x="411837" y="0"/>
                  </a:lnTo>
                  <a:lnTo>
                    <a:pt x="1254559" y="0"/>
                  </a:lnTo>
                  <a:lnTo>
                    <a:pt x="1666396" y="720750"/>
                  </a:lnTo>
                  <a:lnTo>
                    <a:pt x="1254559" y="1441500"/>
                  </a:lnTo>
                  <a:lnTo>
                    <a:pt x="411837" y="1441500"/>
                  </a:lnTo>
                  <a:lnTo>
                    <a:pt x="0" y="720750"/>
                  </a:lnTo>
                  <a:close/>
                </a:path>
              </a:pathLst>
            </a:custGeom>
            <a:solidFill>
              <a:schemeClr val="bg1"/>
            </a:solidFill>
            <a:ln>
              <a:solidFill>
                <a:srgbClr val="0070C0"/>
              </a:solidFill>
            </a:ln>
            <a:effectLst/>
          </p:spPr>
          <p:style>
            <a:lnRef idx="3">
              <a:scrgbClr r="0" g="0" b="0"/>
            </a:lnRef>
            <a:fillRef idx="1">
              <a:scrgbClr r="0" g="0" b="0"/>
            </a:fillRef>
            <a:effectRef idx="1">
              <a:scrgbClr r="0" g="0" b="0"/>
            </a:effectRef>
            <a:fontRef idx="minor">
              <a:schemeClr val="lt1"/>
            </a:fontRef>
          </p:style>
          <p:txBody>
            <a:bodyPr lIns="790573" tIns="691192" rIns="790573" bIns="691192" spcCol="1270" anchor="ctr"/>
            <a:lstStyle/>
            <a:p>
              <a:pPr algn="ctr" defTabSz="1659365" eaLnBrk="0">
                <a:lnSpc>
                  <a:spcPct val="90000"/>
                </a:lnSpc>
                <a:spcBef>
                  <a:spcPct val="0"/>
                </a:spcBef>
                <a:spcAft>
                  <a:spcPts val="1600"/>
                </a:spcAft>
                <a:defRPr/>
              </a:pPr>
              <a:r>
                <a:rPr lang="en-US" sz="4267" b="1" kern="1200" spc="-80" dirty="0">
                  <a:solidFill>
                    <a:srgbClr val="0070C0"/>
                  </a:solidFill>
                  <a:cs typeface="Arial"/>
                </a:rPr>
                <a:t>Culture</a:t>
              </a:r>
              <a:r>
                <a:rPr lang="en-US" sz="2933" b="1" kern="1200" spc="-80" dirty="0">
                  <a:solidFill>
                    <a:srgbClr val="0070C0"/>
                  </a:solidFill>
                  <a:cs typeface="Arial"/>
                </a:rPr>
                <a:t/>
              </a:r>
              <a:br>
                <a:rPr lang="en-US" sz="2933" b="1" kern="1200" spc="-80" dirty="0">
                  <a:solidFill>
                    <a:srgbClr val="0070C0"/>
                  </a:solidFill>
                  <a:cs typeface="Arial"/>
                </a:rPr>
              </a:br>
              <a:r>
                <a:rPr lang="en-US" sz="2933" kern="1200" spc="-80" dirty="0">
                  <a:solidFill>
                    <a:prstClr val="black"/>
                  </a:solidFill>
                  <a:cs typeface="Arial"/>
                </a:rPr>
                <a:t>Foundational</a:t>
              </a:r>
              <a:br>
                <a:rPr lang="en-US" sz="2933" kern="1200" spc="-80" dirty="0">
                  <a:solidFill>
                    <a:prstClr val="black"/>
                  </a:solidFill>
                  <a:cs typeface="Arial"/>
                </a:rPr>
              </a:br>
              <a:r>
                <a:rPr lang="en-US" sz="2933" kern="1200" spc="-80" dirty="0">
                  <a:solidFill>
                    <a:prstClr val="black"/>
                  </a:solidFill>
                  <a:cs typeface="Arial"/>
                </a:rPr>
                <a:t>values and principles</a:t>
              </a:r>
            </a:p>
          </p:txBody>
        </p:sp>
        <p:sp>
          <p:nvSpPr>
            <p:cNvPr id="9" name="Hexagon 8"/>
            <p:cNvSpPr/>
            <p:nvPr/>
          </p:nvSpPr>
          <p:spPr>
            <a:xfrm>
              <a:off x="6039787" y="1364068"/>
              <a:ext cx="627361" cy="541592"/>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Freeform 9"/>
            <p:cNvSpPr/>
            <p:nvPr/>
          </p:nvSpPr>
          <p:spPr>
            <a:xfrm>
              <a:off x="5148633" y="742950"/>
              <a:ext cx="1366799" cy="1181905"/>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a:solidFill>
                <a:srgbClr val="FFC000"/>
              </a:solidFill>
            </a:ln>
            <a:effectLst/>
          </p:spPr>
          <p:style>
            <a:lnRef idx="3">
              <a:scrgbClr r="0" g="0" b="0"/>
            </a:lnRef>
            <a:fillRef idx="1">
              <a:scrgbClr r="0" g="0" b="0"/>
            </a:fillRef>
            <a:effectRef idx="1">
              <a:scrgbClr r="0" g="0" b="0"/>
            </a:effectRef>
            <a:fontRef idx="minor">
              <a:schemeClr val="lt1"/>
            </a:fontRef>
          </p:style>
          <p:txBody>
            <a:bodyPr lIns="650904" tIns="569504" rIns="650904" bIns="569504" spcCol="1270" anchor="ctr"/>
            <a:lstStyle/>
            <a:p>
              <a:pPr algn="ctr" defTabSz="1659365" eaLnBrk="0">
                <a:lnSpc>
                  <a:spcPct val="90000"/>
                </a:lnSpc>
                <a:spcBef>
                  <a:spcPct val="0"/>
                </a:spcBef>
                <a:spcAft>
                  <a:spcPts val="1600"/>
                </a:spcAft>
                <a:defRPr/>
              </a:pPr>
              <a:r>
                <a:rPr lang="en-US" sz="3733" b="1" kern="1200" dirty="0">
                  <a:solidFill>
                    <a:srgbClr val="FFC000"/>
                  </a:solidFill>
                </a:rPr>
                <a:t>Think</a:t>
              </a:r>
              <a:r>
                <a:rPr lang="en-US" sz="3733" b="1" kern="1200" dirty="0">
                  <a:solidFill>
                    <a:srgbClr val="264A60"/>
                  </a:solidFill>
                </a:rPr>
                <a:t> </a:t>
              </a:r>
              <a:br>
                <a:rPr lang="en-US" sz="3733" b="1" kern="1200" dirty="0">
                  <a:solidFill>
                    <a:srgbClr val="264A60"/>
                  </a:solidFill>
                </a:rPr>
              </a:br>
              <a:r>
                <a:rPr lang="en-US" sz="2933" kern="1200" spc="-80" dirty="0">
                  <a:solidFill>
                    <a:prstClr val="black"/>
                  </a:solidFill>
                  <a:cs typeface="Arial"/>
                </a:rPr>
                <a:t>Conceptualize, refinement, and prioritization of capabilities</a:t>
              </a:r>
              <a:endParaRPr lang="en-US" sz="2800" kern="1200" spc="-80" dirty="0">
                <a:solidFill>
                  <a:prstClr val="black"/>
                </a:solidFill>
                <a:cs typeface="Arial"/>
              </a:endParaRPr>
            </a:p>
          </p:txBody>
        </p:sp>
        <p:sp>
          <p:nvSpPr>
            <p:cNvPr id="11" name="Hexagon 10"/>
            <p:cNvSpPr/>
            <p:nvPr/>
          </p:nvSpPr>
          <p:spPr>
            <a:xfrm>
              <a:off x="6772391" y="2377325"/>
              <a:ext cx="630095" cy="541593"/>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2" name="Freeform 11"/>
            <p:cNvSpPr/>
            <p:nvPr/>
          </p:nvSpPr>
          <p:spPr>
            <a:xfrm>
              <a:off x="6401989" y="1469643"/>
              <a:ext cx="1365432" cy="1180535"/>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a:solidFill>
                <a:srgbClr val="33CCCC"/>
              </a:solidFill>
            </a:ln>
            <a:effectLst/>
          </p:spPr>
          <p:style>
            <a:lnRef idx="3">
              <a:scrgbClr r="0" g="0" b="0"/>
            </a:lnRef>
            <a:fillRef idx="1">
              <a:scrgbClr r="0" g="0" b="0"/>
            </a:fillRef>
            <a:effectRef idx="1">
              <a:scrgbClr r="0" g="0" b="0"/>
            </a:effectRef>
            <a:fontRef idx="minor">
              <a:schemeClr val="lt1"/>
            </a:fontRef>
          </p:style>
          <p:txBody>
            <a:bodyPr lIns="650904" tIns="569504" rIns="650904" bIns="569504" spcCol="1270" anchor="ctr"/>
            <a:lstStyle/>
            <a:p>
              <a:pPr algn="ctr" defTabSz="1659365" eaLnBrk="0">
                <a:lnSpc>
                  <a:spcPct val="90000"/>
                </a:lnSpc>
                <a:spcBef>
                  <a:spcPct val="0"/>
                </a:spcBef>
                <a:spcAft>
                  <a:spcPts val="1333"/>
                </a:spcAft>
                <a:defRPr/>
              </a:pPr>
              <a:r>
                <a:rPr lang="en-US" sz="3733" b="1" kern="1200" dirty="0">
                  <a:solidFill>
                    <a:srgbClr val="33CCCC"/>
                  </a:solidFill>
                </a:rPr>
                <a:t>Code</a:t>
              </a:r>
              <a:r>
                <a:rPr lang="en-US" sz="2933" b="1" kern="1200" dirty="0">
                  <a:solidFill>
                    <a:srgbClr val="264A60"/>
                  </a:solidFill>
                </a:rPr>
                <a:t/>
              </a:r>
              <a:br>
                <a:rPr lang="en-US" sz="2933" b="1" kern="1200" dirty="0">
                  <a:solidFill>
                    <a:srgbClr val="264A60"/>
                  </a:solidFill>
                </a:rPr>
              </a:br>
              <a:r>
                <a:rPr lang="en-US" sz="2933" kern="1200" spc="-80" dirty="0">
                  <a:solidFill>
                    <a:prstClr val="black"/>
                  </a:solidFill>
                  <a:cs typeface="Arial"/>
                </a:rPr>
                <a:t>Generation, enhancement, optimization and testing of features</a:t>
              </a:r>
            </a:p>
          </p:txBody>
        </p:sp>
        <p:sp>
          <p:nvSpPr>
            <p:cNvPr id="14" name="Hexagon 13"/>
            <p:cNvSpPr/>
            <p:nvPr/>
          </p:nvSpPr>
          <p:spPr>
            <a:xfrm>
              <a:off x="6262575" y="3520839"/>
              <a:ext cx="630094" cy="541593"/>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5" name="Freeform 14"/>
            <p:cNvSpPr/>
            <p:nvPr/>
          </p:nvSpPr>
          <p:spPr>
            <a:xfrm>
              <a:off x="6401989" y="2898350"/>
              <a:ext cx="1365432" cy="1180535"/>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a:solidFill>
                <a:srgbClr val="7030A0"/>
              </a:solidFill>
            </a:ln>
            <a:effectLst/>
          </p:spPr>
          <p:style>
            <a:lnRef idx="3">
              <a:scrgbClr r="0" g="0" b="0"/>
            </a:lnRef>
            <a:fillRef idx="1">
              <a:scrgbClr r="0" g="0" b="0"/>
            </a:fillRef>
            <a:effectRef idx="1">
              <a:scrgbClr r="0" g="0" b="0"/>
            </a:effectRef>
            <a:fontRef idx="minor">
              <a:schemeClr val="lt1"/>
            </a:fontRef>
          </p:style>
          <p:txBody>
            <a:bodyPr lIns="650904" tIns="569504" rIns="650904" bIns="569504" spcCol="1270" anchor="ctr"/>
            <a:lstStyle/>
            <a:p>
              <a:pPr algn="ctr" defTabSz="1659365" eaLnBrk="0">
                <a:lnSpc>
                  <a:spcPct val="90000"/>
                </a:lnSpc>
                <a:spcBef>
                  <a:spcPct val="0"/>
                </a:spcBef>
                <a:spcAft>
                  <a:spcPts val="1600"/>
                </a:spcAft>
                <a:defRPr/>
              </a:pPr>
              <a:r>
                <a:rPr lang="en-US" sz="3733" b="1" kern="1200" dirty="0">
                  <a:solidFill>
                    <a:srgbClr val="7030A0"/>
                  </a:solidFill>
                </a:rPr>
                <a:t>Deliver</a:t>
              </a:r>
              <a:r>
                <a:rPr lang="en-US" sz="2933" b="1" kern="1200" dirty="0">
                  <a:solidFill>
                    <a:srgbClr val="264A60"/>
                  </a:solidFill>
                </a:rPr>
                <a:t/>
              </a:r>
              <a:br>
                <a:rPr lang="en-US" sz="2933" b="1" kern="1200" dirty="0">
                  <a:solidFill>
                    <a:srgbClr val="264A60"/>
                  </a:solidFill>
                </a:rPr>
              </a:br>
              <a:r>
                <a:rPr lang="en-US" sz="2933" kern="1200" spc="-80" dirty="0">
                  <a:solidFill>
                    <a:prstClr val="black"/>
                  </a:solidFill>
                  <a:cs typeface="Arial"/>
                </a:rPr>
                <a:t>Automated production and delivery of offerings</a:t>
              </a:r>
            </a:p>
          </p:txBody>
        </p:sp>
        <p:sp>
          <p:nvSpPr>
            <p:cNvPr id="16" name="Hexagon 15"/>
            <p:cNvSpPr/>
            <p:nvPr/>
          </p:nvSpPr>
          <p:spPr>
            <a:xfrm>
              <a:off x="4999653" y="3638755"/>
              <a:ext cx="628728" cy="541593"/>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7" name="Freeform 16"/>
            <p:cNvSpPr/>
            <p:nvPr/>
          </p:nvSpPr>
          <p:spPr>
            <a:xfrm>
              <a:off x="5148633" y="3625044"/>
              <a:ext cx="1366799" cy="1181905"/>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a:solidFill>
                <a:srgbClr val="DB2780"/>
              </a:solidFill>
            </a:ln>
            <a:effectLst/>
          </p:spPr>
          <p:style>
            <a:lnRef idx="3">
              <a:scrgbClr r="0" g="0" b="0"/>
            </a:lnRef>
            <a:fillRef idx="1">
              <a:scrgbClr r="0" g="0" b="0"/>
            </a:fillRef>
            <a:effectRef idx="1">
              <a:scrgbClr r="0" g="0" b="0"/>
            </a:effectRef>
            <a:fontRef idx="minor">
              <a:schemeClr val="lt1"/>
            </a:fontRef>
          </p:style>
          <p:txBody>
            <a:bodyPr lIns="650904" tIns="569504" rIns="650904" bIns="569504" spcCol="1270" anchor="ctr"/>
            <a:lstStyle/>
            <a:p>
              <a:pPr algn="ctr" defTabSz="1659365" eaLnBrk="0">
                <a:lnSpc>
                  <a:spcPct val="90000"/>
                </a:lnSpc>
                <a:spcBef>
                  <a:spcPct val="0"/>
                </a:spcBef>
                <a:spcAft>
                  <a:spcPts val="1600"/>
                </a:spcAft>
                <a:defRPr/>
              </a:pPr>
              <a:r>
                <a:rPr lang="en-US" sz="3733" b="1" kern="1200" dirty="0">
                  <a:solidFill>
                    <a:srgbClr val="DB2780"/>
                  </a:solidFill>
                </a:rPr>
                <a:t>Run</a:t>
              </a:r>
              <a:r>
                <a:rPr lang="en-US" sz="2933" b="1" kern="1200" dirty="0">
                  <a:solidFill>
                    <a:srgbClr val="264A60"/>
                  </a:solidFill>
                </a:rPr>
                <a:t/>
              </a:r>
              <a:br>
                <a:rPr lang="en-US" sz="2933" b="1" kern="1200" dirty="0">
                  <a:solidFill>
                    <a:srgbClr val="264A60"/>
                  </a:solidFill>
                </a:rPr>
              </a:br>
              <a:r>
                <a:rPr lang="en-US" sz="2933" kern="1200" spc="-80" dirty="0">
                  <a:solidFill>
                    <a:prstClr val="black"/>
                  </a:solidFill>
                  <a:cs typeface="Arial"/>
                </a:rPr>
                <a:t>Services, options, and capabilities required to run in the Cloud</a:t>
              </a:r>
            </a:p>
          </p:txBody>
        </p:sp>
        <p:sp>
          <p:nvSpPr>
            <p:cNvPr id="18" name="Hexagon 17"/>
            <p:cNvSpPr/>
            <p:nvPr/>
          </p:nvSpPr>
          <p:spPr>
            <a:xfrm>
              <a:off x="4253380" y="2626869"/>
              <a:ext cx="628728" cy="541593"/>
            </a:xfrm>
            <a:prstGeom prst="hexagon">
              <a:avLst>
                <a:gd name="adj" fmla="val 28900"/>
                <a:gd name="vf" fmla="val 115470"/>
              </a:avLst>
            </a:prstGeom>
            <a:solidFill>
              <a:schemeClr val="bg1">
                <a:lumMod val="8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18"/>
            <p:cNvSpPr/>
            <p:nvPr/>
          </p:nvSpPr>
          <p:spPr>
            <a:xfrm>
              <a:off x="3891178" y="2899722"/>
              <a:ext cx="1365433" cy="1180534"/>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a:solidFill>
                <a:srgbClr val="339933"/>
              </a:solidFill>
            </a:ln>
            <a:effectLst/>
          </p:spPr>
          <p:style>
            <a:lnRef idx="3">
              <a:scrgbClr r="0" g="0" b="0"/>
            </a:lnRef>
            <a:fillRef idx="1">
              <a:scrgbClr r="0" g="0" b="0"/>
            </a:fillRef>
            <a:effectRef idx="1">
              <a:scrgbClr r="0" g="0" b="0"/>
            </a:effectRef>
            <a:fontRef idx="minor">
              <a:schemeClr val="lt1"/>
            </a:fontRef>
          </p:style>
          <p:txBody>
            <a:bodyPr lIns="650904" tIns="569504" rIns="650904" bIns="569504" spcCol="1270" anchor="ctr"/>
            <a:lstStyle/>
            <a:p>
              <a:pPr algn="ctr" defTabSz="1659365" eaLnBrk="0">
                <a:lnSpc>
                  <a:spcPct val="90000"/>
                </a:lnSpc>
                <a:spcBef>
                  <a:spcPct val="0"/>
                </a:spcBef>
                <a:spcAft>
                  <a:spcPts val="1600"/>
                </a:spcAft>
                <a:defRPr/>
              </a:pPr>
              <a:r>
                <a:rPr lang="en-US" sz="3733" b="1" kern="1200" dirty="0">
                  <a:solidFill>
                    <a:srgbClr val="339933"/>
                  </a:solidFill>
                </a:rPr>
                <a:t>Manage</a:t>
              </a:r>
              <a:r>
                <a:rPr lang="en-US" sz="2933" b="1" kern="1200" dirty="0">
                  <a:solidFill>
                    <a:srgbClr val="339933"/>
                  </a:solidFill>
                </a:rPr>
                <a:t/>
              </a:r>
              <a:br>
                <a:rPr lang="en-US" sz="2933" b="1" kern="1200" dirty="0">
                  <a:solidFill>
                    <a:srgbClr val="339933"/>
                  </a:solidFill>
                </a:rPr>
              </a:br>
              <a:r>
                <a:rPr lang="en-US" sz="2933" kern="1200" spc="-80" dirty="0">
                  <a:solidFill>
                    <a:prstClr val="black"/>
                  </a:solidFill>
                  <a:cs typeface="Arial"/>
                </a:rPr>
                <a:t>Ongoing monitoring, support, and recovery of offerings</a:t>
              </a:r>
            </a:p>
          </p:txBody>
        </p:sp>
        <p:sp>
          <p:nvSpPr>
            <p:cNvPr id="20" name="Freeform 19"/>
            <p:cNvSpPr/>
            <p:nvPr/>
          </p:nvSpPr>
          <p:spPr>
            <a:xfrm>
              <a:off x="3891178" y="1468273"/>
              <a:ext cx="1365433" cy="1180534"/>
            </a:xfrm>
            <a:custGeom>
              <a:avLst/>
              <a:gdLst>
                <a:gd name="connsiteX0" fmla="*/ 0 w 1365600"/>
                <a:gd name="connsiteY0" fmla="*/ 590702 h 1181404"/>
                <a:gd name="connsiteX1" fmla="*/ 337527 w 1365600"/>
                <a:gd name="connsiteY1" fmla="*/ 0 h 1181404"/>
                <a:gd name="connsiteX2" fmla="*/ 1028073 w 1365600"/>
                <a:gd name="connsiteY2" fmla="*/ 0 h 1181404"/>
                <a:gd name="connsiteX3" fmla="*/ 1365600 w 1365600"/>
                <a:gd name="connsiteY3" fmla="*/ 590702 h 1181404"/>
                <a:gd name="connsiteX4" fmla="*/ 1028073 w 1365600"/>
                <a:gd name="connsiteY4" fmla="*/ 1181404 h 1181404"/>
                <a:gd name="connsiteX5" fmla="*/ 337527 w 1365600"/>
                <a:gd name="connsiteY5" fmla="*/ 1181404 h 1181404"/>
                <a:gd name="connsiteX6" fmla="*/ 0 w 1365600"/>
                <a:gd name="connsiteY6" fmla="*/ 590702 h 118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600" h="1181404">
                  <a:moveTo>
                    <a:pt x="0" y="590702"/>
                  </a:moveTo>
                  <a:lnTo>
                    <a:pt x="337527" y="0"/>
                  </a:lnTo>
                  <a:lnTo>
                    <a:pt x="1028073" y="0"/>
                  </a:lnTo>
                  <a:lnTo>
                    <a:pt x="1365600" y="590702"/>
                  </a:lnTo>
                  <a:lnTo>
                    <a:pt x="1028073" y="1181404"/>
                  </a:lnTo>
                  <a:lnTo>
                    <a:pt x="337527" y="1181404"/>
                  </a:lnTo>
                  <a:lnTo>
                    <a:pt x="0" y="590702"/>
                  </a:lnTo>
                  <a:close/>
                </a:path>
              </a:pathLst>
            </a:custGeom>
            <a:solidFill>
              <a:schemeClr val="bg1"/>
            </a:solidFill>
            <a:ln>
              <a:solidFill>
                <a:srgbClr val="FF5050"/>
              </a:solidFill>
            </a:ln>
            <a:effectLst/>
          </p:spPr>
          <p:style>
            <a:lnRef idx="3">
              <a:scrgbClr r="0" g="0" b="0"/>
            </a:lnRef>
            <a:fillRef idx="1">
              <a:scrgbClr r="0" g="0" b="0"/>
            </a:fillRef>
            <a:effectRef idx="1">
              <a:scrgbClr r="0" g="0" b="0"/>
            </a:effectRef>
            <a:fontRef idx="minor">
              <a:schemeClr val="lt1"/>
            </a:fontRef>
          </p:style>
          <p:txBody>
            <a:bodyPr lIns="650904" tIns="569504" rIns="650904" bIns="569504" anchor="ctr"/>
            <a:lstStyle/>
            <a:p>
              <a:pPr algn="ctr" defTabSz="1655255" eaLnBrk="0" fontAlgn="base">
                <a:spcBef>
                  <a:spcPct val="0"/>
                </a:spcBef>
                <a:spcAft>
                  <a:spcPts val="1600"/>
                </a:spcAft>
                <a:defRPr/>
              </a:pPr>
              <a:r>
                <a:rPr lang="en-US" sz="3733" b="1" kern="1200" dirty="0">
                  <a:solidFill>
                    <a:srgbClr val="FF5050"/>
                  </a:solidFill>
                  <a:cs typeface="Arial" charset="0"/>
                </a:rPr>
                <a:t>Learn</a:t>
              </a:r>
              <a:r>
                <a:rPr lang="en-US" sz="2933" b="1" kern="1200" dirty="0">
                  <a:solidFill>
                    <a:srgbClr val="264A60"/>
                  </a:solidFill>
                  <a:cs typeface="Arial" charset="0"/>
                </a:rPr>
                <a:t/>
              </a:r>
              <a:br>
                <a:rPr lang="en-US" sz="2933" b="1" kern="1200" dirty="0">
                  <a:solidFill>
                    <a:srgbClr val="264A60"/>
                  </a:solidFill>
                  <a:cs typeface="Arial" charset="0"/>
                </a:rPr>
              </a:br>
              <a:r>
                <a:rPr lang="en-US" sz="2933" kern="1200" dirty="0">
                  <a:solidFill>
                    <a:prstClr val="black"/>
                  </a:solidFill>
                  <a:cs typeface="Arial" charset="0"/>
                </a:rPr>
                <a:t>Continuously learn based on outcomes from experiments</a:t>
              </a:r>
            </a:p>
          </p:txBody>
        </p:sp>
      </p:grpSp>
      <p:sp>
        <p:nvSpPr>
          <p:cNvPr id="57346" name="TextBox 4"/>
          <p:cNvSpPr txBox="1">
            <a:spLocks noChangeArrowheads="1"/>
          </p:cNvSpPr>
          <p:nvPr/>
        </p:nvSpPr>
        <p:spPr bwMode="auto">
          <a:xfrm>
            <a:off x="220135" y="143935"/>
            <a:ext cx="15676035" cy="1395302"/>
          </a:xfrm>
          <a:prstGeom prst="rect">
            <a:avLst/>
          </a:prstGeom>
          <a:noFill/>
          <a:ln w="9525">
            <a:noFill/>
            <a:miter lim="800000"/>
            <a:headEnd/>
            <a:tailEnd/>
          </a:ln>
        </p:spPr>
        <p:txBody>
          <a:bodyPr lIns="243824" tIns="121912" rIns="243824" bIns="121912">
            <a:spAutoFit/>
          </a:bodyPr>
          <a:lstStyle/>
          <a:p>
            <a:pPr defTabSz="1219215" eaLnBrk="0" fontAlgn="base">
              <a:spcBef>
                <a:spcPts val="1600"/>
              </a:spcBef>
              <a:spcAft>
                <a:spcPct val="0"/>
              </a:spcAft>
              <a:defRPr/>
            </a:pPr>
            <a:r>
              <a:rPr lang="en-US" sz="7467" kern="1200" dirty="0">
                <a:solidFill>
                  <a:srgbClr val="4178BE"/>
                </a:solidFill>
                <a:latin typeface="Arial"/>
                <a:ea typeface=""/>
                <a:cs typeface=""/>
              </a:rPr>
              <a:t>IBM </a:t>
            </a:r>
            <a:r>
              <a:rPr lang="en-US" sz="7467" kern="1200" dirty="0" err="1">
                <a:solidFill>
                  <a:srgbClr val="4178BE"/>
                </a:solidFill>
                <a:latin typeface="Arial"/>
                <a:ea typeface=""/>
                <a:cs typeface=""/>
              </a:rPr>
              <a:t>Bluemix</a:t>
            </a:r>
            <a:r>
              <a:rPr lang="en-US" sz="7467" kern="1200" dirty="0">
                <a:solidFill>
                  <a:srgbClr val="4178BE"/>
                </a:solidFill>
                <a:latin typeface="Arial"/>
                <a:ea typeface=""/>
                <a:cs typeface=""/>
              </a:rPr>
              <a:t> Garage Method</a:t>
            </a:r>
          </a:p>
        </p:txBody>
      </p:sp>
      <p:sp>
        <p:nvSpPr>
          <p:cNvPr id="16388" name="Rectangle 12"/>
          <p:cNvSpPr>
            <a:spLocks noChangeArrowheads="1"/>
          </p:cNvSpPr>
          <p:nvPr/>
        </p:nvSpPr>
        <p:spPr bwMode="auto">
          <a:xfrm>
            <a:off x="817035" y="9160933"/>
            <a:ext cx="9715499" cy="348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spAutoFit/>
          </a:bodyPr>
          <a:lstStyle>
            <a:lvl1pPr defTabSz="455613">
              <a:defRPr>
                <a:solidFill>
                  <a:schemeClr val="tx1"/>
                </a:solidFill>
                <a:latin typeface="Arial" charset="0"/>
                <a:ea typeface="MS PGothic" charset="-128"/>
              </a:defRPr>
            </a:lvl1pPr>
            <a:lvl2pPr marL="742950" indent="-285750" defTabSz="455613">
              <a:defRPr>
                <a:solidFill>
                  <a:schemeClr val="tx1"/>
                </a:solidFill>
                <a:latin typeface="Arial" charset="0"/>
                <a:ea typeface="MS PGothic" charset="-128"/>
              </a:defRPr>
            </a:lvl2pPr>
            <a:lvl3pPr marL="1143000" indent="-228600" defTabSz="455613">
              <a:defRPr>
                <a:solidFill>
                  <a:schemeClr val="tx1"/>
                </a:solidFill>
                <a:latin typeface="Arial" charset="0"/>
                <a:ea typeface="MS PGothic" charset="-128"/>
              </a:defRPr>
            </a:lvl3pPr>
            <a:lvl4pPr marL="1600200" indent="-228600" defTabSz="455613">
              <a:defRPr>
                <a:solidFill>
                  <a:schemeClr val="tx1"/>
                </a:solidFill>
                <a:latin typeface="Arial" charset="0"/>
                <a:ea typeface="MS PGothic" charset="-128"/>
              </a:defRPr>
            </a:lvl4pPr>
            <a:lvl5pPr marL="2057400" indent="-228600" defTabSz="455613">
              <a:defRPr>
                <a:solidFill>
                  <a:schemeClr val="tx1"/>
                </a:solidFill>
                <a:latin typeface="Arial" charset="0"/>
                <a:ea typeface="MS PGothic" charset="-128"/>
              </a:defRPr>
            </a:lvl5pPr>
            <a:lvl6pPr marL="2514600" indent="-228600" defTabSz="455613" eaLnBrk="0" fontAlgn="base" hangingPunct="0">
              <a:spcBef>
                <a:spcPct val="0"/>
              </a:spcBef>
              <a:spcAft>
                <a:spcPct val="0"/>
              </a:spcAft>
              <a:defRPr>
                <a:solidFill>
                  <a:schemeClr val="tx1"/>
                </a:solidFill>
                <a:latin typeface="Arial" charset="0"/>
                <a:ea typeface="MS PGothic" charset="-128"/>
              </a:defRPr>
            </a:lvl6pPr>
            <a:lvl7pPr marL="2971800" indent="-228600" defTabSz="455613" eaLnBrk="0" fontAlgn="base" hangingPunct="0">
              <a:spcBef>
                <a:spcPct val="0"/>
              </a:spcBef>
              <a:spcAft>
                <a:spcPct val="0"/>
              </a:spcAft>
              <a:defRPr>
                <a:solidFill>
                  <a:schemeClr val="tx1"/>
                </a:solidFill>
                <a:latin typeface="Arial" charset="0"/>
                <a:ea typeface="MS PGothic" charset="-128"/>
              </a:defRPr>
            </a:lvl7pPr>
            <a:lvl8pPr marL="3429000" indent="-228600" defTabSz="455613" eaLnBrk="0" fontAlgn="base" hangingPunct="0">
              <a:spcBef>
                <a:spcPct val="0"/>
              </a:spcBef>
              <a:spcAft>
                <a:spcPct val="0"/>
              </a:spcAft>
              <a:defRPr>
                <a:solidFill>
                  <a:schemeClr val="tx1"/>
                </a:solidFill>
                <a:latin typeface="Arial" charset="0"/>
                <a:ea typeface="MS PGothic" charset="-128"/>
              </a:defRPr>
            </a:lvl8pPr>
            <a:lvl9pPr marL="3886200" indent="-228600" defTabSz="455613" eaLnBrk="0" fontAlgn="base" hangingPunct="0">
              <a:spcBef>
                <a:spcPct val="0"/>
              </a:spcBef>
              <a:spcAft>
                <a:spcPct val="0"/>
              </a:spcAft>
              <a:defRPr>
                <a:solidFill>
                  <a:schemeClr val="tx1"/>
                </a:solidFill>
                <a:latin typeface="Arial" charset="0"/>
                <a:ea typeface="MS PGothic" charset="-128"/>
              </a:defRPr>
            </a:lvl9pPr>
          </a:lstStyle>
          <a:p>
            <a:pPr eaLnBrk="0" fontAlgn="base">
              <a:spcBef>
                <a:spcPct val="0"/>
              </a:spcBef>
              <a:spcAft>
                <a:spcPct val="0"/>
              </a:spcAft>
            </a:pPr>
            <a:r>
              <a:rPr lang="en-US" altLang="en-US" sz="3733" kern="1200" dirty="0">
                <a:solidFill>
                  <a:prstClr val="black"/>
                </a:solidFill>
                <a:cs typeface=""/>
              </a:rPr>
              <a:t>To learn more visit:</a:t>
            </a:r>
            <a:br>
              <a:rPr lang="en-US" altLang="en-US" sz="3733" kern="1200" dirty="0">
                <a:solidFill>
                  <a:prstClr val="black"/>
                </a:solidFill>
                <a:cs typeface=""/>
              </a:rPr>
            </a:br>
            <a:r>
              <a:rPr lang="en-US" altLang="en-US" sz="3467" kern="1200" dirty="0">
                <a:solidFill>
                  <a:prstClr val="black"/>
                </a:solidFill>
                <a:cs typeface=""/>
                <a:hlinkClick r:id="rId3"/>
              </a:rPr>
              <a:t>ibm.com/</a:t>
            </a:r>
            <a:r>
              <a:rPr lang="en-US" altLang="en-US" sz="3467" kern="1200" dirty="0" err="1">
                <a:solidFill>
                  <a:prstClr val="black"/>
                </a:solidFill>
                <a:cs typeface=""/>
                <a:hlinkClick r:id="rId3"/>
              </a:rPr>
              <a:t>devops</a:t>
            </a:r>
            <a:r>
              <a:rPr lang="en-US" altLang="en-US" sz="3467" kern="1200" dirty="0">
                <a:solidFill>
                  <a:prstClr val="black"/>
                </a:solidFill>
                <a:cs typeface=""/>
                <a:hlinkClick r:id="rId3"/>
              </a:rPr>
              <a:t>/method</a:t>
            </a:r>
            <a:endParaRPr lang="en-US" altLang="en-US" sz="3467" kern="1200" dirty="0">
              <a:solidFill>
                <a:prstClr val="black"/>
              </a:solidFill>
              <a:cs typeface=""/>
            </a:endParaRPr>
          </a:p>
          <a:p>
            <a:pPr eaLnBrk="0" fontAlgn="base">
              <a:spcBef>
                <a:spcPct val="0"/>
              </a:spcBef>
              <a:spcAft>
                <a:spcPct val="0"/>
              </a:spcAft>
            </a:pPr>
            <a:endParaRPr lang="en-US" altLang="en-US" sz="3467" kern="1200" dirty="0">
              <a:solidFill>
                <a:prstClr val="black"/>
              </a:solidFill>
              <a:cs typeface=""/>
            </a:endParaRPr>
          </a:p>
          <a:p>
            <a:pPr eaLnBrk="0" fontAlgn="base">
              <a:spcBef>
                <a:spcPct val="0"/>
              </a:spcBef>
              <a:spcAft>
                <a:spcPct val="0"/>
              </a:spcAft>
            </a:pPr>
            <a:endParaRPr lang="en-US" altLang="en-US" sz="3467" kern="1200" dirty="0">
              <a:solidFill>
                <a:prstClr val="black"/>
              </a:solidFill>
              <a:cs typeface=""/>
            </a:endParaRPr>
          </a:p>
          <a:p>
            <a:pPr eaLnBrk="0" fontAlgn="base">
              <a:spcBef>
                <a:spcPct val="0"/>
              </a:spcBef>
              <a:spcAft>
                <a:spcPct val="0"/>
              </a:spcAft>
            </a:pPr>
            <a:r>
              <a:rPr lang="en-US" altLang="en-US" sz="3467" kern="1200" dirty="0">
                <a:solidFill>
                  <a:prstClr val="black"/>
                </a:solidFill>
                <a:cs typeface=""/>
              </a:rPr>
              <a:t>Take a personalized DevOps assessment </a:t>
            </a:r>
            <a:r>
              <a:rPr lang="en-US" altLang="en-US" sz="3467" kern="1200" dirty="0">
                <a:solidFill>
                  <a:prstClr val="black"/>
                </a:solidFill>
                <a:cs typeface=""/>
                <a:hlinkClick r:id="rId4"/>
              </a:rPr>
              <a:t>ibm.biz/</a:t>
            </a:r>
            <a:r>
              <a:rPr lang="en-US" altLang="en-US" sz="3467" kern="1200" dirty="0" err="1">
                <a:solidFill>
                  <a:prstClr val="black"/>
                </a:solidFill>
                <a:cs typeface=""/>
                <a:hlinkClick r:id="rId4"/>
              </a:rPr>
              <a:t>devopsassessment</a:t>
            </a:r>
            <a:r>
              <a:rPr lang="en-US" altLang="en-US" sz="3467" kern="1200" dirty="0">
                <a:solidFill>
                  <a:prstClr val="black"/>
                </a:solidFill>
                <a:cs typeface=""/>
              </a:rPr>
              <a:t> </a:t>
            </a:r>
          </a:p>
        </p:txBody>
      </p:sp>
      <p:sp>
        <p:nvSpPr>
          <p:cNvPr id="16389"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1981225" indent="-762010">
              <a:defRPr>
                <a:solidFill>
                  <a:schemeClr val="tx1"/>
                </a:solidFill>
                <a:latin typeface="Arial" charset="0"/>
                <a:ea typeface="MS PGothic" charset="-128"/>
              </a:defRPr>
            </a:lvl2pPr>
            <a:lvl3pPr marL="3048038" indent="-609608">
              <a:defRPr>
                <a:solidFill>
                  <a:schemeClr val="tx1"/>
                </a:solidFill>
                <a:latin typeface="Arial" charset="0"/>
                <a:ea typeface="MS PGothic" charset="-128"/>
              </a:defRPr>
            </a:lvl3pPr>
            <a:lvl4pPr marL="4267253" indent="-609608">
              <a:defRPr>
                <a:solidFill>
                  <a:schemeClr val="tx1"/>
                </a:solidFill>
                <a:latin typeface="Arial" charset="0"/>
                <a:ea typeface="MS PGothic" charset="-128"/>
              </a:defRPr>
            </a:lvl4pPr>
            <a:lvl5pPr marL="5486469" indent="-609608">
              <a:defRPr>
                <a:solidFill>
                  <a:schemeClr val="tx1"/>
                </a:solidFill>
                <a:latin typeface="Arial" charset="0"/>
                <a:ea typeface="MS PGothic" charset="-128"/>
              </a:defRPr>
            </a:lvl5pPr>
            <a:lvl6pPr marL="6705684" indent="-609608" defTabSz="1219215" eaLnBrk="0" fontAlgn="base" hangingPunct="0">
              <a:spcBef>
                <a:spcPct val="0"/>
              </a:spcBef>
              <a:spcAft>
                <a:spcPct val="0"/>
              </a:spcAft>
              <a:defRPr>
                <a:solidFill>
                  <a:schemeClr val="tx1"/>
                </a:solidFill>
                <a:latin typeface="Arial" charset="0"/>
                <a:ea typeface="MS PGothic" charset="-128"/>
              </a:defRPr>
            </a:lvl6pPr>
            <a:lvl7pPr marL="7924899" indent="-609608" defTabSz="1219215" eaLnBrk="0" fontAlgn="base" hangingPunct="0">
              <a:spcBef>
                <a:spcPct val="0"/>
              </a:spcBef>
              <a:spcAft>
                <a:spcPct val="0"/>
              </a:spcAft>
              <a:defRPr>
                <a:solidFill>
                  <a:schemeClr val="tx1"/>
                </a:solidFill>
                <a:latin typeface="Arial" charset="0"/>
                <a:ea typeface="MS PGothic" charset="-128"/>
              </a:defRPr>
            </a:lvl7pPr>
            <a:lvl8pPr marL="9144114" indent="-609608" defTabSz="1219215" eaLnBrk="0" fontAlgn="base" hangingPunct="0">
              <a:spcBef>
                <a:spcPct val="0"/>
              </a:spcBef>
              <a:spcAft>
                <a:spcPct val="0"/>
              </a:spcAft>
              <a:defRPr>
                <a:solidFill>
                  <a:schemeClr val="tx1"/>
                </a:solidFill>
                <a:latin typeface="Arial" charset="0"/>
                <a:ea typeface="MS PGothic" charset="-128"/>
              </a:defRPr>
            </a:lvl8pPr>
            <a:lvl9pPr marL="10363330" indent="-609608" defTabSz="1219215" eaLnBrk="0" fontAlgn="base" hangingPunct="0">
              <a:spcBef>
                <a:spcPct val="0"/>
              </a:spcBef>
              <a:spcAft>
                <a:spcPct val="0"/>
              </a:spcAft>
              <a:defRPr>
                <a:solidFill>
                  <a:schemeClr val="tx1"/>
                </a:solidFill>
                <a:latin typeface="Arial" charset="0"/>
                <a:ea typeface="MS PGothic" charset="-128"/>
              </a:defRPr>
            </a:lvl9pPr>
          </a:lstStyle>
          <a:p>
            <a:fld id="{F87CB5C2-BE8A-674D-849E-EFCE010559AA}" type="slidenum">
              <a:rPr lang="en-US" altLang="en-US">
                <a:solidFill>
                  <a:srgbClr val="5AAAFA"/>
                </a:solidFill>
              </a:rPr>
              <a:pPr/>
              <a:t>12</a:t>
            </a:fld>
            <a:endParaRPr lang="en-US" altLang="en-US">
              <a:solidFill>
                <a:srgbClr val="5AAAFA"/>
              </a:solidFill>
            </a:endParaRPr>
          </a:p>
        </p:txBody>
      </p:sp>
      <p:pic>
        <p:nvPicPr>
          <p:cNvPr id="16390" name="Picture 1" descr="Screen Shot 2016-02-12 at 9.55.19 PM.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817035" y="1943103"/>
            <a:ext cx="7924800" cy="671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stretch>
            <a:fillRect/>
          </a:stretch>
        </p:blipFill>
        <p:spPr>
          <a:xfrm>
            <a:off x="0" y="36576"/>
            <a:ext cx="24384000" cy="13716000"/>
          </a:xfrm>
          <a:prstGeom prst="rect">
            <a:avLst/>
          </a:prstGeom>
        </p:spPr>
      </p:pic>
      <p:sp>
        <p:nvSpPr>
          <p:cNvPr id="21" name="Shape 189"/>
          <p:cNvSpPr/>
          <p:nvPr/>
        </p:nvSpPr>
        <p:spPr>
          <a:xfrm>
            <a:off x="255981" y="54472"/>
            <a:ext cx="3645230" cy="1344600"/>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defTabSz="584200">
              <a:defRPr sz="7800" b="1">
                <a:solidFill>
                  <a:srgbClr val="773F9B">
                    <a:lumOff val="-21524"/>
                  </a:srgbClr>
                </a:solidFill>
                <a:latin typeface="Helvetica Neue"/>
                <a:ea typeface="Helvetica Neue"/>
                <a:cs typeface="Helvetica Neue"/>
                <a:sym typeface="Helvetica Neue"/>
              </a:defRPr>
            </a:pPr>
            <a:r>
              <a:rPr lang="en-US" sz="7800" b="1" smtClean="0">
                <a:solidFill>
                  <a:schemeClr val="bg1"/>
                </a:solidFill>
                <a:latin typeface="Helvetica Neue"/>
                <a:ea typeface="Helvetica Neue"/>
                <a:cs typeface="Helvetica Neue"/>
                <a:sym typeface="Helvetica Neue"/>
              </a:rPr>
              <a:t>Culture</a:t>
            </a:r>
            <a:endParaRPr lang="en-US" sz="7800" b="1" dirty="0" smtClean="0">
              <a:solidFill>
                <a:schemeClr val="bg1"/>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94937233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Box 4"/>
          <p:cNvSpPr txBox="1">
            <a:spLocks noChangeArrowheads="1"/>
          </p:cNvSpPr>
          <p:nvPr/>
        </p:nvSpPr>
        <p:spPr bwMode="auto">
          <a:xfrm>
            <a:off x="359835" y="1286935"/>
            <a:ext cx="8513232" cy="155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ts val="1600"/>
              </a:spcBef>
              <a:spcAft>
                <a:spcPct val="0"/>
              </a:spcAft>
            </a:pPr>
            <a:r>
              <a:rPr lang="en-US" altLang="en-US" sz="8533" kern="1200" dirty="0">
                <a:solidFill>
                  <a:prstClr val="white"/>
                </a:solidFill>
                <a:ea typeface="Lubalin Demi for IBM"/>
              </a:rPr>
              <a:t>Culture</a:t>
            </a:r>
          </a:p>
        </p:txBody>
      </p:sp>
      <p:sp>
        <p:nvSpPr>
          <p:cNvPr id="30724" name="TextBox 5"/>
          <p:cNvSpPr txBox="1">
            <a:spLocks noChangeArrowheads="1"/>
          </p:cNvSpPr>
          <p:nvPr/>
        </p:nvSpPr>
        <p:spPr bwMode="auto">
          <a:xfrm>
            <a:off x="359836" y="5101168"/>
            <a:ext cx="8047565" cy="548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ct val="0"/>
              </a:spcBef>
              <a:spcAft>
                <a:spcPct val="0"/>
              </a:spcAft>
            </a:pPr>
            <a:r>
              <a:rPr lang="en-US" altLang="en-US" sz="4267" kern="1200" dirty="0">
                <a:solidFill>
                  <a:prstClr val="white"/>
                </a:solidFill>
                <a:ea typeface="Lubalin Demi for IBM"/>
              </a:rPr>
              <a:t>Foundational</a:t>
            </a:r>
            <a:br>
              <a:rPr lang="en-US" altLang="en-US" sz="4267" kern="1200" dirty="0">
                <a:solidFill>
                  <a:prstClr val="white"/>
                </a:solidFill>
                <a:ea typeface="Lubalin Demi for IBM"/>
              </a:rPr>
            </a:br>
            <a:r>
              <a:rPr lang="en-US" altLang="en-US" sz="4267" kern="1200" dirty="0">
                <a:solidFill>
                  <a:prstClr val="white"/>
                </a:solidFill>
                <a:ea typeface="Lubalin Demi for IBM"/>
              </a:rPr>
              <a:t>values and principles</a:t>
            </a:r>
          </a:p>
        </p:txBody>
      </p:sp>
      <p:sp>
        <p:nvSpPr>
          <p:cNvPr id="4" name="TextBox 3"/>
          <p:cNvSpPr txBox="1"/>
          <p:nvPr/>
        </p:nvSpPr>
        <p:spPr>
          <a:xfrm>
            <a:off x="9947695" y="1136292"/>
            <a:ext cx="12720149" cy="4524315"/>
          </a:xfrm>
          <a:prstGeom prst="rect">
            <a:avLst/>
          </a:prstGeom>
          <a:noFill/>
        </p:spPr>
        <p:txBody>
          <a:bodyPr wrap="none" rtlCol="0">
            <a:spAutoFit/>
          </a:bodyPr>
          <a:lstStyle/>
          <a:p>
            <a:pPr defTabSz="1219215" eaLnBrk="0" fontAlgn="base">
              <a:spcBef>
                <a:spcPct val="0"/>
              </a:spcBef>
              <a:spcAft>
                <a:spcPct val="0"/>
              </a:spcAft>
            </a:pPr>
            <a:r>
              <a:rPr lang="en-US" sz="4800" b="1" kern="1200" dirty="0">
                <a:solidFill>
                  <a:prstClr val="black"/>
                </a:solidFill>
                <a:latin typeface="Arial" panose="020B0604020202020204" pitchFamily="34" charset="0"/>
                <a:ea typeface="Lubalin Demi for IBM"/>
                <a:cs typeface="Arial" panose="020B0604020202020204" pitchFamily="34" charset="0"/>
              </a:rPr>
              <a:t>Agile principles</a:t>
            </a:r>
          </a:p>
          <a:p>
            <a:pPr defTabSz="1219215" eaLnBrk="0" fontAlgn="base">
              <a:spcBef>
                <a:spcPct val="0"/>
              </a:spcBef>
              <a:spcAft>
                <a:spcPct val="0"/>
              </a:spcAft>
            </a:pPr>
            <a:endParaRPr lang="en-US" sz="4800" b="1" kern="1200" dirty="0">
              <a:solidFill>
                <a:prstClr val="black"/>
              </a:solidFill>
              <a:latin typeface="Arial" panose="020B0604020202020204" pitchFamily="34" charset="0"/>
              <a:ea typeface="Lubalin Demi for IBM"/>
              <a:cs typeface="Arial" panose="020B0604020202020204" pitchFamily="34" charset="0"/>
            </a:endParaRPr>
          </a:p>
          <a:p>
            <a:pPr defTabSz="1219215" eaLnBrk="0" fontAlgn="base">
              <a:spcBef>
                <a:spcPct val="0"/>
              </a:spcBef>
              <a:spcAft>
                <a:spcPct val="0"/>
              </a:spcAft>
            </a:pPr>
            <a:r>
              <a:rPr lang="en-US" sz="4800" b="1" kern="1200" dirty="0">
                <a:solidFill>
                  <a:prstClr val="black"/>
                </a:solidFill>
                <a:latin typeface="Arial" panose="020B0604020202020204" pitchFamily="34" charset="0"/>
                <a:ea typeface="Lubalin Demi for IBM"/>
                <a:cs typeface="Arial" panose="020B0604020202020204" pitchFamily="34" charset="0"/>
              </a:rPr>
              <a:t>Diverse Teams</a:t>
            </a:r>
            <a:endParaRPr lang="en-US" sz="4800" kern="1200" dirty="0">
              <a:solidFill>
                <a:prstClr val="black"/>
              </a:solidFill>
              <a:latin typeface="Arial" panose="020B0604020202020204" pitchFamily="34" charset="0"/>
              <a:ea typeface="Lubalin Demi for IBM"/>
              <a:cs typeface="Arial" panose="020B0604020202020204" pitchFamily="34" charset="0"/>
            </a:endParaRPr>
          </a:p>
          <a:p>
            <a:pPr defTabSz="1219215" eaLnBrk="0" fontAlgn="base">
              <a:spcBef>
                <a:spcPct val="0"/>
              </a:spcBef>
              <a:spcAft>
                <a:spcPct val="0"/>
              </a:spcAft>
            </a:pPr>
            <a:r>
              <a:rPr lang="en-US" sz="4800" kern="1200" dirty="0">
                <a:solidFill>
                  <a:prstClr val="black"/>
                </a:solidFill>
                <a:latin typeface="Arial" panose="020B0604020202020204" pitchFamily="34" charset="0"/>
                <a:ea typeface="Lubalin Demi for IBM"/>
                <a:cs typeface="Arial" panose="020B0604020202020204" pitchFamily="34" charset="0"/>
              </a:rPr>
              <a:t>	include primary </a:t>
            </a:r>
            <a:r>
              <a:rPr lang="en-US" sz="4800" b="1" kern="1200" dirty="0">
                <a:solidFill>
                  <a:prstClr val="black"/>
                </a:solidFill>
                <a:latin typeface="Arial" panose="020B0604020202020204" pitchFamily="34" charset="0"/>
                <a:ea typeface="Lubalin Demi for IBM"/>
                <a:cs typeface="Arial" panose="020B0604020202020204" pitchFamily="34" charset="0"/>
              </a:rPr>
              <a:t>Organizational roles</a:t>
            </a:r>
          </a:p>
          <a:p>
            <a:pPr defTabSz="1219215" eaLnBrk="0" fontAlgn="base">
              <a:spcBef>
                <a:spcPct val="0"/>
              </a:spcBef>
              <a:spcAft>
                <a:spcPct val="0"/>
              </a:spcAft>
            </a:pPr>
            <a:r>
              <a:rPr lang="en-US" sz="4800" b="1" kern="1200" dirty="0">
                <a:solidFill>
                  <a:prstClr val="black"/>
                </a:solidFill>
                <a:latin typeface="Arial" panose="020B0604020202020204" pitchFamily="34" charset="0"/>
                <a:ea typeface="Lubalin Demi for IBM"/>
                <a:cs typeface="Arial" panose="020B0604020202020204" pitchFamily="34" charset="0"/>
              </a:rPr>
              <a:t>	</a:t>
            </a:r>
            <a:r>
              <a:rPr lang="en-US" sz="4800" kern="1200" dirty="0">
                <a:solidFill>
                  <a:prstClr val="black"/>
                </a:solidFill>
                <a:latin typeface="Arial" panose="020B0604020202020204" pitchFamily="34" charset="0"/>
                <a:ea typeface="Lubalin Demi for IBM"/>
                <a:cs typeface="Arial" panose="020B0604020202020204" pitchFamily="34" charset="0"/>
              </a:rPr>
              <a:t>importance of </a:t>
            </a:r>
            <a:r>
              <a:rPr lang="en-US" sz="4800" b="1" kern="1200" dirty="0">
                <a:solidFill>
                  <a:prstClr val="black"/>
                </a:solidFill>
                <a:latin typeface="Arial" panose="020B0604020202020204" pitchFamily="34" charset="0"/>
                <a:ea typeface="Lubalin Demi for IBM"/>
                <a:cs typeface="Arial" panose="020B0604020202020204" pitchFamily="34" charset="0"/>
              </a:rPr>
              <a:t>Autonomous, co-located </a:t>
            </a:r>
          </a:p>
          <a:p>
            <a:pPr defTabSz="1219215" eaLnBrk="0" fontAlgn="base">
              <a:spcBef>
                <a:spcPct val="0"/>
              </a:spcBef>
              <a:spcAft>
                <a:spcPct val="0"/>
              </a:spcAft>
            </a:pPr>
            <a:r>
              <a:rPr lang="en-US" sz="4800" b="1" kern="1200" dirty="0">
                <a:solidFill>
                  <a:prstClr val="black"/>
                </a:solidFill>
                <a:latin typeface="Arial" panose="020B0604020202020204" pitchFamily="34" charset="0"/>
                <a:ea typeface="Lubalin Demi for IBM"/>
                <a:cs typeface="Arial" panose="020B0604020202020204" pitchFamily="34" charset="0"/>
              </a:rPr>
              <a:t>	Aligning Dev &amp; Ops</a:t>
            </a:r>
          </a:p>
        </p:txBody>
      </p:sp>
      <p:pic>
        <p:nvPicPr>
          <p:cNvPr id="5" name="IMG_0641.jpg"/>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972551" y="7048500"/>
            <a:ext cx="15411450" cy="6667500"/>
          </a:xfrm>
          <a:prstGeom prst="rect">
            <a:avLst/>
          </a:prstGeom>
        </p:spPr>
      </p:pic>
    </p:spTree>
    <p:extLst>
      <p:ext uri="{BB962C8B-B14F-4D97-AF65-F5344CB8AC3E}">
        <p14:creationId xmlns:p14="http://schemas.microsoft.com/office/powerpoint/2010/main" val="538591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DonNorman2003-4.jp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11618466" y="0"/>
            <a:ext cx="13916026" cy="13716000"/>
          </a:xfrm>
          <a:prstGeom prst="rect">
            <a:avLst/>
          </a:prstGeom>
          <a:ln w="12700">
            <a:miter lim="400000"/>
          </a:ln>
        </p:spPr>
      </p:pic>
      <p:sp>
        <p:nvSpPr>
          <p:cNvPr id="119" name="Shape 119"/>
          <p:cNvSpPr/>
          <p:nvPr/>
        </p:nvSpPr>
        <p:spPr>
          <a:xfrm>
            <a:off x="1219477" y="2765317"/>
            <a:ext cx="9644690" cy="896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7150" marR="57150" defTabSz="1282700">
              <a:lnSpc>
                <a:spcPct val="120000"/>
              </a:lnSpc>
              <a:defRPr spc="-150">
                <a:solidFill>
                  <a:srgbClr val="424242"/>
                </a:solidFill>
                <a:uFill>
                  <a:solidFill>
                    <a:srgbClr val="5E5E5E"/>
                  </a:solidFill>
                </a:uFill>
                <a:latin typeface="HelvNeue Light for IBM"/>
                <a:ea typeface="HelvNeue Light for IBM"/>
                <a:cs typeface="HelvNeue Light for IBM"/>
                <a:sym typeface="HelvNeue Light for IBM"/>
              </a:defRPr>
            </a:pPr>
            <a:r>
              <a:rPr sz="5000" spc="-150" dirty="0">
                <a:solidFill>
                  <a:srgbClr val="424242"/>
                </a:solidFill>
                <a:uFill>
                  <a:solidFill>
                    <a:srgbClr val="5E5E5E"/>
                  </a:solidFill>
                </a:uFill>
                <a:latin typeface="HelvNeue Light for IBM"/>
                <a:ea typeface="HelvNeue Light for IBM"/>
                <a:cs typeface="HelvNeue Light for IBM"/>
                <a:sym typeface="HelvNeue Light for IBM"/>
              </a:rPr>
              <a:t>“Designers…don’t try to search </a:t>
            </a:r>
            <a:br>
              <a:rPr sz="5000" spc="-150" dirty="0">
                <a:solidFill>
                  <a:srgbClr val="424242"/>
                </a:solidFill>
                <a:uFill>
                  <a:solidFill>
                    <a:srgbClr val="5E5E5E"/>
                  </a:solidFill>
                </a:uFill>
                <a:latin typeface="HelvNeue Light for IBM"/>
                <a:ea typeface="HelvNeue Light for IBM"/>
                <a:cs typeface="HelvNeue Light for IBM"/>
                <a:sym typeface="HelvNeue Light for IBM"/>
              </a:rPr>
            </a:br>
            <a:r>
              <a:rPr sz="5000" spc="-150" dirty="0">
                <a:solidFill>
                  <a:srgbClr val="424242"/>
                </a:solidFill>
                <a:uFill>
                  <a:solidFill>
                    <a:srgbClr val="5E5E5E"/>
                  </a:solidFill>
                </a:uFill>
                <a:latin typeface="HelvNeue Light for IBM"/>
                <a:ea typeface="HelvNeue Light for IBM"/>
                <a:cs typeface="HelvNeue Light for IBM"/>
                <a:sym typeface="HelvNeue Light for IBM"/>
              </a:rPr>
              <a:t>  for a solution </a:t>
            </a:r>
            <a:r>
              <a:rPr sz="5000" spc="-150" dirty="0">
                <a:solidFill>
                  <a:srgbClr val="77CAC5"/>
                </a:solidFill>
                <a:uFill>
                  <a:solidFill>
                    <a:srgbClr val="AB2187"/>
                  </a:solidFill>
                </a:uFill>
                <a:latin typeface="HelvNeue Light for IBM"/>
                <a:ea typeface="HelvNeue Light for IBM"/>
                <a:cs typeface="HelvNeue Light for IBM"/>
                <a:sym typeface="HelvNeue Light for IBM"/>
              </a:rPr>
              <a:t>until they have  </a:t>
            </a:r>
            <a:r>
              <a:rPr sz="5000" spc="-150" dirty="0">
                <a:solidFill>
                  <a:srgbClr val="77CAC5"/>
                </a:solidFill>
                <a:uFill>
                  <a:solidFill>
                    <a:srgbClr val="AB2187"/>
                  </a:solidFill>
                </a:uFill>
                <a:latin typeface="HelvNeue Medium for IBM"/>
                <a:ea typeface="HelvNeue Medium for IBM"/>
                <a:cs typeface="HelvNeue Medium for IBM"/>
                <a:sym typeface="HelvNeue Medium for IBM"/>
              </a:rPr>
              <a:t/>
            </a:r>
            <a:br>
              <a:rPr sz="5000" spc="-150" dirty="0">
                <a:solidFill>
                  <a:srgbClr val="77CAC5"/>
                </a:solidFill>
                <a:uFill>
                  <a:solidFill>
                    <a:srgbClr val="AB2187"/>
                  </a:solidFill>
                </a:uFill>
                <a:latin typeface="HelvNeue Medium for IBM"/>
                <a:ea typeface="HelvNeue Medium for IBM"/>
                <a:cs typeface="HelvNeue Medium for IBM"/>
                <a:sym typeface="HelvNeue Medium for IBM"/>
              </a:rPr>
            </a:br>
            <a:r>
              <a:rPr sz="5000" spc="-150" dirty="0">
                <a:solidFill>
                  <a:srgbClr val="77CAC5"/>
                </a:solidFill>
                <a:uFill>
                  <a:solidFill>
                    <a:srgbClr val="AB2187"/>
                  </a:solidFill>
                </a:uFill>
                <a:latin typeface="HelvNeue Medium for IBM"/>
                <a:ea typeface="HelvNeue Medium for IBM"/>
                <a:cs typeface="HelvNeue Medium for IBM"/>
                <a:sym typeface="HelvNeue Medium for IBM"/>
              </a:rPr>
              <a:t>  determined the real problem</a:t>
            </a:r>
            <a:r>
              <a:rPr sz="5000" spc="-150" dirty="0">
                <a:solidFill>
                  <a:srgbClr val="77CAC5"/>
                </a:solidFill>
                <a:uFill>
                  <a:solidFill>
                    <a:srgbClr val="5E5E5E"/>
                  </a:solidFill>
                </a:uFill>
                <a:latin typeface="HelvNeue Light for IBM"/>
                <a:ea typeface="HelvNeue Light for IBM"/>
                <a:cs typeface="HelvNeue Light for IBM"/>
                <a:sym typeface="HelvNeue Light for IBM"/>
              </a:rPr>
              <a:t>, </a:t>
            </a:r>
            <a:r>
              <a:rPr sz="5000" spc="-150" dirty="0">
                <a:solidFill>
                  <a:srgbClr val="0365C0"/>
                </a:solidFill>
                <a:uFill>
                  <a:solidFill>
                    <a:srgbClr val="5E5E5E"/>
                  </a:solidFill>
                </a:uFill>
                <a:latin typeface="HelvNeue Light for IBM"/>
                <a:ea typeface="HelvNeue Light for IBM"/>
                <a:cs typeface="HelvNeue Light for IBM"/>
                <a:sym typeface="HelvNeue Light for IBM"/>
              </a:rPr>
              <a:t/>
            </a:r>
            <a:br>
              <a:rPr sz="5000" spc="-150" dirty="0">
                <a:solidFill>
                  <a:srgbClr val="0365C0"/>
                </a:solidFill>
                <a:uFill>
                  <a:solidFill>
                    <a:srgbClr val="5E5E5E"/>
                  </a:solidFill>
                </a:uFill>
                <a:latin typeface="HelvNeue Light for IBM"/>
                <a:ea typeface="HelvNeue Light for IBM"/>
                <a:cs typeface="HelvNeue Light for IBM"/>
                <a:sym typeface="HelvNeue Light for IBM"/>
              </a:rPr>
            </a:br>
            <a:r>
              <a:rPr sz="5000" spc="-150" dirty="0">
                <a:solidFill>
                  <a:srgbClr val="424242"/>
                </a:solidFill>
                <a:uFill>
                  <a:solidFill>
                    <a:srgbClr val="5E5E5E"/>
                  </a:solidFill>
                </a:uFill>
                <a:latin typeface="HelvNeue Light for IBM"/>
                <a:ea typeface="HelvNeue Light for IBM"/>
                <a:cs typeface="HelvNeue Light for IBM"/>
                <a:sym typeface="HelvNeue Light for IBM"/>
              </a:rPr>
              <a:t>  and even then, instead of solving </a:t>
            </a:r>
            <a:br>
              <a:rPr sz="5000" spc="-150" dirty="0">
                <a:solidFill>
                  <a:srgbClr val="424242"/>
                </a:solidFill>
                <a:uFill>
                  <a:solidFill>
                    <a:srgbClr val="5E5E5E"/>
                  </a:solidFill>
                </a:uFill>
                <a:latin typeface="HelvNeue Light for IBM"/>
                <a:ea typeface="HelvNeue Light for IBM"/>
                <a:cs typeface="HelvNeue Light for IBM"/>
                <a:sym typeface="HelvNeue Light for IBM"/>
              </a:rPr>
            </a:br>
            <a:r>
              <a:rPr sz="5000" spc="-150" dirty="0">
                <a:solidFill>
                  <a:srgbClr val="424242"/>
                </a:solidFill>
                <a:uFill>
                  <a:solidFill>
                    <a:srgbClr val="5E5E5E"/>
                  </a:solidFill>
                </a:uFill>
                <a:latin typeface="HelvNeue Light for IBM"/>
                <a:ea typeface="HelvNeue Light for IBM"/>
                <a:cs typeface="HelvNeue Light for IBM"/>
                <a:sym typeface="HelvNeue Light for IBM"/>
              </a:rPr>
              <a:t>  that problem, they stop to consider </a:t>
            </a:r>
            <a:br>
              <a:rPr sz="5000" spc="-150" dirty="0">
                <a:solidFill>
                  <a:srgbClr val="424242"/>
                </a:solidFill>
                <a:uFill>
                  <a:solidFill>
                    <a:srgbClr val="5E5E5E"/>
                  </a:solidFill>
                </a:uFill>
                <a:latin typeface="HelvNeue Light for IBM"/>
                <a:ea typeface="HelvNeue Light for IBM"/>
                <a:cs typeface="HelvNeue Light for IBM"/>
                <a:sym typeface="HelvNeue Light for IBM"/>
              </a:rPr>
            </a:br>
            <a:r>
              <a:rPr sz="5000" spc="-150" dirty="0">
                <a:solidFill>
                  <a:srgbClr val="424242"/>
                </a:solidFill>
                <a:uFill>
                  <a:solidFill>
                    <a:srgbClr val="5E5E5E"/>
                  </a:solidFill>
                </a:uFill>
                <a:latin typeface="HelvNeue Light for IBM"/>
                <a:ea typeface="HelvNeue Light for IBM"/>
                <a:cs typeface="HelvNeue Light for IBM"/>
                <a:sym typeface="HelvNeue Light for IBM"/>
              </a:rPr>
              <a:t>  a </a:t>
            </a:r>
            <a:r>
              <a:rPr sz="5000" spc="-150" dirty="0">
                <a:solidFill>
                  <a:srgbClr val="424242"/>
                </a:solidFill>
                <a:uFill>
                  <a:solidFill>
                    <a:srgbClr val="5E5E5E"/>
                  </a:solidFill>
                </a:uFill>
                <a:latin typeface="HelvNeue Medium for IBM"/>
                <a:ea typeface="HelvNeue Medium for IBM"/>
                <a:cs typeface="HelvNeue Medium for IBM"/>
                <a:sym typeface="HelvNeue Medium for IBM"/>
              </a:rPr>
              <a:t>wide range of potential solutions</a:t>
            </a:r>
            <a:r>
              <a:rPr sz="5000" spc="-150" dirty="0">
                <a:solidFill>
                  <a:srgbClr val="424242"/>
                </a:solidFill>
                <a:uFill>
                  <a:solidFill>
                    <a:srgbClr val="5E5E5E"/>
                  </a:solidFill>
                </a:uFill>
                <a:latin typeface="HelvNeue Light for IBM"/>
                <a:ea typeface="HelvNeue Light for IBM"/>
                <a:cs typeface="HelvNeue Light for IBM"/>
                <a:sym typeface="HelvNeue Light for IBM"/>
              </a:rPr>
              <a:t>. </a:t>
            </a:r>
            <a:br>
              <a:rPr sz="5000" spc="-150" dirty="0">
                <a:solidFill>
                  <a:srgbClr val="424242"/>
                </a:solidFill>
                <a:uFill>
                  <a:solidFill>
                    <a:srgbClr val="5E5E5E"/>
                  </a:solidFill>
                </a:uFill>
                <a:latin typeface="HelvNeue Light for IBM"/>
                <a:ea typeface="HelvNeue Light for IBM"/>
                <a:cs typeface="HelvNeue Light for IBM"/>
                <a:sym typeface="HelvNeue Light for IBM"/>
              </a:rPr>
            </a:br>
            <a:r>
              <a:rPr sz="5000" spc="-150" dirty="0">
                <a:solidFill>
                  <a:srgbClr val="424242"/>
                </a:solidFill>
                <a:uFill>
                  <a:solidFill>
                    <a:srgbClr val="5E5E5E"/>
                  </a:solidFill>
                </a:uFill>
                <a:latin typeface="HelvNeue Light for IBM"/>
                <a:ea typeface="HelvNeue Light for IBM"/>
                <a:cs typeface="HelvNeue Light for IBM"/>
                <a:sym typeface="HelvNeue Light for IBM"/>
              </a:rPr>
              <a:t>  Only then will they finally </a:t>
            </a:r>
            <a:r>
              <a:rPr sz="5000" spc="-150" dirty="0">
                <a:solidFill>
                  <a:srgbClr val="424242"/>
                </a:solidFill>
                <a:uFill>
                  <a:solidFill>
                    <a:srgbClr val="5E5E5E"/>
                  </a:solidFill>
                </a:uFill>
                <a:latin typeface="HelvNeue Medium for IBM"/>
                <a:ea typeface="HelvNeue Medium for IBM"/>
                <a:cs typeface="HelvNeue Medium for IBM"/>
                <a:sym typeface="HelvNeue Medium for IBM"/>
              </a:rPr>
              <a:t>converge </a:t>
            </a:r>
            <a:br>
              <a:rPr sz="5000" spc="-150" dirty="0">
                <a:solidFill>
                  <a:srgbClr val="424242"/>
                </a:solidFill>
                <a:uFill>
                  <a:solidFill>
                    <a:srgbClr val="5E5E5E"/>
                  </a:solidFill>
                </a:uFill>
                <a:latin typeface="HelvNeue Medium for IBM"/>
                <a:ea typeface="HelvNeue Medium for IBM"/>
                <a:cs typeface="HelvNeue Medium for IBM"/>
                <a:sym typeface="HelvNeue Medium for IBM"/>
              </a:rPr>
            </a:br>
            <a:r>
              <a:rPr sz="5000" spc="-150" dirty="0">
                <a:solidFill>
                  <a:srgbClr val="424242"/>
                </a:solidFill>
                <a:uFill>
                  <a:solidFill>
                    <a:srgbClr val="5E5E5E"/>
                  </a:solidFill>
                </a:uFill>
                <a:latin typeface="HelvNeue Medium for IBM"/>
                <a:ea typeface="HelvNeue Medium for IBM"/>
                <a:cs typeface="HelvNeue Medium for IBM"/>
                <a:sym typeface="HelvNeue Medium for IBM"/>
              </a:rPr>
              <a:t>  upon their proposal</a:t>
            </a:r>
            <a:r>
              <a:rPr sz="5000" spc="-150" dirty="0">
                <a:solidFill>
                  <a:srgbClr val="424242"/>
                </a:solidFill>
                <a:uFill>
                  <a:solidFill>
                    <a:srgbClr val="5E5E5E"/>
                  </a:solidFill>
                </a:uFill>
                <a:latin typeface="HelvNeue Light for IBM"/>
                <a:ea typeface="HelvNeue Light for IBM"/>
                <a:cs typeface="HelvNeue Light for IBM"/>
                <a:sym typeface="HelvNeue Light for IBM"/>
              </a:rPr>
              <a:t>. This process </a:t>
            </a:r>
            <a:br>
              <a:rPr sz="5000" spc="-150" dirty="0">
                <a:solidFill>
                  <a:srgbClr val="424242"/>
                </a:solidFill>
                <a:uFill>
                  <a:solidFill>
                    <a:srgbClr val="5E5E5E"/>
                  </a:solidFill>
                </a:uFill>
                <a:latin typeface="HelvNeue Light for IBM"/>
                <a:ea typeface="HelvNeue Light for IBM"/>
                <a:cs typeface="HelvNeue Light for IBM"/>
                <a:sym typeface="HelvNeue Light for IBM"/>
              </a:rPr>
            </a:br>
            <a:r>
              <a:rPr sz="5000" spc="-150" dirty="0">
                <a:solidFill>
                  <a:srgbClr val="424242"/>
                </a:solidFill>
                <a:uFill>
                  <a:solidFill>
                    <a:srgbClr val="5E5E5E"/>
                  </a:solidFill>
                </a:uFill>
                <a:latin typeface="HelvNeue Light for IBM"/>
                <a:ea typeface="HelvNeue Light for IBM"/>
                <a:cs typeface="HelvNeue Light for IBM"/>
                <a:sym typeface="HelvNeue Light for IBM"/>
              </a:rPr>
              <a:t>  is called ‘</a:t>
            </a:r>
            <a:r>
              <a:rPr sz="5000" spc="-150" dirty="0">
                <a:solidFill>
                  <a:srgbClr val="424242"/>
                </a:solidFill>
                <a:uFill>
                  <a:solidFill>
                    <a:srgbClr val="5E5E5E"/>
                  </a:solidFill>
                </a:uFill>
                <a:latin typeface="HelvNeue Bold for IBM"/>
                <a:ea typeface="HelvNeue Bold for IBM"/>
                <a:cs typeface="HelvNeue Bold for IBM"/>
                <a:sym typeface="HelvNeue Bold for IBM"/>
              </a:rPr>
              <a:t>design thinking</a:t>
            </a:r>
            <a:r>
              <a:rPr sz="5000" spc="-150" dirty="0">
                <a:solidFill>
                  <a:srgbClr val="424242"/>
                </a:solidFill>
                <a:uFill>
                  <a:solidFill>
                    <a:srgbClr val="5E5E5E"/>
                  </a:solidFill>
                </a:uFill>
                <a:latin typeface="HelvNeue Light for IBM"/>
                <a:ea typeface="HelvNeue Light for IBM"/>
                <a:cs typeface="HelvNeue Light for IBM"/>
                <a:sym typeface="HelvNeue Light for IBM"/>
              </a:rPr>
              <a:t>.’ ”</a:t>
            </a:r>
          </a:p>
          <a:p>
            <a:pPr marL="57150" marR="57150" defTabSz="1282700">
              <a:defRPr sz="2300" spc="-69">
                <a:solidFill>
                  <a:srgbClr val="424242"/>
                </a:solidFill>
                <a:uFill>
                  <a:solidFill>
                    <a:srgbClr val="5E5E5E"/>
                  </a:solidFill>
                </a:uFill>
                <a:latin typeface="HelvNeue Light for IBM"/>
                <a:ea typeface="HelvNeue Light for IBM"/>
                <a:cs typeface="HelvNeue Light for IBM"/>
                <a:sym typeface="HelvNeue Light for IBM"/>
              </a:defRPr>
            </a:pPr>
            <a:endParaRPr sz="2300" spc="-69" dirty="0">
              <a:solidFill>
                <a:srgbClr val="424242"/>
              </a:solidFill>
              <a:uFill>
                <a:solidFill>
                  <a:srgbClr val="5E5E5E"/>
                </a:solidFill>
              </a:uFill>
              <a:latin typeface="HelvNeue Light for IBM"/>
              <a:ea typeface="HelvNeue Light for IBM"/>
              <a:cs typeface="HelvNeue Light for IBM"/>
              <a:sym typeface="HelvNeue Light for IBM"/>
            </a:endParaRPr>
          </a:p>
          <a:p>
            <a:pPr marL="57150" marR="57150" defTabSz="1282700">
              <a:defRPr sz="4000" spc="-119">
                <a:solidFill>
                  <a:srgbClr val="424242"/>
                </a:solidFill>
                <a:uFill>
                  <a:solidFill>
                    <a:srgbClr val="5E5E5E"/>
                  </a:solidFill>
                </a:uFill>
                <a:latin typeface="HelvNeue Light for IBM"/>
                <a:ea typeface="HelvNeue Light for IBM"/>
                <a:cs typeface="HelvNeue Light for IBM"/>
                <a:sym typeface="HelvNeue Light for IBM"/>
              </a:defRPr>
            </a:pPr>
            <a:r>
              <a:rPr sz="4000" spc="-119" dirty="0">
                <a:solidFill>
                  <a:srgbClr val="424242"/>
                </a:solidFill>
                <a:uFill>
                  <a:solidFill>
                    <a:srgbClr val="5E5E5E"/>
                  </a:solidFill>
                </a:uFill>
                <a:latin typeface="HelvNeue Light for IBM"/>
                <a:ea typeface="HelvNeue Light for IBM"/>
                <a:cs typeface="HelvNeue Light for IBM"/>
                <a:sym typeface="HelvNeue Light for IBM"/>
              </a:rPr>
              <a:t>   </a:t>
            </a:r>
            <a:r>
              <a:rPr sz="4000" spc="-119" dirty="0">
                <a:solidFill>
                  <a:srgbClr val="424242"/>
                </a:solidFill>
                <a:uFill>
                  <a:solidFill>
                    <a:srgbClr val="5E5E5E"/>
                  </a:solidFill>
                </a:uFill>
                <a:latin typeface="HelvNeue Bold for IBM"/>
                <a:ea typeface="HelvNeue Bold for IBM"/>
                <a:cs typeface="HelvNeue Bold for IBM"/>
                <a:sym typeface="HelvNeue Bold for IBM"/>
              </a:rPr>
              <a:t>DON NORMAN</a:t>
            </a:r>
          </a:p>
        </p:txBody>
      </p:sp>
      <p:sp>
        <p:nvSpPr>
          <p:cNvPr id="120" name="Shape 120"/>
          <p:cNvSpPr>
            <a:spLocks noGrp="1"/>
          </p:cNvSpPr>
          <p:nvPr>
            <p:ph type="title" idx="4294967295"/>
          </p:nvPr>
        </p:nvSpPr>
        <p:spPr>
          <a:xfrm>
            <a:off x="1219476" y="672352"/>
            <a:ext cx="19786323" cy="1562847"/>
          </a:xfrm>
          <a:prstGeom prst="rect">
            <a:avLst/>
          </a:prstGeom>
        </p:spPr>
        <p:txBody>
          <a:bodyPr/>
          <a:lstStyle>
            <a:lvl1pPr algn="l">
              <a:defRPr sz="6000">
                <a:solidFill>
                  <a:srgbClr val="00B39F"/>
                </a:solidFill>
                <a:latin typeface="+mn-lt"/>
                <a:ea typeface="+mn-ea"/>
                <a:cs typeface="+mn-cs"/>
                <a:sym typeface="Lubalin Demi for IBM"/>
              </a:defRPr>
            </a:lvl1pPr>
          </a:lstStyle>
          <a:p>
            <a:r>
              <a:rPr lang="en-US" dirty="0" smtClean="0">
                <a:solidFill>
                  <a:schemeClr val="tx1"/>
                </a:solidFill>
                <a:latin typeface="Helvetica Neue" charset="0"/>
                <a:ea typeface="Helvetica Neue" charset="0"/>
                <a:cs typeface="Helvetica Neue" charset="0"/>
              </a:rPr>
              <a:t>Think</a:t>
            </a:r>
            <a:endParaRPr dirty="0">
              <a:solidFill>
                <a:schemeClr val="tx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185940680"/>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Shape 682"/>
          <p:cNvSpPr/>
          <p:nvPr/>
        </p:nvSpPr>
        <p:spPr>
          <a:xfrm>
            <a:off x="9906001" y="10362386"/>
            <a:ext cx="13868398" cy="841256"/>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defTabSz="1828800" hangingPunct="1">
              <a:buClr>
                <a:srgbClr val="4478BB"/>
              </a:buClr>
              <a:buSzPct val="75000"/>
              <a:defRPr sz="3600"/>
            </a:pPr>
            <a:endParaRPr lang="en-US" sz="4800" kern="1200" dirty="0">
              <a:solidFill>
                <a:srgbClr val="FFFFFF"/>
              </a:solidFill>
              <a:latin typeface="HelvNeue Light for IBM"/>
              <a:ea typeface=""/>
              <a:cs typeface="HelvNeue Light for IBM"/>
            </a:endParaRPr>
          </a:p>
        </p:txBody>
      </p:sp>
      <p:pic>
        <p:nvPicPr>
          <p:cNvPr id="2" name="Picture 1"/>
          <p:cNvPicPr>
            <a:picLocks noChangeAspect="1"/>
          </p:cNvPicPr>
          <p:nvPr/>
        </p:nvPicPr>
        <p:blipFill>
          <a:blip r:embed="rId3"/>
          <a:stretch>
            <a:fillRect/>
          </a:stretch>
        </p:blipFill>
        <p:spPr>
          <a:xfrm>
            <a:off x="0" y="0"/>
            <a:ext cx="9567566" cy="13684288"/>
          </a:xfrm>
          <a:prstGeom prst="rect">
            <a:avLst/>
          </a:prstGeom>
        </p:spPr>
      </p:pic>
      <p:sp>
        <p:nvSpPr>
          <p:cNvPr id="5" name="Shape 682"/>
          <p:cNvSpPr/>
          <p:nvPr/>
        </p:nvSpPr>
        <p:spPr>
          <a:xfrm>
            <a:off x="9906001" y="1250870"/>
            <a:ext cx="13820502" cy="11182548"/>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pPr defTabSz="1828800" hangingPunct="1">
              <a:buClr>
                <a:srgbClr val="4478BB"/>
              </a:buClr>
              <a:buSzPct val="75000"/>
              <a:defRPr sz="3600">
                <a:latin typeface="HelvNeue Light for IBM"/>
                <a:ea typeface="HelvNeue Light for IBM"/>
                <a:cs typeface="HelvNeue Light for IBM"/>
                <a:sym typeface="HelvNeue Light for IBM"/>
              </a:defRPr>
            </a:pPr>
            <a:r>
              <a:rPr lang="en-US" sz="4800" u="sng" kern="1200" dirty="0">
                <a:solidFill>
                  <a:srgbClr val="FFFFFF"/>
                </a:solidFill>
                <a:latin typeface="HelvNeue Light for IBM"/>
                <a:ea typeface="HelvNeue Light for IBM"/>
                <a:cs typeface="HelvNeue Light for IBM"/>
                <a:sym typeface="HelvNeue Light for IBM"/>
              </a:rPr>
              <a:t>IBM Design Thinking</a:t>
            </a:r>
          </a:p>
          <a:p>
            <a:pPr marL="549520" indent="-549520" defTabSz="1828800" hangingPunct="1">
              <a:buClr>
                <a:srgbClr val="4478BB"/>
              </a:buClr>
              <a:buSzPct val="75000"/>
              <a:buFontTx/>
              <a:buChar char="•"/>
              <a:defRPr sz="3600">
                <a:latin typeface="HelvNeue Light for IBM"/>
                <a:ea typeface="HelvNeue Light for IBM"/>
                <a:cs typeface="HelvNeue Light for IBM"/>
                <a:sym typeface="HelvNeue Light for IBM"/>
              </a:defRPr>
            </a:pPr>
            <a:r>
              <a:rPr sz="4800" kern="1200" dirty="0">
                <a:solidFill>
                  <a:srgbClr val="FFFFFF"/>
                </a:solidFill>
                <a:latin typeface="HelvNeue Light for IBM"/>
                <a:ea typeface="HelvNeue Light for IBM"/>
                <a:cs typeface="HelvNeue Light for IBM"/>
                <a:sym typeface="HelvNeue Light for IBM"/>
              </a:rPr>
              <a:t>Scales design thinking to complex</a:t>
            </a:r>
            <a:r>
              <a:rPr lang="en-US" sz="4800" kern="1200" dirty="0">
                <a:solidFill>
                  <a:srgbClr val="FFFFFF"/>
                </a:solidFill>
                <a:latin typeface="HelvNeue Light for IBM"/>
                <a:ea typeface="HelvNeue Light for IBM"/>
                <a:cs typeface="HelvNeue Light for IBM"/>
                <a:sym typeface="HelvNeue Light for IBM"/>
              </a:rPr>
              <a:t> </a:t>
            </a:r>
            <a:r>
              <a:rPr sz="4800" kern="1200" dirty="0">
                <a:solidFill>
                  <a:srgbClr val="FFFFFF"/>
                </a:solidFill>
                <a:latin typeface="HelvNeue Light for IBM"/>
                <a:ea typeface="HelvNeue Light for IBM"/>
                <a:cs typeface="HelvNeue Light for IBM"/>
                <a:sym typeface="HelvNeue Light for IBM"/>
              </a:rPr>
              <a:t>distributed projects</a:t>
            </a:r>
          </a:p>
          <a:p>
            <a:pPr marL="549520" indent="-549520" defTabSz="1828800" hangingPunct="1">
              <a:buClr>
                <a:srgbClr val="4478BB"/>
              </a:buClr>
              <a:buSzPct val="75000"/>
              <a:buFontTx/>
              <a:buChar char="•"/>
              <a:defRPr sz="3600">
                <a:latin typeface="HelvNeue Light for IBM"/>
                <a:ea typeface="HelvNeue Light for IBM"/>
                <a:cs typeface="HelvNeue Light for IBM"/>
                <a:sym typeface="HelvNeue Light for IBM"/>
              </a:defRPr>
            </a:pPr>
            <a:r>
              <a:rPr sz="4800" kern="1200" dirty="0">
                <a:solidFill>
                  <a:srgbClr val="FFFFFF"/>
                </a:solidFill>
                <a:latin typeface="HelvNeue Light for IBM"/>
                <a:ea typeface="HelvNeue Light for IBM"/>
                <a:cs typeface="HelvNeue Light for IBM"/>
                <a:sym typeface="HelvNeue Light for IBM"/>
              </a:rPr>
              <a:t>Helps cross-functional team deliver</a:t>
            </a:r>
            <a:r>
              <a:rPr lang="en-US" sz="4800" kern="1200" dirty="0">
                <a:solidFill>
                  <a:srgbClr val="FFFFFF"/>
                </a:solidFill>
                <a:latin typeface="HelvNeue Light for IBM"/>
                <a:ea typeface="HelvNeue Light for IBM"/>
                <a:cs typeface="HelvNeue Light for IBM"/>
                <a:sym typeface="HelvNeue Light for IBM"/>
              </a:rPr>
              <a:t> </a:t>
            </a:r>
            <a:r>
              <a:rPr sz="4800" kern="1200" dirty="0">
                <a:solidFill>
                  <a:srgbClr val="FFFFFF"/>
                </a:solidFill>
                <a:latin typeface="HelvNeue Light for IBM"/>
                <a:ea typeface="HelvNeue Light for IBM"/>
                <a:cs typeface="HelvNeue Light for IBM"/>
                <a:sym typeface="HelvNeue Light for IBM"/>
              </a:rPr>
              <a:t>the experience, not just design it</a:t>
            </a:r>
          </a:p>
          <a:p>
            <a:pPr marL="549520" indent="-549520" defTabSz="1828800" hangingPunct="1">
              <a:buClr>
                <a:srgbClr val="4478BB"/>
              </a:buClr>
              <a:buSzPct val="75000"/>
              <a:buFontTx/>
              <a:buChar char="•"/>
              <a:defRPr sz="3600">
                <a:latin typeface="HelvNeue Light for IBM"/>
                <a:ea typeface="HelvNeue Light for IBM"/>
                <a:cs typeface="HelvNeue Light for IBM"/>
                <a:sym typeface="HelvNeue Light for IBM"/>
              </a:defRPr>
            </a:pPr>
            <a:r>
              <a:rPr sz="4800" kern="1200" dirty="0">
                <a:solidFill>
                  <a:srgbClr val="FFFFFF"/>
                </a:solidFill>
                <a:latin typeface="HelvNeue Light for IBM"/>
                <a:ea typeface="HelvNeue Light for IBM"/>
                <a:cs typeface="HelvNeue Light for IBM"/>
                <a:sym typeface="HelvNeue Light for IBM"/>
              </a:rPr>
              <a:t>Establishes shared practices</a:t>
            </a:r>
            <a:endParaRPr lang="en-US" sz="4800" kern="1200" dirty="0">
              <a:solidFill>
                <a:srgbClr val="FFFFFF"/>
              </a:solidFill>
              <a:latin typeface="HelvNeue Light for IBM"/>
              <a:ea typeface="HelvNeue Light for IBM"/>
              <a:cs typeface="HelvNeue Light for IBM"/>
              <a:sym typeface="HelvNeue Light for IBM"/>
            </a:endParaRPr>
          </a:p>
          <a:p>
            <a:pPr marL="549520" indent="-549520" defTabSz="1828800" hangingPunct="1">
              <a:buClr>
                <a:srgbClr val="4478BB"/>
              </a:buClr>
              <a:buSzPct val="75000"/>
              <a:buFontTx/>
              <a:buChar char="•"/>
              <a:defRPr sz="3600">
                <a:latin typeface="HelvNeue Light for IBM"/>
                <a:ea typeface="HelvNeue Light for IBM"/>
                <a:cs typeface="HelvNeue Light for IBM"/>
                <a:sym typeface="HelvNeue Light for IBM"/>
              </a:defRPr>
            </a:pPr>
            <a:endParaRPr lang="en-US" sz="4800" u="sng" kern="1200" dirty="0">
              <a:solidFill>
                <a:srgbClr val="FFFFFF"/>
              </a:solidFill>
              <a:latin typeface="HelvNeue Light for IBM"/>
              <a:ea typeface="HelvNeue Light for IBM"/>
              <a:cs typeface="HelvNeue Light for IBM"/>
              <a:sym typeface="HelvNeue Light for IBM"/>
            </a:endParaRPr>
          </a:p>
          <a:p>
            <a:pPr marL="549520" indent="-549520" defTabSz="1828800" hangingPunct="1">
              <a:buClr>
                <a:srgbClr val="4478BB"/>
              </a:buClr>
              <a:buSzPct val="75000"/>
              <a:buFontTx/>
              <a:buChar char="•"/>
              <a:defRPr sz="3600">
                <a:latin typeface="HelvNeue Light for IBM"/>
                <a:ea typeface="HelvNeue Light for IBM"/>
                <a:cs typeface="HelvNeue Light for IBM"/>
                <a:sym typeface="HelvNeue Light for IBM"/>
              </a:defRPr>
            </a:pPr>
            <a:endParaRPr lang="en-US" sz="4800" u="sng" kern="1200" dirty="0">
              <a:solidFill>
                <a:srgbClr val="FFFFFF"/>
              </a:solidFill>
              <a:latin typeface="HelvNeue Light for IBM"/>
              <a:ea typeface="HelvNeue Light for IBM"/>
              <a:cs typeface="HelvNeue Light for IBM"/>
              <a:sym typeface="HelvNeue Light for IBM"/>
            </a:endParaRPr>
          </a:p>
          <a:p>
            <a:pPr defTabSz="1828800" hangingPunct="1">
              <a:buClr>
                <a:srgbClr val="4478BB"/>
              </a:buClr>
              <a:buSzPct val="75000"/>
              <a:defRPr sz="3600">
                <a:latin typeface="HelvNeue Light for IBM"/>
                <a:ea typeface="HelvNeue Light for IBM"/>
                <a:cs typeface="HelvNeue Light for IBM"/>
                <a:sym typeface="HelvNeue Light for IBM"/>
              </a:defRPr>
            </a:pPr>
            <a:r>
              <a:rPr lang="en-US" sz="4800" b="1" u="sng" kern="1200" dirty="0">
                <a:solidFill>
                  <a:srgbClr val="FFFFFF"/>
                </a:solidFill>
                <a:latin typeface="HelvNeue Light for IBM"/>
                <a:ea typeface="HelvNeue Light for IBM"/>
                <a:cs typeface="HelvNeue Light for IBM"/>
                <a:sym typeface="HelvNeue Light for IBM"/>
              </a:rPr>
              <a:t>Applied at the Bluemix Garage</a:t>
            </a:r>
          </a:p>
          <a:p>
            <a:pPr marL="549520" indent="-549520" defTabSz="1828800" hangingPunct="1">
              <a:buClr>
                <a:srgbClr val="4478BB"/>
              </a:buClr>
              <a:buSzPct val="75000"/>
              <a:buFontTx/>
              <a:buChar char="•"/>
              <a:defRPr sz="3600">
                <a:latin typeface="HelvNeue Light for IBM"/>
                <a:ea typeface="HelvNeue Light for IBM"/>
                <a:cs typeface="HelvNeue Light for IBM"/>
                <a:sym typeface="HelvNeue Light for IBM"/>
              </a:defRPr>
            </a:pPr>
            <a:r>
              <a:rPr lang="en-US" sz="4800" kern="1200" dirty="0">
                <a:solidFill>
                  <a:srgbClr val="FFFFFF"/>
                </a:solidFill>
                <a:latin typeface="HelvNeue Light for IBM"/>
                <a:ea typeface="HelvNeue Light for IBM"/>
                <a:cs typeface="HelvNeue Light for IBM"/>
                <a:sym typeface="HelvNeue Light for IBM"/>
              </a:rPr>
              <a:t>Emphasizes elements of Lean Startup</a:t>
            </a:r>
          </a:p>
          <a:p>
            <a:pPr marL="549520" indent="-549520" defTabSz="1828800" hangingPunct="1">
              <a:buClr>
                <a:srgbClr val="4478BB"/>
              </a:buClr>
              <a:buSzPct val="75000"/>
              <a:buFontTx/>
              <a:buChar char="•"/>
              <a:defRPr sz="3600">
                <a:latin typeface="HelvNeue Light for IBM"/>
                <a:ea typeface="HelvNeue Light for IBM"/>
                <a:cs typeface="HelvNeue Light for IBM"/>
                <a:sym typeface="HelvNeue Light for IBM"/>
              </a:defRPr>
            </a:pPr>
            <a:r>
              <a:rPr lang="en-US" sz="4800" kern="1200" dirty="0">
                <a:solidFill>
                  <a:srgbClr val="FFFFFF"/>
                </a:solidFill>
                <a:latin typeface="HelvNeue Light for IBM"/>
                <a:ea typeface="HelvNeue Light for IBM"/>
                <a:cs typeface="HelvNeue Light for IBM"/>
                <a:sym typeface="HelvNeue Light for IBM"/>
              </a:rPr>
              <a:t>Hypotheses &amp; assumptions</a:t>
            </a:r>
          </a:p>
          <a:p>
            <a:pPr marL="549520" indent="-549520" defTabSz="1828800" hangingPunct="1">
              <a:buClr>
                <a:srgbClr val="4478BB"/>
              </a:buClr>
              <a:buSzPct val="75000"/>
              <a:buFontTx/>
              <a:buChar char="•"/>
              <a:defRPr sz="3600">
                <a:latin typeface="HelvNeue Light for IBM"/>
                <a:ea typeface="HelvNeue Light for IBM"/>
                <a:cs typeface="HelvNeue Light for IBM"/>
                <a:sym typeface="HelvNeue Light for IBM"/>
              </a:defRPr>
            </a:pPr>
            <a:r>
              <a:rPr lang="en-US" sz="4800" kern="1200" dirty="0">
                <a:solidFill>
                  <a:srgbClr val="FFFFFF"/>
                </a:solidFill>
                <a:latin typeface="HelvNeue Light for IBM"/>
                <a:ea typeface="HelvNeue Light for IBM"/>
                <a:cs typeface="HelvNeue Light for IBM"/>
                <a:sym typeface="HelvNeue Light for IBM"/>
              </a:rPr>
              <a:t>Define Minimum Viable Product to reduce risk and cost by building the smallest possible solution needed to test your assumption</a:t>
            </a:r>
          </a:p>
          <a:p>
            <a:pPr marL="549520" indent="-549520" defTabSz="1828800" hangingPunct="1">
              <a:buClr>
                <a:srgbClr val="4478BB"/>
              </a:buClr>
              <a:buSzPct val="75000"/>
              <a:buFontTx/>
              <a:buChar char="•"/>
              <a:defRPr sz="3600">
                <a:latin typeface="HelvNeue Light for IBM"/>
                <a:ea typeface="HelvNeue Light for IBM"/>
                <a:cs typeface="HelvNeue Light for IBM"/>
                <a:sym typeface="HelvNeue Light for IBM"/>
              </a:defRPr>
            </a:pPr>
            <a:endParaRPr sz="4800" kern="1200" dirty="0">
              <a:solidFill>
                <a:srgbClr val="FFFFFF"/>
              </a:solidFill>
              <a:latin typeface="HelvNeue Light for IBM"/>
              <a:ea typeface="HelvNeue Light for IBM"/>
              <a:cs typeface="HelvNeue Light for IBM"/>
              <a:sym typeface="HelvNeue Light for IBM"/>
            </a:endParaRPr>
          </a:p>
        </p:txBody>
      </p:sp>
    </p:spTree>
    <p:extLst>
      <p:ext uri="{BB962C8B-B14F-4D97-AF65-F5344CB8AC3E}">
        <p14:creationId xmlns:p14="http://schemas.microsoft.com/office/powerpoint/2010/main" val="58425988"/>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Box 4"/>
          <p:cNvSpPr txBox="1">
            <a:spLocks noChangeArrowheads="1"/>
          </p:cNvSpPr>
          <p:nvPr/>
        </p:nvSpPr>
        <p:spPr bwMode="auto">
          <a:xfrm>
            <a:off x="359835" y="1286935"/>
            <a:ext cx="8513232" cy="155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ts val="1600"/>
              </a:spcBef>
              <a:spcAft>
                <a:spcPct val="0"/>
              </a:spcAft>
            </a:pPr>
            <a:r>
              <a:rPr lang="en-US" altLang="en-US" sz="8533" kern="1200" dirty="0">
                <a:solidFill>
                  <a:prstClr val="white"/>
                </a:solidFill>
                <a:ea typeface="Lubalin Demi for IBM"/>
              </a:rPr>
              <a:t>Code</a:t>
            </a:r>
          </a:p>
        </p:txBody>
      </p:sp>
      <p:sp>
        <p:nvSpPr>
          <p:cNvPr id="30724" name="TextBox 5"/>
          <p:cNvSpPr txBox="1">
            <a:spLocks noChangeArrowheads="1"/>
          </p:cNvSpPr>
          <p:nvPr/>
        </p:nvSpPr>
        <p:spPr bwMode="auto">
          <a:xfrm>
            <a:off x="359836" y="5101168"/>
            <a:ext cx="8047565" cy="548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ct val="0"/>
              </a:spcBef>
              <a:spcAft>
                <a:spcPct val="0"/>
              </a:spcAft>
            </a:pPr>
            <a:r>
              <a:rPr lang="en-US" altLang="en-US" sz="4267" kern="1200" dirty="0">
                <a:solidFill>
                  <a:prstClr val="white"/>
                </a:solidFill>
                <a:ea typeface="Lubalin Demi for IBM"/>
              </a:rPr>
              <a:t>Generation, enhancement, optimization and testing of features</a:t>
            </a:r>
          </a:p>
        </p:txBody>
      </p:sp>
      <p:sp>
        <p:nvSpPr>
          <p:cNvPr id="21" name="TextBox 20"/>
          <p:cNvSpPr txBox="1"/>
          <p:nvPr/>
        </p:nvSpPr>
        <p:spPr>
          <a:xfrm>
            <a:off x="10328695" y="3036499"/>
            <a:ext cx="6965368" cy="3046988"/>
          </a:xfrm>
          <a:prstGeom prst="rect">
            <a:avLst/>
          </a:prstGeom>
          <a:noFill/>
        </p:spPr>
        <p:txBody>
          <a:bodyPr wrap="none" rtlCol="0">
            <a:spAutoFit/>
          </a:bodyPr>
          <a:lstStyle/>
          <a:p>
            <a:pPr defTabSz="1219215" eaLnBrk="0" fontAlgn="base">
              <a:spcBef>
                <a:spcPct val="0"/>
              </a:spcBef>
              <a:spcAft>
                <a:spcPct val="0"/>
              </a:spcAft>
            </a:pPr>
            <a:r>
              <a:rPr lang="en-US" sz="4800" b="1" kern="1200" dirty="0" smtClean="0">
                <a:solidFill>
                  <a:prstClr val="black"/>
                </a:solidFill>
                <a:latin typeface="Arial" panose="020B0604020202020204" pitchFamily="34" charset="0"/>
                <a:ea typeface="Lubalin Demi for IBM"/>
                <a:cs typeface="Arial" panose="020B0604020202020204" pitchFamily="34" charset="0"/>
              </a:rPr>
              <a:t>Daily Standup</a:t>
            </a:r>
          </a:p>
          <a:p>
            <a:pPr defTabSz="1219215" eaLnBrk="0" fontAlgn="base">
              <a:spcBef>
                <a:spcPct val="0"/>
              </a:spcBef>
              <a:spcAft>
                <a:spcPct val="0"/>
              </a:spcAft>
            </a:pPr>
            <a:r>
              <a:rPr lang="en-US" sz="4800" b="1" kern="1200" dirty="0" smtClean="0">
                <a:solidFill>
                  <a:prstClr val="black"/>
                </a:solidFill>
                <a:latin typeface="Arial" panose="020B0604020202020204" pitchFamily="34" charset="0"/>
                <a:ea typeface="Lubalin Demi for IBM"/>
                <a:cs typeface="Arial" panose="020B0604020202020204" pitchFamily="34" charset="0"/>
              </a:rPr>
              <a:t>Small Batch</a:t>
            </a:r>
          </a:p>
          <a:p>
            <a:pPr defTabSz="1219215" eaLnBrk="0" fontAlgn="base">
              <a:spcBef>
                <a:spcPct val="0"/>
              </a:spcBef>
              <a:spcAft>
                <a:spcPct val="0"/>
              </a:spcAft>
            </a:pPr>
            <a:r>
              <a:rPr lang="en-US" sz="4800" b="1" kern="1200" dirty="0" smtClean="0">
                <a:solidFill>
                  <a:prstClr val="black"/>
                </a:solidFill>
                <a:latin typeface="Arial" panose="020B0604020202020204" pitchFamily="34" charset="0"/>
                <a:ea typeface="Lubalin Demi for IBM"/>
                <a:cs typeface="Arial" panose="020B0604020202020204" pitchFamily="34" charset="0"/>
              </a:rPr>
              <a:t>Automated Test</a:t>
            </a:r>
          </a:p>
          <a:p>
            <a:pPr defTabSz="1219215" eaLnBrk="0" fontAlgn="base">
              <a:spcBef>
                <a:spcPct val="0"/>
              </a:spcBef>
              <a:spcAft>
                <a:spcPct val="0"/>
              </a:spcAft>
            </a:pPr>
            <a:r>
              <a:rPr lang="en-US" sz="4800" b="1" kern="1200" dirty="0" smtClean="0">
                <a:solidFill>
                  <a:prstClr val="black"/>
                </a:solidFill>
                <a:latin typeface="Arial" panose="020B0604020202020204" pitchFamily="34" charset="0"/>
                <a:ea typeface="Lubalin Demi for IBM"/>
                <a:cs typeface="Arial" panose="020B0604020202020204" pitchFamily="34" charset="0"/>
              </a:rPr>
              <a:t>Continuous Integration</a:t>
            </a:r>
            <a:endParaRPr lang="en-US" sz="4800" kern="1200" dirty="0">
              <a:solidFill>
                <a:prstClr val="black"/>
              </a:solidFill>
              <a:latin typeface="Arial" panose="020B0604020202020204" pitchFamily="34" charset="0"/>
              <a:ea typeface="Lubalin Demi for IBM"/>
              <a:cs typeface="Arial" panose="020B0604020202020204" pitchFamily="34" charset="0"/>
            </a:endParaRPr>
          </a:p>
        </p:txBody>
      </p:sp>
      <p:pic>
        <p:nvPicPr>
          <p:cNvPr id="2" name="Picture 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982543" y="8896350"/>
            <a:ext cx="15401457" cy="4819650"/>
          </a:xfrm>
          <a:prstGeom prst="rect">
            <a:avLst/>
          </a:prstGeom>
        </p:spPr>
      </p:pic>
    </p:spTree>
    <p:extLst>
      <p:ext uri="{BB962C8B-B14F-4D97-AF65-F5344CB8AC3E}">
        <p14:creationId xmlns:p14="http://schemas.microsoft.com/office/powerpoint/2010/main" val="20725186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5"/>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7138110" y="5329011"/>
            <a:ext cx="2349499" cy="1485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12925401" y="5405213"/>
            <a:ext cx="3767667" cy="1723198"/>
            <a:chOff x="13613584" y="6643463"/>
            <a:chExt cx="3767667" cy="1723198"/>
          </a:xfrm>
        </p:grpSpPr>
        <p:grpSp>
          <p:nvGrpSpPr>
            <p:cNvPr id="22" name="Group 4"/>
            <p:cNvGrpSpPr>
              <a:grpSpLocks/>
            </p:cNvGrpSpPr>
            <p:nvPr/>
          </p:nvGrpSpPr>
          <p:grpSpPr bwMode="auto">
            <a:xfrm>
              <a:off x="13613584" y="6643463"/>
              <a:ext cx="3767667" cy="1299632"/>
              <a:chOff x="2919131" y="1733646"/>
              <a:chExt cx="1885950" cy="1085850"/>
            </a:xfrm>
          </p:grpSpPr>
          <p:sp>
            <p:nvSpPr>
              <p:cNvPr id="23" name="Rectangle 22"/>
              <p:cNvSpPr/>
              <p:nvPr/>
            </p:nvSpPr>
            <p:spPr>
              <a:xfrm>
                <a:off x="2919131" y="1733646"/>
                <a:ext cx="1885950" cy="10858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67">
                  <a:solidFill>
                    <a:srgbClr val="1C3649"/>
                  </a:solidFill>
                </a:endParaRPr>
              </a:p>
            </p:txBody>
          </p:sp>
          <p:sp>
            <p:nvSpPr>
              <p:cNvPr id="24" name="Rectangle 23"/>
              <p:cNvSpPr/>
              <p:nvPr/>
            </p:nvSpPr>
            <p:spPr>
              <a:xfrm>
                <a:off x="4061297" y="1846829"/>
                <a:ext cx="514927" cy="343085"/>
              </a:xfrm>
              <a:prstGeom prst="rect">
                <a:avLst/>
              </a:prstGeom>
              <a:solidFill>
                <a:schemeClr val="accent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67">
                  <a:solidFill>
                    <a:srgbClr val="1C3649"/>
                  </a:solidFill>
                </a:endParaRPr>
              </a:p>
            </p:txBody>
          </p:sp>
          <p:sp>
            <p:nvSpPr>
              <p:cNvPr id="25" name="Rectangle 24"/>
              <p:cNvSpPr/>
              <p:nvPr/>
            </p:nvSpPr>
            <p:spPr>
              <a:xfrm>
                <a:off x="4061297" y="2380911"/>
                <a:ext cx="514927" cy="343088"/>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67">
                  <a:solidFill>
                    <a:srgbClr val="1C3649"/>
                  </a:solidFill>
                </a:endParaRPr>
              </a:p>
            </p:txBody>
          </p:sp>
          <p:sp>
            <p:nvSpPr>
              <p:cNvPr id="26" name="Rectangle 25"/>
              <p:cNvSpPr/>
              <p:nvPr/>
            </p:nvSpPr>
            <p:spPr>
              <a:xfrm>
                <a:off x="3101369" y="1853903"/>
                <a:ext cx="512809" cy="343085"/>
              </a:xfrm>
              <a:prstGeom prst="rect">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67">
                  <a:solidFill>
                    <a:srgbClr val="1C3649"/>
                  </a:solidFill>
                </a:endParaRPr>
              </a:p>
            </p:txBody>
          </p:sp>
          <p:sp>
            <p:nvSpPr>
              <p:cNvPr id="27" name="TextBox 11"/>
              <p:cNvSpPr txBox="1">
                <a:spLocks noChangeArrowheads="1"/>
              </p:cNvSpPr>
              <p:nvPr/>
            </p:nvSpPr>
            <p:spPr bwMode="auto">
              <a:xfrm>
                <a:off x="3036179" y="1861293"/>
                <a:ext cx="578580" cy="351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133" dirty="0" smtClean="0">
                    <a:solidFill>
                      <a:srgbClr val="1C3649"/>
                    </a:solidFill>
                  </a:rPr>
                  <a:t>Router</a:t>
                </a:r>
                <a:endParaRPr lang="en-US" altLang="en-US" sz="2133" dirty="0">
                  <a:solidFill>
                    <a:srgbClr val="1C3649"/>
                  </a:solidFill>
                </a:endParaRPr>
              </a:p>
            </p:txBody>
          </p:sp>
          <p:cxnSp>
            <p:nvCxnSpPr>
              <p:cNvPr id="28" name="Straight Arrow Connector 27"/>
              <p:cNvCxnSpPr/>
              <p:nvPr/>
            </p:nvCxnSpPr>
            <p:spPr>
              <a:xfrm>
                <a:off x="3618416" y="2020140"/>
                <a:ext cx="44288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614178" y="2204062"/>
                <a:ext cx="447119" cy="3466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3" name="TextBox 39"/>
            <p:cNvSpPr txBox="1">
              <a:spLocks noChangeArrowheads="1"/>
            </p:cNvSpPr>
            <p:nvPr/>
          </p:nvSpPr>
          <p:spPr bwMode="auto">
            <a:xfrm>
              <a:off x="13998817" y="7904996"/>
              <a:ext cx="299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a:solidFill>
                    <a:srgbClr val="1C3649"/>
                  </a:solidFill>
                </a:rPr>
                <a:t>Blue/Green deploy</a:t>
              </a:r>
            </a:p>
          </p:txBody>
        </p:sp>
      </p:grpSp>
      <p:sp>
        <p:nvSpPr>
          <p:cNvPr id="30723" name="TextBox 4"/>
          <p:cNvSpPr txBox="1">
            <a:spLocks noChangeArrowheads="1"/>
          </p:cNvSpPr>
          <p:nvPr/>
        </p:nvSpPr>
        <p:spPr bwMode="auto">
          <a:xfrm>
            <a:off x="359835" y="1286935"/>
            <a:ext cx="8513232" cy="155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ts val="1600"/>
              </a:spcBef>
              <a:spcAft>
                <a:spcPct val="0"/>
              </a:spcAft>
            </a:pPr>
            <a:r>
              <a:rPr lang="en-US" altLang="en-US" sz="8533" kern="1200" dirty="0">
                <a:solidFill>
                  <a:prstClr val="white"/>
                </a:solidFill>
                <a:ea typeface="Lubalin Demi for IBM"/>
              </a:rPr>
              <a:t>Deliver</a:t>
            </a:r>
          </a:p>
        </p:txBody>
      </p:sp>
      <p:sp>
        <p:nvSpPr>
          <p:cNvPr id="30724" name="TextBox 5"/>
          <p:cNvSpPr txBox="1">
            <a:spLocks noChangeArrowheads="1"/>
          </p:cNvSpPr>
          <p:nvPr/>
        </p:nvSpPr>
        <p:spPr bwMode="auto">
          <a:xfrm>
            <a:off x="359836" y="5101168"/>
            <a:ext cx="8047565" cy="548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ct val="0"/>
              </a:spcBef>
              <a:spcAft>
                <a:spcPct val="0"/>
              </a:spcAft>
            </a:pPr>
            <a:r>
              <a:rPr lang="en-US" altLang="en-US" sz="4267" kern="1200" dirty="0">
                <a:solidFill>
                  <a:prstClr val="white"/>
                </a:solidFill>
                <a:ea typeface="Lubalin Demi for IBM"/>
              </a:rPr>
              <a:t>Automated production and delivery of offerings</a:t>
            </a:r>
          </a:p>
        </p:txBody>
      </p:sp>
      <p:pic>
        <p:nvPicPr>
          <p:cNvPr id="38" name="Picture 2" descr="http://www.is2t.com/wp-content/uploads/2015/05/git.jpe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397952" y="5536170"/>
            <a:ext cx="1418165" cy="141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7"/>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1261159" y="5626477"/>
            <a:ext cx="1219200" cy="1079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9"/>
          <p:cNvGrpSpPr/>
          <p:nvPr/>
        </p:nvGrpSpPr>
        <p:grpSpPr>
          <a:xfrm>
            <a:off x="19932650" y="5367112"/>
            <a:ext cx="3623733" cy="1748598"/>
            <a:chOff x="19932650" y="6605362"/>
            <a:chExt cx="3623733" cy="1748598"/>
          </a:xfrm>
        </p:grpSpPr>
        <p:grpSp>
          <p:nvGrpSpPr>
            <p:cNvPr id="30" name="Group 15"/>
            <p:cNvGrpSpPr>
              <a:grpSpLocks/>
            </p:cNvGrpSpPr>
            <p:nvPr/>
          </p:nvGrpSpPr>
          <p:grpSpPr bwMode="auto">
            <a:xfrm>
              <a:off x="19932650" y="6605362"/>
              <a:ext cx="3623733" cy="1299635"/>
              <a:chOff x="2919131" y="1733646"/>
              <a:chExt cx="1885950" cy="1085850"/>
            </a:xfrm>
          </p:grpSpPr>
          <p:sp>
            <p:nvSpPr>
              <p:cNvPr id="31" name="Rectangle 30"/>
              <p:cNvSpPr/>
              <p:nvPr/>
            </p:nvSpPr>
            <p:spPr>
              <a:xfrm>
                <a:off x="2919131" y="1733646"/>
                <a:ext cx="1885950" cy="10858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67">
                  <a:solidFill>
                    <a:srgbClr val="1C3649"/>
                  </a:solidFill>
                </a:endParaRPr>
              </a:p>
            </p:txBody>
          </p:sp>
          <p:sp>
            <p:nvSpPr>
              <p:cNvPr id="32" name="Rectangle 31"/>
              <p:cNvSpPr/>
              <p:nvPr/>
            </p:nvSpPr>
            <p:spPr>
              <a:xfrm>
                <a:off x="4062599" y="1846829"/>
                <a:ext cx="513348" cy="343087"/>
              </a:xfrm>
              <a:prstGeom prst="rect">
                <a:avLst/>
              </a:prstGeom>
              <a:solidFill>
                <a:schemeClr val="accent4"/>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67">
                  <a:solidFill>
                    <a:srgbClr val="1C3649"/>
                  </a:solidFill>
                </a:endParaRPr>
              </a:p>
            </p:txBody>
          </p:sp>
          <p:sp>
            <p:nvSpPr>
              <p:cNvPr id="33" name="Rectangle 32"/>
              <p:cNvSpPr/>
              <p:nvPr/>
            </p:nvSpPr>
            <p:spPr>
              <a:xfrm>
                <a:off x="4062599" y="2380912"/>
                <a:ext cx="513348" cy="343085"/>
              </a:xfrm>
              <a:prstGeom prst="rect">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67">
                  <a:solidFill>
                    <a:srgbClr val="1C3649"/>
                  </a:solidFill>
                </a:endParaRPr>
              </a:p>
            </p:txBody>
          </p:sp>
          <p:sp>
            <p:nvSpPr>
              <p:cNvPr id="34" name="Rectangle 33"/>
              <p:cNvSpPr/>
              <p:nvPr/>
            </p:nvSpPr>
            <p:spPr>
              <a:xfrm>
                <a:off x="3099794" y="1853903"/>
                <a:ext cx="515552" cy="343087"/>
              </a:xfrm>
              <a:prstGeom prst="rect">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6667">
                  <a:solidFill>
                    <a:srgbClr val="1C3649"/>
                  </a:solidFill>
                </a:endParaRPr>
              </a:p>
            </p:txBody>
          </p:sp>
          <p:sp>
            <p:nvSpPr>
              <p:cNvPr id="35" name="TextBox 20"/>
              <p:cNvSpPr txBox="1">
                <a:spLocks noChangeArrowheads="1"/>
              </p:cNvSpPr>
              <p:nvPr/>
            </p:nvSpPr>
            <p:spPr bwMode="auto">
              <a:xfrm>
                <a:off x="3054926" y="1861293"/>
                <a:ext cx="559833" cy="35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133" dirty="0" smtClean="0">
                    <a:solidFill>
                      <a:srgbClr val="1C3649"/>
                    </a:solidFill>
                  </a:rPr>
                  <a:t>Router</a:t>
                </a:r>
                <a:endParaRPr lang="en-US" altLang="en-US" sz="2133" dirty="0">
                  <a:solidFill>
                    <a:srgbClr val="1C3649"/>
                  </a:solidFill>
                </a:endParaRPr>
              </a:p>
            </p:txBody>
          </p:sp>
          <p:cxnSp>
            <p:nvCxnSpPr>
              <p:cNvPr id="36" name="Straight Arrow Connector 35"/>
              <p:cNvCxnSpPr/>
              <p:nvPr/>
            </p:nvCxnSpPr>
            <p:spPr>
              <a:xfrm>
                <a:off x="3619753" y="2020141"/>
                <a:ext cx="44284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615346" y="2204064"/>
                <a:ext cx="447253" cy="3466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44" name="TextBox 40"/>
            <p:cNvSpPr txBox="1">
              <a:spLocks noChangeArrowheads="1"/>
            </p:cNvSpPr>
            <p:nvPr/>
          </p:nvSpPr>
          <p:spPr bwMode="auto">
            <a:xfrm>
              <a:off x="20245916" y="7892295"/>
              <a:ext cx="2997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a:solidFill>
                    <a:srgbClr val="1C3649"/>
                  </a:solidFill>
                </a:rPr>
                <a:t>Blue/Green deploy</a:t>
              </a:r>
            </a:p>
          </p:txBody>
        </p:sp>
      </p:grpSp>
      <p:pic>
        <p:nvPicPr>
          <p:cNvPr id="6" name="Picture 5"/>
          <p:cNvPicPr>
            <a:picLocks noChangeAspect="1"/>
          </p:cNvPicPr>
          <p:nvPr/>
        </p:nvPicPr>
        <p:blipFill rotWithShape="1">
          <a:blip r:embed="rId6" cstate="hqprint">
            <a:extLst>
              <a:ext uri="{28A0092B-C50C-407E-A947-70E740481C1C}">
                <a14:useLocalDpi xmlns:a14="http://schemas.microsoft.com/office/drawing/2010/main"/>
              </a:ext>
            </a:extLst>
          </a:blip>
          <a:srcRect t="1718"/>
          <a:stretch/>
        </p:blipFill>
        <p:spPr>
          <a:xfrm>
            <a:off x="-26209" y="9700260"/>
            <a:ext cx="12251459" cy="4030979"/>
          </a:xfrm>
          <a:prstGeom prst="rect">
            <a:avLst/>
          </a:prstGeom>
        </p:spPr>
      </p:pic>
      <p:pic>
        <p:nvPicPr>
          <p:cNvPr id="8" name="Picture 7"/>
          <p:cNvPicPr>
            <a:picLocks noChangeAspect="1"/>
          </p:cNvPicPr>
          <p:nvPr/>
        </p:nvPicPr>
        <p:blipFill rotWithShape="1">
          <a:blip r:embed="rId7" cstate="hqprint">
            <a:extLst>
              <a:ext uri="{28A0092B-C50C-407E-A947-70E740481C1C}">
                <a14:useLocalDpi xmlns:a14="http://schemas.microsoft.com/office/drawing/2010/main"/>
              </a:ext>
            </a:extLst>
          </a:blip>
          <a:srcRect l="-62" r="1" b="2692"/>
          <a:stretch/>
        </p:blipFill>
        <p:spPr>
          <a:xfrm>
            <a:off x="12151130" y="9700011"/>
            <a:ext cx="12395700" cy="4032614"/>
          </a:xfrm>
          <a:prstGeom prst="rect">
            <a:avLst/>
          </a:prstGeom>
        </p:spPr>
      </p:pic>
      <p:sp>
        <p:nvSpPr>
          <p:cNvPr id="42" name="Right Arrow 41"/>
          <p:cNvSpPr/>
          <p:nvPr/>
        </p:nvSpPr>
        <p:spPr>
          <a:xfrm>
            <a:off x="1678517" y="9083800"/>
            <a:ext cx="19096565" cy="804333"/>
          </a:xfrm>
          <a:prstGeom prst="rightArrow">
            <a:avLst/>
          </a:prstGeom>
          <a:solidFill>
            <a:schemeClr val="tx2"/>
          </a:solidFill>
          <a:ln w="25400" cap="flat">
            <a:solidFill>
              <a:schemeClr val="accent2"/>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spcFirstLastPara="1" lIns="6096000" tIns="121917" rIns="121917" bIns="121917" spcCol="38100" anchor="ctr"/>
          <a:lstStyle/>
          <a:p>
            <a:pPr latinLnBrk="1">
              <a:defRPr/>
            </a:pPr>
            <a:endParaRPr lang="en-US" sz="2400" dirty="0">
              <a:solidFill>
                <a:srgbClr val="000000"/>
              </a:solidFill>
            </a:endParaRPr>
          </a:p>
        </p:txBody>
      </p:sp>
      <p:sp>
        <p:nvSpPr>
          <p:cNvPr id="12" name="TextBox 11"/>
          <p:cNvSpPr txBox="1"/>
          <p:nvPr/>
        </p:nvSpPr>
        <p:spPr>
          <a:xfrm>
            <a:off x="4197471" y="9255134"/>
            <a:ext cx="14058657" cy="461665"/>
          </a:xfrm>
          <a:prstGeom prst="rect">
            <a:avLst/>
          </a:prstGeom>
          <a:noFill/>
        </p:spPr>
        <p:txBody>
          <a:bodyPr wrap="none" rtlCol="0">
            <a:spAutoFit/>
          </a:bodyPr>
          <a:lstStyle/>
          <a:p>
            <a:r>
              <a:rPr lang="en-US" sz="2400" b="1" dirty="0">
                <a:solidFill>
                  <a:srgbClr val="000000"/>
                </a:solidFill>
              </a:rPr>
              <a:t>IDS Pipeline: Automated build, test, and deployment to 3 Production Datacenters in 30 </a:t>
            </a:r>
            <a:r>
              <a:rPr lang="en-US" sz="2400" b="1" dirty="0" smtClean="0">
                <a:solidFill>
                  <a:srgbClr val="000000"/>
                </a:solidFill>
              </a:rPr>
              <a:t>minutes</a:t>
            </a:r>
            <a:endParaRPr lang="en-US" sz="2400" dirty="0">
              <a:solidFill>
                <a:srgbClr val="000000"/>
              </a:solidFill>
            </a:endParaRPr>
          </a:p>
        </p:txBody>
      </p:sp>
      <p:sp>
        <p:nvSpPr>
          <p:cNvPr id="45" name="TextBox 44"/>
          <p:cNvSpPr txBox="1"/>
          <p:nvPr/>
        </p:nvSpPr>
        <p:spPr>
          <a:xfrm>
            <a:off x="10254480" y="1343198"/>
            <a:ext cx="6178294" cy="830997"/>
          </a:xfrm>
          <a:prstGeom prst="rect">
            <a:avLst/>
          </a:prstGeom>
          <a:noFill/>
        </p:spPr>
        <p:txBody>
          <a:bodyPr wrap="none" rtlCol="0">
            <a:spAutoFit/>
          </a:bodyPr>
          <a:lstStyle/>
          <a:p>
            <a:pPr defTabSz="1219215" eaLnBrk="0" fontAlgn="base">
              <a:spcBef>
                <a:spcPct val="0"/>
              </a:spcBef>
              <a:spcAft>
                <a:spcPct val="0"/>
              </a:spcAft>
            </a:pPr>
            <a:r>
              <a:rPr lang="en-US" sz="4800" b="1" kern="1200" dirty="0" smtClean="0">
                <a:solidFill>
                  <a:prstClr val="black"/>
                </a:solidFill>
                <a:latin typeface="Arial" panose="020B0604020202020204" pitchFamily="34" charset="0"/>
                <a:ea typeface="Lubalin Demi for IBM"/>
                <a:cs typeface="Arial" panose="020B0604020202020204" pitchFamily="34" charset="0"/>
              </a:rPr>
              <a:t>Continuous Delivery</a:t>
            </a:r>
            <a:endParaRPr lang="en-US" sz="4800" kern="1200" dirty="0">
              <a:solidFill>
                <a:prstClr val="black"/>
              </a:solidFill>
              <a:latin typeface="Arial" panose="020B0604020202020204" pitchFamily="34" charset="0"/>
              <a:ea typeface="Lubalin Demi for IBM"/>
              <a:cs typeface="Arial" panose="020B0604020202020204" pitchFamily="34" charset="0"/>
            </a:endParaRPr>
          </a:p>
        </p:txBody>
      </p:sp>
    </p:spTree>
    <p:extLst>
      <p:ext uri="{BB962C8B-B14F-4D97-AF65-F5344CB8AC3E}">
        <p14:creationId xmlns:p14="http://schemas.microsoft.com/office/powerpoint/2010/main" val="9058919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_2233.jpg"/>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676400"/>
            <a:ext cx="24384000" cy="11805416"/>
          </a:xfrm>
          <a:prstGeom prst="rect">
            <a:avLst/>
          </a:prstGeom>
        </p:spPr>
      </p:pic>
      <p:sp>
        <p:nvSpPr>
          <p:cNvPr id="2" name="TextBox 1"/>
          <p:cNvSpPr txBox="1"/>
          <p:nvPr/>
        </p:nvSpPr>
        <p:spPr>
          <a:xfrm>
            <a:off x="2286001" y="10363201"/>
            <a:ext cx="19763424" cy="2092881"/>
          </a:xfrm>
          <a:prstGeom prst="rect">
            <a:avLst/>
          </a:prstGeom>
          <a:noFill/>
        </p:spPr>
        <p:txBody>
          <a:bodyPr wrap="none" lIns="0" tIns="0" rIns="0" bIns="0" rtlCol="0">
            <a:spAutoFit/>
          </a:bodyPr>
          <a:lstStyle/>
          <a:p>
            <a:pPr defTabSz="2437088" fontAlgn="base" hangingPunct="1">
              <a:spcBef>
                <a:spcPct val="0"/>
              </a:spcBef>
              <a:spcAft>
                <a:spcPts val="2400"/>
              </a:spcAft>
            </a:pPr>
            <a:r>
              <a:rPr lang="en-US" sz="5800" kern="1200" dirty="0" smtClean="0">
                <a:solidFill>
                  <a:prstClr val="white"/>
                </a:solidFill>
                <a:latin typeface="Arial" charset="0"/>
                <a:ea typeface="ＭＳ Ｐゴシック" charset="0"/>
                <a:cs typeface="ＭＳ Ｐゴシック" charset="0"/>
              </a:rPr>
              <a:t>Run: How </a:t>
            </a:r>
            <a:r>
              <a:rPr lang="en-US" sz="5800" kern="1200" dirty="0">
                <a:solidFill>
                  <a:prstClr val="white"/>
                </a:solidFill>
                <a:latin typeface="Arial" charset="0"/>
                <a:ea typeface="ＭＳ Ｐゴシック" charset="0"/>
                <a:cs typeface="ＭＳ Ｐゴシック" charset="0"/>
              </a:rPr>
              <a:t>fast do you want to take your clients to the cloud?</a:t>
            </a:r>
          </a:p>
          <a:p>
            <a:pPr defTabSz="2437088" fontAlgn="base" hangingPunct="1">
              <a:spcBef>
                <a:spcPct val="0"/>
              </a:spcBef>
              <a:spcAft>
                <a:spcPts val="4000"/>
              </a:spcAft>
            </a:pPr>
            <a:r>
              <a:rPr lang="en-US" sz="5800" kern="1200" dirty="0">
                <a:solidFill>
                  <a:srgbClr val="41D6C3"/>
                </a:solidFill>
                <a:latin typeface="Arial" charset="0"/>
                <a:ea typeface="ＭＳ Ｐゴシック" charset="0"/>
                <a:cs typeface="ＭＳ Ｐゴシック" charset="0"/>
              </a:rPr>
              <a:t>From idea to p</a:t>
            </a:r>
            <a:r>
              <a:rPr lang="en-US" sz="5800" kern="1200" dirty="0" smtClean="0">
                <a:solidFill>
                  <a:srgbClr val="41D6C3"/>
                </a:solidFill>
                <a:latin typeface="Arial" charset="0"/>
                <a:ea typeface="ＭＳ Ｐゴシック" charset="0"/>
                <a:cs typeface="ＭＳ Ｐゴシック" charset="0"/>
              </a:rPr>
              <a:t>roduction MVP in </a:t>
            </a:r>
            <a:r>
              <a:rPr lang="en-US" sz="5800" kern="1200" dirty="0">
                <a:solidFill>
                  <a:srgbClr val="41D6C3"/>
                </a:solidFill>
                <a:latin typeface="Arial" charset="0"/>
                <a:ea typeface="ＭＳ Ｐゴシック" charset="0"/>
                <a:cs typeface="ＭＳ Ｐゴシック" charset="0"/>
              </a:rPr>
              <a:t>4-10 weeks on Bluemix</a:t>
            </a:r>
            <a:endParaRPr lang="en-US" sz="5800" kern="1200" dirty="0">
              <a:solidFill>
                <a:prstClr val="white"/>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030865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Box 4"/>
          <p:cNvSpPr txBox="1">
            <a:spLocks noChangeArrowheads="1"/>
          </p:cNvSpPr>
          <p:nvPr/>
        </p:nvSpPr>
        <p:spPr bwMode="auto">
          <a:xfrm>
            <a:off x="359835" y="1286935"/>
            <a:ext cx="8513232" cy="155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ts val="1600"/>
              </a:spcBef>
              <a:spcAft>
                <a:spcPct val="0"/>
              </a:spcAft>
            </a:pPr>
            <a:r>
              <a:rPr lang="en-US" altLang="en-US" sz="8533" kern="1200" dirty="0">
                <a:solidFill>
                  <a:prstClr val="white"/>
                </a:solidFill>
                <a:ea typeface="Lubalin Demi for IBM"/>
              </a:rPr>
              <a:t>Run</a:t>
            </a:r>
          </a:p>
        </p:txBody>
      </p:sp>
      <p:sp>
        <p:nvSpPr>
          <p:cNvPr id="30724" name="TextBox 5"/>
          <p:cNvSpPr txBox="1">
            <a:spLocks noChangeArrowheads="1"/>
          </p:cNvSpPr>
          <p:nvPr/>
        </p:nvSpPr>
        <p:spPr bwMode="auto">
          <a:xfrm>
            <a:off x="359836" y="5101168"/>
            <a:ext cx="8047565" cy="548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ct val="0"/>
              </a:spcBef>
              <a:spcAft>
                <a:spcPct val="0"/>
              </a:spcAft>
            </a:pPr>
            <a:r>
              <a:rPr lang="en-US" altLang="en-US" sz="4267" kern="1200" dirty="0">
                <a:solidFill>
                  <a:prstClr val="white"/>
                </a:solidFill>
                <a:ea typeface="Lubalin Demi for IBM"/>
              </a:rPr>
              <a:t>Services, options, and capabilities required to run offerings</a:t>
            </a:r>
          </a:p>
        </p:txBody>
      </p:sp>
      <p:pic>
        <p:nvPicPr>
          <p:cNvPr id="23" name="Picture 6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4033503" y="5359400"/>
            <a:ext cx="209126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Connector 23"/>
          <p:cNvCxnSpPr>
            <a:stCxn id="36" idx="0"/>
          </p:cNvCxnSpPr>
          <p:nvPr/>
        </p:nvCxnSpPr>
        <p:spPr>
          <a:xfrm flipH="1" flipV="1">
            <a:off x="14579600" y="6273803"/>
            <a:ext cx="2551209" cy="2129366"/>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25" name="Straight Connector 24"/>
          <p:cNvCxnSpPr>
            <a:stCxn id="45" idx="0"/>
          </p:cNvCxnSpPr>
          <p:nvPr/>
        </p:nvCxnSpPr>
        <p:spPr>
          <a:xfrm flipV="1">
            <a:off x="11527426" y="6273801"/>
            <a:ext cx="2594976" cy="2251829"/>
          </a:xfrm>
          <a:prstGeom prst="line">
            <a:avLst/>
          </a:prstGeom>
          <a:ln/>
        </p:spPr>
        <p:style>
          <a:lnRef idx="2">
            <a:schemeClr val="accent6"/>
          </a:lnRef>
          <a:fillRef idx="0">
            <a:schemeClr val="accent6"/>
          </a:fillRef>
          <a:effectRef idx="1">
            <a:schemeClr val="accent6"/>
          </a:effectRef>
          <a:fontRef idx="minor">
            <a:schemeClr val="tx1"/>
          </a:fontRef>
        </p:style>
      </p:cxnSp>
      <p:cxnSp>
        <p:nvCxnSpPr>
          <p:cNvPr id="26" name="Straight Connector 25"/>
          <p:cNvCxnSpPr/>
          <p:nvPr/>
        </p:nvCxnSpPr>
        <p:spPr>
          <a:xfrm flipH="1" flipV="1">
            <a:off x="15036802" y="6434669"/>
            <a:ext cx="6731685" cy="2112639"/>
          </a:xfrm>
          <a:prstGeom prst="line">
            <a:avLst/>
          </a:prstGeom>
          <a:ln/>
        </p:spPr>
        <p:style>
          <a:lnRef idx="2">
            <a:schemeClr val="accent6"/>
          </a:lnRef>
          <a:fillRef idx="0">
            <a:schemeClr val="accent6"/>
          </a:fillRef>
          <a:effectRef idx="1">
            <a:schemeClr val="accent6"/>
          </a:effectRef>
          <a:fontRef idx="minor">
            <a:schemeClr val="tx1"/>
          </a:fontRef>
        </p:style>
      </p:cxnSp>
      <p:sp>
        <p:nvSpPr>
          <p:cNvPr id="27" name="TextBox 47"/>
          <p:cNvSpPr txBox="1">
            <a:spLocks noChangeArrowheads="1"/>
          </p:cNvSpPr>
          <p:nvPr/>
        </p:nvSpPr>
        <p:spPr bwMode="auto">
          <a:xfrm>
            <a:off x="19280683" y="3738036"/>
            <a:ext cx="3412067" cy="54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133">
                <a:solidFill>
                  <a:srgbClr val="1C3649"/>
                </a:solidFill>
              </a:rPr>
              <a:t>ibm.com/devops/method</a:t>
            </a:r>
          </a:p>
        </p:txBody>
      </p:sp>
      <p:pic>
        <p:nvPicPr>
          <p:cNvPr id="28"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546447" y="2806703"/>
            <a:ext cx="969435" cy="956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50"/>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9746350" y="1964268"/>
            <a:ext cx="1210733" cy="121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51"/>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21062914" y="1858436"/>
            <a:ext cx="1206501" cy="1274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Arrow Connector 30"/>
          <p:cNvCxnSpPr/>
          <p:nvPr/>
        </p:nvCxnSpPr>
        <p:spPr>
          <a:xfrm flipH="1">
            <a:off x="15621001" y="3526369"/>
            <a:ext cx="3073400" cy="1883832"/>
          </a:xfrm>
          <a:prstGeom prst="straightConnector1">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32" name="TextBox 53"/>
          <p:cNvSpPr txBox="1">
            <a:spLocks noChangeArrowheads="1"/>
          </p:cNvSpPr>
          <p:nvPr/>
        </p:nvSpPr>
        <p:spPr bwMode="auto">
          <a:xfrm>
            <a:off x="17807482" y="1261535"/>
            <a:ext cx="6548965" cy="70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a:solidFill>
                  <a:srgbClr val="1C3649"/>
                </a:solidFill>
              </a:rPr>
              <a:t>SLA: 99.999% availability with &lt;5s rsp times</a:t>
            </a:r>
          </a:p>
        </p:txBody>
      </p:sp>
      <p:sp>
        <p:nvSpPr>
          <p:cNvPr id="33" name="Cloud 32"/>
          <p:cNvSpPr/>
          <p:nvPr/>
        </p:nvSpPr>
        <p:spPr>
          <a:xfrm>
            <a:off x="14057414" y="8441268"/>
            <a:ext cx="4995333" cy="3496733"/>
          </a:xfrm>
          <a:prstGeom prst="cloud">
            <a:avLst/>
          </a:prstGeom>
          <a:solidFill>
            <a:srgbClr val="FFFFFF"/>
          </a:solidFill>
          <a:ln w="25400" cap="flat">
            <a:solidFill>
              <a:schemeClr val="accent1">
                <a:lumMod val="20000"/>
                <a:lumOff val="80000"/>
              </a:schemeClr>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spcFirstLastPara="1" lIns="121917" tIns="121917" rIns="121917" bIns="121917" spcCol="38100" anchor="ctr"/>
          <a:lstStyle/>
          <a:p>
            <a:pPr latinLnBrk="1">
              <a:defRPr/>
            </a:pPr>
            <a:endParaRPr lang="en-US" sz="6667" dirty="0">
              <a:solidFill>
                <a:srgbClr val="000000"/>
              </a:solidFill>
              <a:latin typeface="Calibri"/>
              <a:ea typeface="Calibri"/>
              <a:cs typeface="Calibri"/>
              <a:sym typeface="Calibri"/>
            </a:endParaRPr>
          </a:p>
        </p:txBody>
      </p:sp>
      <p:grpSp>
        <p:nvGrpSpPr>
          <p:cNvPr id="34" name="Group 28"/>
          <p:cNvGrpSpPr>
            <a:grpSpLocks/>
          </p:cNvGrpSpPr>
          <p:nvPr/>
        </p:nvGrpSpPr>
        <p:grpSpPr bwMode="auto">
          <a:xfrm>
            <a:off x="16398442" y="8403169"/>
            <a:ext cx="1464733" cy="1826282"/>
            <a:chOff x="5213183" y="1592860"/>
            <a:chExt cx="548640" cy="685486"/>
          </a:xfrm>
        </p:grpSpPr>
        <p:sp>
          <p:nvSpPr>
            <p:cNvPr id="35" name="TextBox 34"/>
            <p:cNvSpPr txBox="1"/>
            <p:nvPr/>
          </p:nvSpPr>
          <p:spPr>
            <a:xfrm>
              <a:off x="5270267" y="2047303"/>
              <a:ext cx="435070" cy="2310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latinLnBrk="1">
                <a:defRPr/>
              </a:pPr>
              <a:r>
                <a:rPr lang="en-US" sz="2400" dirty="0" err="1">
                  <a:solidFill>
                    <a:srgbClr val="000000"/>
                  </a:solidFill>
                  <a:latin typeface="Calibri"/>
                  <a:ea typeface="Calibri"/>
                  <a:cs typeface="Calibri"/>
                  <a:sym typeface="Calibri"/>
                </a:rPr>
                <a:t>NodeJS</a:t>
              </a:r>
              <a:endParaRPr lang="en-US" sz="2400" dirty="0">
                <a:solidFill>
                  <a:srgbClr val="000000"/>
                </a:solidFill>
                <a:latin typeface="Calibri"/>
                <a:ea typeface="Calibri"/>
                <a:cs typeface="Calibri"/>
                <a:sym typeface="Calibri"/>
              </a:endParaRPr>
            </a:p>
          </p:txBody>
        </p:sp>
        <p:pic>
          <p:nvPicPr>
            <p:cNvPr id="36" name="Picture 6" descr="https://node-os.com/images/nodejs.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13183" y="1592860"/>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 name="TextBox 36"/>
          <p:cNvSpPr txBox="1"/>
          <p:nvPr/>
        </p:nvSpPr>
        <p:spPr>
          <a:xfrm>
            <a:off x="15035313" y="10456335"/>
            <a:ext cx="1607165" cy="6155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latinLnBrk="1">
              <a:defRPr/>
            </a:pPr>
            <a:r>
              <a:rPr lang="en-US" sz="2400" dirty="0">
                <a:solidFill>
                  <a:srgbClr val="000000"/>
                </a:solidFill>
                <a:latin typeface="Calibri"/>
                <a:ea typeface="Calibri"/>
                <a:cs typeface="Calibri"/>
                <a:sym typeface="Calibri"/>
              </a:rPr>
              <a:t>London DC</a:t>
            </a:r>
          </a:p>
        </p:txBody>
      </p:sp>
      <p:pic>
        <p:nvPicPr>
          <p:cNvPr id="38" name="Picture 10" descr="http://craftworkz.co/wp-content/uploads/2015/04/bluemix_logo_1.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6914912" y="10193867"/>
            <a:ext cx="1219200" cy="1206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p:nvPr/>
        </p:nvSpPr>
        <p:spPr>
          <a:xfrm>
            <a:off x="14976045" y="9029701"/>
            <a:ext cx="1472070" cy="738664"/>
          </a:xfrm>
          <a:prstGeom prst="rect">
            <a:avLst/>
          </a:prstGeom>
          <a:noFill/>
          <a:ln>
            <a:noFill/>
          </a:ln>
        </p:spPr>
        <p:txBody>
          <a:bodyPr wrap="none" lIns="0" tIns="0" rIns="0" bIns="0">
            <a:spAutoFit/>
          </a:bodyPr>
          <a:lstStyle/>
          <a:p>
            <a:pPr>
              <a:defRPr/>
            </a:pPr>
            <a:r>
              <a:rPr lang="en-US" sz="2400" spc="-61" dirty="0">
                <a:latin typeface="Arial"/>
                <a:cs typeface="Arial"/>
              </a:rPr>
              <a:t>CF App</a:t>
            </a:r>
          </a:p>
          <a:p>
            <a:pPr>
              <a:defRPr/>
            </a:pPr>
            <a:r>
              <a:rPr lang="en-US" sz="2400" spc="-61" dirty="0">
                <a:latin typeface="Arial"/>
                <a:cs typeface="Arial"/>
              </a:rPr>
              <a:t>4 instances</a:t>
            </a:r>
          </a:p>
        </p:txBody>
      </p:sp>
      <p:pic>
        <p:nvPicPr>
          <p:cNvPr id="40" name="Picture 8" descr="Meteor-logo.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5331645" y="9825568"/>
            <a:ext cx="1219200" cy="28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Cloud 40"/>
          <p:cNvSpPr/>
          <p:nvPr/>
        </p:nvSpPr>
        <p:spPr>
          <a:xfrm>
            <a:off x="8454030" y="8567965"/>
            <a:ext cx="4995333" cy="3492499"/>
          </a:xfrm>
          <a:prstGeom prst="cloud">
            <a:avLst/>
          </a:prstGeom>
          <a:solidFill>
            <a:srgbClr val="FFFFFF"/>
          </a:solidFill>
          <a:ln w="25400" cap="flat">
            <a:solidFill>
              <a:schemeClr val="accent1">
                <a:lumMod val="20000"/>
                <a:lumOff val="80000"/>
              </a:schemeClr>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spcFirstLastPara="1" lIns="121917" tIns="121917" rIns="121917" bIns="121917" spcCol="38100" anchor="ctr"/>
          <a:lstStyle/>
          <a:p>
            <a:pPr latinLnBrk="1">
              <a:defRPr/>
            </a:pPr>
            <a:endParaRPr lang="en-US" sz="6667" dirty="0">
              <a:solidFill>
                <a:srgbClr val="000000"/>
              </a:solidFill>
              <a:latin typeface="Calibri"/>
              <a:ea typeface="Calibri"/>
              <a:cs typeface="Calibri"/>
              <a:sym typeface="Calibri"/>
            </a:endParaRPr>
          </a:p>
        </p:txBody>
      </p:sp>
      <p:sp>
        <p:nvSpPr>
          <p:cNvPr id="42" name="TextBox 41"/>
          <p:cNvSpPr txBox="1"/>
          <p:nvPr/>
        </p:nvSpPr>
        <p:spPr>
          <a:xfrm>
            <a:off x="9313397" y="10612664"/>
            <a:ext cx="1413201" cy="6155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latinLnBrk="1">
              <a:defRPr/>
            </a:pPr>
            <a:r>
              <a:rPr lang="en-US" sz="2400" dirty="0">
                <a:solidFill>
                  <a:srgbClr val="000000"/>
                </a:solidFill>
                <a:latin typeface="Calibri"/>
                <a:ea typeface="Calibri"/>
                <a:cs typeface="Calibri"/>
                <a:sym typeface="Calibri"/>
              </a:rPr>
              <a:t>Dallas DC</a:t>
            </a:r>
          </a:p>
        </p:txBody>
      </p:sp>
      <p:grpSp>
        <p:nvGrpSpPr>
          <p:cNvPr id="43" name="Group 38"/>
          <p:cNvGrpSpPr>
            <a:grpSpLocks/>
          </p:cNvGrpSpPr>
          <p:nvPr/>
        </p:nvGrpSpPr>
        <p:grpSpPr bwMode="auto">
          <a:xfrm>
            <a:off x="10795059" y="8525630"/>
            <a:ext cx="1464733" cy="1826282"/>
            <a:chOff x="5213183" y="1592860"/>
            <a:chExt cx="548640" cy="683899"/>
          </a:xfrm>
        </p:grpSpPr>
        <p:sp>
          <p:nvSpPr>
            <p:cNvPr id="44" name="TextBox 43"/>
            <p:cNvSpPr txBox="1"/>
            <p:nvPr/>
          </p:nvSpPr>
          <p:spPr>
            <a:xfrm>
              <a:off x="5270267" y="2046251"/>
              <a:ext cx="435070" cy="2305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latinLnBrk="1">
                <a:defRPr/>
              </a:pPr>
              <a:r>
                <a:rPr lang="en-US" sz="2400" dirty="0" err="1">
                  <a:solidFill>
                    <a:srgbClr val="000000"/>
                  </a:solidFill>
                  <a:latin typeface="Calibri"/>
                  <a:ea typeface="Calibri"/>
                  <a:cs typeface="Calibri"/>
                  <a:sym typeface="Calibri"/>
                </a:rPr>
                <a:t>NodeJS</a:t>
              </a:r>
              <a:endParaRPr lang="en-US" sz="2400" dirty="0">
                <a:solidFill>
                  <a:srgbClr val="000000"/>
                </a:solidFill>
                <a:latin typeface="Calibri"/>
                <a:ea typeface="Calibri"/>
                <a:cs typeface="Calibri"/>
                <a:sym typeface="Calibri"/>
              </a:endParaRPr>
            </a:p>
          </p:txBody>
        </p:sp>
        <p:pic>
          <p:nvPicPr>
            <p:cNvPr id="45" name="Picture 6" descr="https://node-os.com/images/nodejs.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13183" y="1592860"/>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 name="Picture 10" descr="http://craftworkz.co/wp-content/uploads/2015/04/bluemix_logo_1.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0896662" y="10316331"/>
            <a:ext cx="1219200" cy="121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p:cNvSpPr txBox="1"/>
          <p:nvPr/>
        </p:nvSpPr>
        <p:spPr>
          <a:xfrm>
            <a:off x="9372662" y="9152164"/>
            <a:ext cx="1472070" cy="738664"/>
          </a:xfrm>
          <a:prstGeom prst="rect">
            <a:avLst/>
          </a:prstGeom>
          <a:noFill/>
          <a:ln>
            <a:noFill/>
          </a:ln>
        </p:spPr>
        <p:txBody>
          <a:bodyPr wrap="none" lIns="0" tIns="0" rIns="0" bIns="0">
            <a:spAutoFit/>
          </a:bodyPr>
          <a:lstStyle/>
          <a:p>
            <a:pPr>
              <a:defRPr/>
            </a:pPr>
            <a:r>
              <a:rPr lang="en-US" sz="2400" spc="-61" dirty="0">
                <a:latin typeface="Arial"/>
                <a:cs typeface="Arial"/>
              </a:rPr>
              <a:t>CF App</a:t>
            </a:r>
          </a:p>
          <a:p>
            <a:pPr>
              <a:defRPr/>
            </a:pPr>
            <a:r>
              <a:rPr lang="en-US" sz="2400" spc="-61" dirty="0">
                <a:latin typeface="Arial"/>
                <a:cs typeface="Arial"/>
              </a:rPr>
              <a:t>4 instances</a:t>
            </a:r>
          </a:p>
        </p:txBody>
      </p:sp>
      <p:sp>
        <p:nvSpPr>
          <p:cNvPr id="48" name="TextBox 47"/>
          <p:cNvSpPr txBox="1"/>
          <p:nvPr/>
        </p:nvSpPr>
        <p:spPr>
          <a:xfrm>
            <a:off x="12258279" y="8737298"/>
            <a:ext cx="887807" cy="328231"/>
          </a:xfrm>
          <a:prstGeom prst="rect">
            <a:avLst/>
          </a:prstGeom>
          <a:noFill/>
          <a:ln>
            <a:noFill/>
          </a:ln>
        </p:spPr>
        <p:txBody>
          <a:bodyPr wrap="none" lIns="0" tIns="0" rIns="0" bIns="0">
            <a:spAutoFit/>
          </a:bodyPr>
          <a:lstStyle/>
          <a:p>
            <a:pPr algn="ctr">
              <a:defRPr/>
            </a:pPr>
            <a:r>
              <a:rPr lang="en-US" sz="2133" spc="-61" dirty="0">
                <a:latin typeface="Arial"/>
                <a:cs typeface="Arial"/>
              </a:rPr>
              <a:t>Primary</a:t>
            </a:r>
          </a:p>
        </p:txBody>
      </p:sp>
      <p:pic>
        <p:nvPicPr>
          <p:cNvPr id="49" name="Picture 8" descr="Meteor-logo.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728262" y="9948030"/>
            <a:ext cx="1219200" cy="28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Cloud 49"/>
          <p:cNvSpPr/>
          <p:nvPr/>
        </p:nvSpPr>
        <p:spPr>
          <a:xfrm>
            <a:off x="19275057" y="8267703"/>
            <a:ext cx="4995333" cy="3492499"/>
          </a:xfrm>
          <a:prstGeom prst="cloud">
            <a:avLst/>
          </a:prstGeom>
          <a:solidFill>
            <a:schemeClr val="bg1"/>
          </a:solidFill>
          <a:ln w="25400" cap="flat">
            <a:solidFill>
              <a:schemeClr val="accent1">
                <a:lumMod val="20000"/>
                <a:lumOff val="80000"/>
              </a:schemeClr>
            </a:solidFill>
            <a:prstDash val="solid"/>
            <a:bevel/>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spcFirstLastPara="1" lIns="121917" tIns="121917" rIns="121917" bIns="121917" spcCol="38100" anchor="ctr"/>
          <a:lstStyle/>
          <a:p>
            <a:pPr latinLnBrk="1">
              <a:defRPr/>
            </a:pPr>
            <a:endParaRPr lang="en-US" sz="6667" dirty="0">
              <a:solidFill>
                <a:srgbClr val="000000"/>
              </a:solidFill>
              <a:latin typeface="Calibri"/>
              <a:ea typeface="Calibri"/>
              <a:cs typeface="Calibri"/>
              <a:sym typeface="Calibri"/>
            </a:endParaRPr>
          </a:p>
        </p:txBody>
      </p:sp>
      <p:grpSp>
        <p:nvGrpSpPr>
          <p:cNvPr id="51" name="Group 102"/>
          <p:cNvGrpSpPr>
            <a:grpSpLocks/>
          </p:cNvGrpSpPr>
          <p:nvPr/>
        </p:nvGrpSpPr>
        <p:grpSpPr bwMode="auto">
          <a:xfrm>
            <a:off x="21616088" y="8229601"/>
            <a:ext cx="1460498" cy="1826278"/>
            <a:chOff x="5213183" y="1592860"/>
            <a:chExt cx="548640" cy="685484"/>
          </a:xfrm>
        </p:grpSpPr>
        <p:sp>
          <p:nvSpPr>
            <p:cNvPr id="52" name="TextBox 51"/>
            <p:cNvSpPr txBox="1"/>
            <p:nvPr/>
          </p:nvSpPr>
          <p:spPr>
            <a:xfrm>
              <a:off x="5270432" y="2047302"/>
              <a:ext cx="436332" cy="23104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latinLnBrk="1">
                <a:defRPr/>
              </a:pPr>
              <a:r>
                <a:rPr lang="en-US" sz="2400" dirty="0" err="1">
                  <a:solidFill>
                    <a:srgbClr val="000000"/>
                  </a:solidFill>
                  <a:latin typeface="Calibri"/>
                  <a:ea typeface="Calibri"/>
                  <a:cs typeface="Calibri"/>
                  <a:sym typeface="Calibri"/>
                </a:rPr>
                <a:t>NodeJS</a:t>
              </a:r>
              <a:endParaRPr lang="en-US" sz="2400" dirty="0">
                <a:solidFill>
                  <a:srgbClr val="000000"/>
                </a:solidFill>
                <a:latin typeface="Calibri"/>
                <a:ea typeface="Calibri"/>
                <a:cs typeface="Calibri"/>
                <a:sym typeface="Calibri"/>
              </a:endParaRPr>
            </a:p>
          </p:txBody>
        </p:sp>
        <p:pic>
          <p:nvPicPr>
            <p:cNvPr id="53" name="Picture 6" descr="https://node-os.com/images/nodejs.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213183" y="1592860"/>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4" name="TextBox 53"/>
          <p:cNvSpPr txBox="1"/>
          <p:nvPr/>
        </p:nvSpPr>
        <p:spPr>
          <a:xfrm>
            <a:off x="20316458" y="10253135"/>
            <a:ext cx="1565487" cy="6155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latinLnBrk="1">
              <a:defRPr/>
            </a:pPr>
            <a:r>
              <a:rPr lang="en-US" sz="2400" dirty="0" err="1">
                <a:solidFill>
                  <a:srgbClr val="000000"/>
                </a:solidFill>
                <a:latin typeface="Calibri"/>
                <a:ea typeface="Calibri"/>
                <a:cs typeface="Calibri"/>
                <a:sym typeface="Calibri"/>
              </a:rPr>
              <a:t>Syndey</a:t>
            </a:r>
            <a:r>
              <a:rPr lang="en-US" sz="2400" dirty="0">
                <a:solidFill>
                  <a:srgbClr val="000000"/>
                </a:solidFill>
                <a:latin typeface="Calibri"/>
                <a:ea typeface="Calibri"/>
                <a:cs typeface="Calibri"/>
                <a:sym typeface="Calibri"/>
              </a:rPr>
              <a:t> DC</a:t>
            </a:r>
          </a:p>
        </p:txBody>
      </p:sp>
      <p:pic>
        <p:nvPicPr>
          <p:cNvPr id="55" name="Picture 10" descr="http://craftworkz.co/wp-content/uploads/2015/04/bluemix_logo_1.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128323" y="10016068"/>
            <a:ext cx="1219200" cy="121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55"/>
          <p:cNvSpPr txBox="1"/>
          <p:nvPr/>
        </p:nvSpPr>
        <p:spPr>
          <a:xfrm>
            <a:off x="20193691" y="8851901"/>
            <a:ext cx="1472070" cy="738664"/>
          </a:xfrm>
          <a:prstGeom prst="rect">
            <a:avLst/>
          </a:prstGeom>
          <a:noFill/>
          <a:ln>
            <a:noFill/>
          </a:ln>
        </p:spPr>
        <p:txBody>
          <a:bodyPr wrap="none" lIns="0" tIns="0" rIns="0" bIns="0">
            <a:spAutoFit/>
          </a:bodyPr>
          <a:lstStyle/>
          <a:p>
            <a:pPr>
              <a:defRPr/>
            </a:pPr>
            <a:r>
              <a:rPr lang="en-US" sz="2400" spc="-61" dirty="0">
                <a:latin typeface="Arial"/>
                <a:cs typeface="Arial"/>
              </a:rPr>
              <a:t>CF App</a:t>
            </a:r>
          </a:p>
          <a:p>
            <a:pPr>
              <a:defRPr/>
            </a:pPr>
            <a:r>
              <a:rPr lang="en-US" sz="2400" spc="-61" dirty="0">
                <a:latin typeface="Arial"/>
                <a:cs typeface="Arial"/>
              </a:rPr>
              <a:t>4 instances</a:t>
            </a:r>
          </a:p>
        </p:txBody>
      </p:sp>
      <p:pic>
        <p:nvPicPr>
          <p:cNvPr id="57" name="Picture 8" descr="Meteor-logo.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0549291" y="9647768"/>
            <a:ext cx="1219200" cy="287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10"/>
          <p:cNvSpPr txBox="1">
            <a:spLocks noChangeArrowheads="1"/>
          </p:cNvSpPr>
          <p:nvPr/>
        </p:nvSpPr>
        <p:spPr bwMode="auto">
          <a:xfrm>
            <a:off x="8593730" y="12263662"/>
            <a:ext cx="43476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200">
                <a:solidFill>
                  <a:srgbClr val="1C3649"/>
                </a:solidFill>
              </a:rPr>
              <a:t>Bluemix US-South</a:t>
            </a:r>
          </a:p>
        </p:txBody>
      </p:sp>
      <p:sp>
        <p:nvSpPr>
          <p:cNvPr id="59" name="TextBox 111"/>
          <p:cNvSpPr txBox="1">
            <a:spLocks noChangeArrowheads="1"/>
          </p:cNvSpPr>
          <p:nvPr/>
        </p:nvSpPr>
        <p:spPr bwMode="auto">
          <a:xfrm>
            <a:off x="14273313" y="12141200"/>
            <a:ext cx="43476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200">
                <a:solidFill>
                  <a:srgbClr val="1C3649"/>
                </a:solidFill>
              </a:rPr>
              <a:t>Bluemix UK-GB</a:t>
            </a:r>
          </a:p>
        </p:txBody>
      </p:sp>
      <p:sp>
        <p:nvSpPr>
          <p:cNvPr id="60" name="TextBox 113"/>
          <p:cNvSpPr txBox="1">
            <a:spLocks noChangeArrowheads="1"/>
          </p:cNvSpPr>
          <p:nvPr/>
        </p:nvSpPr>
        <p:spPr bwMode="auto">
          <a:xfrm>
            <a:off x="19596791" y="11963400"/>
            <a:ext cx="43476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3200">
                <a:solidFill>
                  <a:srgbClr val="1C3649"/>
                </a:solidFill>
              </a:rPr>
              <a:t>Bluemix Australia</a:t>
            </a:r>
          </a:p>
        </p:txBody>
      </p:sp>
      <p:sp>
        <p:nvSpPr>
          <p:cNvPr id="61" name="TextBox 60"/>
          <p:cNvSpPr txBox="1"/>
          <p:nvPr/>
        </p:nvSpPr>
        <p:spPr>
          <a:xfrm>
            <a:off x="17976693" y="8555569"/>
            <a:ext cx="865173" cy="328231"/>
          </a:xfrm>
          <a:prstGeom prst="rect">
            <a:avLst/>
          </a:prstGeom>
          <a:noFill/>
          <a:ln>
            <a:noFill/>
          </a:ln>
        </p:spPr>
        <p:txBody>
          <a:bodyPr wrap="none" lIns="0" tIns="0" rIns="0" bIns="0">
            <a:spAutoFit/>
          </a:bodyPr>
          <a:lstStyle/>
          <a:p>
            <a:pPr algn="ctr">
              <a:defRPr/>
            </a:pPr>
            <a:r>
              <a:rPr lang="en-US" sz="2133" spc="-61" dirty="0">
                <a:latin typeface="Arial"/>
                <a:cs typeface="Arial"/>
              </a:rPr>
              <a:t>Backup</a:t>
            </a:r>
          </a:p>
        </p:txBody>
      </p:sp>
      <p:sp>
        <p:nvSpPr>
          <p:cNvPr id="62" name="TextBox 61"/>
          <p:cNvSpPr txBox="1"/>
          <p:nvPr/>
        </p:nvSpPr>
        <p:spPr>
          <a:xfrm>
            <a:off x="23384838" y="8403169"/>
            <a:ext cx="865173" cy="328231"/>
          </a:xfrm>
          <a:prstGeom prst="rect">
            <a:avLst/>
          </a:prstGeom>
          <a:noFill/>
          <a:ln>
            <a:noFill/>
          </a:ln>
        </p:spPr>
        <p:txBody>
          <a:bodyPr wrap="none" lIns="0" tIns="0" rIns="0" bIns="0">
            <a:spAutoFit/>
          </a:bodyPr>
          <a:lstStyle/>
          <a:p>
            <a:pPr algn="ctr">
              <a:defRPr/>
            </a:pPr>
            <a:r>
              <a:rPr lang="en-US" sz="2133" spc="-61" dirty="0">
                <a:latin typeface="Arial"/>
                <a:cs typeface="Arial"/>
              </a:rPr>
              <a:t>Backup</a:t>
            </a:r>
          </a:p>
        </p:txBody>
      </p:sp>
      <p:cxnSp>
        <p:nvCxnSpPr>
          <p:cNvPr id="65" name="Straight Arrow Connector 64"/>
          <p:cNvCxnSpPr/>
          <p:nvPr/>
        </p:nvCxnSpPr>
        <p:spPr>
          <a:xfrm flipV="1">
            <a:off x="13406681" y="8271633"/>
            <a:ext cx="2010835" cy="423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66" name="TextBox 65"/>
          <p:cNvSpPr txBox="1"/>
          <p:nvPr/>
        </p:nvSpPr>
        <p:spPr>
          <a:xfrm>
            <a:off x="14018260" y="7780567"/>
            <a:ext cx="910441" cy="328231"/>
          </a:xfrm>
          <a:prstGeom prst="rect">
            <a:avLst/>
          </a:prstGeom>
          <a:noFill/>
          <a:ln>
            <a:noFill/>
          </a:ln>
        </p:spPr>
        <p:txBody>
          <a:bodyPr wrap="none" lIns="0" tIns="0" rIns="0" bIns="0">
            <a:spAutoFit/>
          </a:bodyPr>
          <a:lstStyle/>
          <a:p>
            <a:pPr algn="ctr">
              <a:defRPr/>
            </a:pPr>
            <a:r>
              <a:rPr lang="en-US" sz="2133" spc="-61" dirty="0">
                <a:latin typeface="Arial"/>
                <a:cs typeface="Arial"/>
              </a:rPr>
              <a:t>Failover</a:t>
            </a:r>
          </a:p>
        </p:txBody>
      </p:sp>
      <p:sp>
        <p:nvSpPr>
          <p:cNvPr id="67" name="TextBox 66"/>
          <p:cNvSpPr txBox="1"/>
          <p:nvPr/>
        </p:nvSpPr>
        <p:spPr>
          <a:xfrm>
            <a:off x="9403931" y="520866"/>
            <a:ext cx="8452955" cy="2800767"/>
          </a:xfrm>
          <a:prstGeom prst="rect">
            <a:avLst/>
          </a:prstGeom>
          <a:noFill/>
        </p:spPr>
        <p:txBody>
          <a:bodyPr wrap="none" rtlCol="0">
            <a:spAutoFit/>
          </a:bodyPr>
          <a:lstStyle/>
          <a:p>
            <a:pPr defTabSz="1219215" eaLnBrk="0" fontAlgn="base">
              <a:spcBef>
                <a:spcPct val="0"/>
              </a:spcBef>
              <a:spcAft>
                <a:spcPct val="0"/>
              </a:spcAft>
            </a:pPr>
            <a:r>
              <a:rPr lang="en-US" sz="4800" b="1" kern="1200" dirty="0" smtClean="0">
                <a:solidFill>
                  <a:prstClr val="black"/>
                </a:solidFill>
                <a:latin typeface="Arial" panose="020B0604020202020204" pitchFamily="34" charset="0"/>
                <a:ea typeface="Lubalin Demi for IBM"/>
                <a:cs typeface="Arial" panose="020B0604020202020204" pitchFamily="34" charset="0"/>
              </a:rPr>
              <a:t>High Availability</a:t>
            </a:r>
            <a:endParaRPr lang="en-US" sz="4800" b="1" kern="1200" dirty="0">
              <a:solidFill>
                <a:prstClr val="black"/>
              </a:solidFill>
              <a:latin typeface="Arial" panose="020B0604020202020204" pitchFamily="34" charset="0"/>
              <a:ea typeface="Lubalin Demi for IBM"/>
              <a:cs typeface="Arial" panose="020B0604020202020204" pitchFamily="34" charset="0"/>
            </a:endParaRPr>
          </a:p>
          <a:p>
            <a:pPr defTabSz="1219215" eaLnBrk="0" fontAlgn="base">
              <a:spcBef>
                <a:spcPct val="0"/>
              </a:spcBef>
              <a:spcAft>
                <a:spcPct val="0"/>
              </a:spcAft>
            </a:pPr>
            <a:endParaRPr lang="en-US" sz="4800" b="1" kern="1200" dirty="0" smtClean="0">
              <a:solidFill>
                <a:prstClr val="black"/>
              </a:solidFill>
              <a:latin typeface="Arial" panose="020B0604020202020204" pitchFamily="34" charset="0"/>
              <a:ea typeface="Lubalin Demi for IBM"/>
              <a:cs typeface="Arial" panose="020B0604020202020204" pitchFamily="34" charset="0"/>
            </a:endParaRPr>
          </a:p>
          <a:p>
            <a:pPr defTabSz="1219215" eaLnBrk="0" fontAlgn="base">
              <a:spcBef>
                <a:spcPct val="0"/>
              </a:spcBef>
              <a:spcAft>
                <a:spcPct val="0"/>
              </a:spcAft>
            </a:pPr>
            <a:r>
              <a:rPr lang="en-US" sz="4000" b="1" kern="1200" dirty="0" smtClean="0">
                <a:solidFill>
                  <a:prstClr val="black"/>
                </a:solidFill>
                <a:latin typeface="Arial" panose="020B0604020202020204" pitchFamily="34" charset="0"/>
                <a:ea typeface="Lubalin Demi for IBM"/>
                <a:cs typeface="Arial" panose="020B0604020202020204" pitchFamily="34" charset="0"/>
              </a:rPr>
              <a:t>Active-Active Instance in each DC</a:t>
            </a:r>
          </a:p>
          <a:p>
            <a:pPr defTabSz="1219215" eaLnBrk="0" fontAlgn="base">
              <a:spcBef>
                <a:spcPct val="0"/>
              </a:spcBef>
              <a:spcAft>
                <a:spcPct val="0"/>
              </a:spcAft>
            </a:pPr>
            <a:r>
              <a:rPr lang="en-US" sz="4000" b="1" kern="1200" dirty="0" smtClean="0">
                <a:solidFill>
                  <a:prstClr val="black"/>
                </a:solidFill>
                <a:latin typeface="Arial" panose="020B0604020202020204" pitchFamily="34" charset="0"/>
                <a:ea typeface="Lubalin Demi for IBM"/>
                <a:cs typeface="Arial" panose="020B0604020202020204" pitchFamily="34" charset="0"/>
              </a:rPr>
              <a:t>Active-Standby across Regions</a:t>
            </a:r>
            <a:endParaRPr lang="en-US" sz="4000" b="1" kern="1200" dirty="0">
              <a:solidFill>
                <a:prstClr val="black"/>
              </a:solidFill>
              <a:latin typeface="Arial" panose="020B0604020202020204" pitchFamily="34" charset="0"/>
              <a:ea typeface="Lubalin Demi for IBM"/>
              <a:cs typeface="Arial" panose="020B0604020202020204" pitchFamily="34" charset="0"/>
            </a:endParaRPr>
          </a:p>
        </p:txBody>
      </p:sp>
    </p:spTree>
    <p:extLst>
      <p:ext uri="{BB962C8B-B14F-4D97-AF65-F5344CB8AC3E}">
        <p14:creationId xmlns:p14="http://schemas.microsoft.com/office/powerpoint/2010/main" val="1766971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 descr="image3.jpeg"/>
          <p:cNvPicPr>
            <a:picLocks noChangeAspect="1"/>
          </p:cNvPicPr>
          <p:nvPr/>
        </p:nvPicPr>
        <p:blipFill rotWithShape="1">
          <a:blip r:embed="rId3">
            <a:extLst>
              <a:ext uri="{28A0092B-C50C-407E-A947-70E740481C1C}">
                <a14:useLocalDpi xmlns:a14="http://schemas.microsoft.com/office/drawing/2010/main" val="0"/>
              </a:ext>
            </a:extLst>
          </a:blip>
          <a:srcRect t="8155" b="134"/>
          <a:stretch/>
        </p:blipFill>
        <p:spPr bwMode="auto">
          <a:xfrm>
            <a:off x="0" y="3"/>
            <a:ext cx="24384000" cy="13711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2"/>
          <p:cNvSpPr>
            <a:spLocks/>
          </p:cNvSpPr>
          <p:nvPr/>
        </p:nvSpPr>
        <p:spPr bwMode="auto">
          <a:xfrm>
            <a:off x="0" y="4235"/>
            <a:ext cx="24384000" cy="13716000"/>
          </a:xfrm>
          <a:prstGeom prst="rect">
            <a:avLst/>
          </a:prstGeom>
          <a:solidFill>
            <a:srgbClr val="5295E9">
              <a:alpha val="6308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52400" tIns="152400" rIns="152400" bIns="152400" anchor="ctr"/>
          <a:lstStyle/>
          <a:p>
            <a:pPr defTabSz="2201361" fontAlgn="base">
              <a:spcBef>
                <a:spcPct val="0"/>
              </a:spcBef>
              <a:spcAft>
                <a:spcPct val="0"/>
              </a:spcAft>
              <a:defRPr/>
            </a:pPr>
            <a:endParaRPr lang="en-US" altLang="en-US" sz="8533" b="1" kern="1200">
              <a:solidFill>
                <a:srgbClr val="56A9FD"/>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2292" name="Slide Number Placeholder 3"/>
          <p:cNvSpPr>
            <a:spLocks noGrp="1"/>
          </p:cNvSpPr>
          <p:nvPr>
            <p:ph type="sldNum" sz="quarter" idx="4294967295"/>
          </p:nvPr>
        </p:nvSpPr>
        <p:spPr>
          <a:xfrm>
            <a:off x="23211368" y="12954000"/>
            <a:ext cx="1219200" cy="762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6400">
                <a:solidFill>
                  <a:schemeClr val="bg2"/>
                </a:solidFill>
                <a:latin typeface="Arial" panose="020B0604020202020204" pitchFamily="34" charset="0"/>
                <a:ea typeface="ＭＳ Ｐゴシック" panose="020B0600070205080204" pitchFamily="34" charset="-128"/>
                <a:cs typeface="Arial" panose="020B0604020202020204" pitchFamily="34" charset="0"/>
              </a:defRPr>
            </a:lvl1pPr>
            <a:lvl2pPr marL="1981225" indent="-762010">
              <a:spcBef>
                <a:spcPct val="20000"/>
              </a:spcBef>
              <a:buFont typeface="Arial" panose="020B0604020202020204" pitchFamily="34" charset="0"/>
              <a:buChar char="–"/>
              <a:defRPr sz="5333">
                <a:solidFill>
                  <a:schemeClr val="bg2"/>
                </a:solidFill>
                <a:latin typeface="Arial" panose="020B0604020202020204" pitchFamily="34" charset="0"/>
                <a:ea typeface="ＭＳ Ｐゴシック" panose="020B0600070205080204" pitchFamily="34" charset="-128"/>
                <a:cs typeface="Arial" panose="020B0604020202020204" pitchFamily="34" charset="0"/>
              </a:defRPr>
            </a:lvl2pPr>
            <a:lvl3pPr marL="3048038" indent="-609608">
              <a:spcBef>
                <a:spcPct val="20000"/>
              </a:spcBef>
              <a:buFont typeface="Arial" panose="020B0604020202020204" pitchFamily="34" charset="0"/>
              <a:buChar char="•"/>
              <a:defRPr>
                <a:solidFill>
                  <a:schemeClr val="bg2"/>
                </a:solidFill>
                <a:latin typeface="Arial" panose="020B0604020202020204" pitchFamily="34" charset="0"/>
                <a:ea typeface="ＭＳ Ｐゴシック" panose="020B0600070205080204" pitchFamily="34" charset="-128"/>
                <a:cs typeface="Arial" panose="020B0604020202020204" pitchFamily="34" charset="0"/>
              </a:defRPr>
            </a:lvl3pPr>
            <a:lvl4pPr marL="4267253"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4pPr>
            <a:lvl5pPr marL="5486469"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5pPr>
            <a:lvl6pPr marL="670568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6pPr>
            <a:lvl7pPr marL="7924899"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7pPr>
            <a:lvl8pPr marL="914411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8pPr>
            <a:lvl9pPr marL="10363330"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698FE5D2-1AE5-47EA-9625-CA1D8C842B1A}" type="slidenum">
              <a:rPr lang="en-US" altLang="en-US" sz="2667">
                <a:solidFill>
                  <a:srgbClr val="939396"/>
                </a:solidFill>
              </a:rPr>
              <a:pPr>
                <a:spcBef>
                  <a:spcPct val="0"/>
                </a:spcBef>
                <a:buFontTx/>
                <a:buNone/>
              </a:pPr>
              <a:t>2</a:t>
            </a:fld>
            <a:endParaRPr lang="en-US" altLang="en-US" sz="2667" dirty="0">
              <a:solidFill>
                <a:srgbClr val="939396"/>
              </a:solidFill>
            </a:endParaRPr>
          </a:p>
        </p:txBody>
      </p:sp>
      <p:sp>
        <p:nvSpPr>
          <p:cNvPr id="15" name="Title 1"/>
          <p:cNvSpPr>
            <a:spLocks noGrp="1"/>
          </p:cNvSpPr>
          <p:nvPr>
            <p:ph type="title"/>
          </p:nvPr>
        </p:nvSpPr>
        <p:spPr>
          <a:xfrm>
            <a:off x="380867" y="428673"/>
            <a:ext cx="22928869" cy="2286003"/>
          </a:xfrm>
        </p:spPr>
        <p:txBody>
          <a:bodyPr>
            <a:normAutofit/>
          </a:bodyPr>
          <a:lstStyle/>
          <a:p>
            <a:r>
              <a:rPr lang="en-US" altLang="en-US" sz="6400"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IBM </a:t>
            </a:r>
            <a:r>
              <a:rPr lang="en-US" altLang="en-US" sz="6400" dirty="0" smtClean="0">
                <a:solidFill>
                  <a:schemeClr val="bg1"/>
                </a:solidFill>
                <a:latin typeface="Arial" panose="020B0604020202020204" pitchFamily="34" charset="0"/>
                <a:ea typeface="ＭＳ Ｐゴシック" panose="020B0600070205080204" pitchFamily="34" charset="-128"/>
                <a:cs typeface="Arial" panose="020B0604020202020204" pitchFamily="34" charset="0"/>
              </a:rPr>
              <a:t>Bluemix Garage</a:t>
            </a:r>
            <a:endParaRPr lang="en-US" altLang="en-US" sz="6400" dirty="0">
              <a:solidFill>
                <a:schemeClr val="bg1"/>
              </a:solidFill>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 name="Group 1"/>
          <p:cNvGrpSpPr/>
          <p:nvPr/>
        </p:nvGrpSpPr>
        <p:grpSpPr>
          <a:xfrm>
            <a:off x="380867" y="666619"/>
            <a:ext cx="21464795" cy="11825184"/>
            <a:chOff x="142825" y="249982"/>
            <a:chExt cx="8049298" cy="4434444"/>
          </a:xfrm>
        </p:grpSpPr>
        <p:sp>
          <p:nvSpPr>
            <p:cNvPr id="9" name="Rectangle 8"/>
            <p:cNvSpPr/>
            <p:nvPr/>
          </p:nvSpPr>
          <p:spPr>
            <a:xfrm>
              <a:off x="253603" y="249982"/>
              <a:ext cx="457200" cy="7315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9546" y="3903633"/>
              <a:ext cx="636793" cy="629788"/>
            </a:xfrm>
            <a:prstGeom prst="rect">
              <a:avLst/>
            </a:prstGeom>
            <a:noFill/>
            <a:effectLst>
              <a:outerShdw blurRad="50800" dist="38100" dir="2700000" algn="tl" rotWithShape="0">
                <a:prstClr val="black">
                  <a:alpha val="40000"/>
                </a:prstClr>
              </a:outerShdw>
            </a:effectLst>
          </p:spPr>
        </p:pic>
        <p:sp>
          <p:nvSpPr>
            <p:cNvPr id="17" name="Content Placeholder 1"/>
            <p:cNvSpPr txBox="1">
              <a:spLocks/>
            </p:cNvSpPr>
            <p:nvPr/>
          </p:nvSpPr>
          <p:spPr bwMode="auto">
            <a:xfrm>
              <a:off x="982267" y="2172389"/>
              <a:ext cx="7179467" cy="156843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lnSpcReduction="10000"/>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5333" b="1" i="1" dirty="0">
                  <a:solidFill>
                    <a:srgbClr val="FFFF00"/>
                  </a:solidFill>
                  <a:effectLst>
                    <a:outerShdw blurRad="50800" dist="38100" dir="2700000" algn="tl" rotWithShape="0">
                      <a:prstClr val="black">
                        <a:alpha val="40000"/>
                      </a:prstClr>
                    </a:outerShdw>
                  </a:effectLst>
                </a:rPr>
                <a:t>“From initial concept to where we are today… nothing has fit any traditional IBM patterns.  And when people say ‘you can’t do that at IBM’ I point to the Garage team and say nothing that they’ve done would a normal person say you could do at IBM – and they’ve pulled it off.”</a:t>
              </a:r>
              <a:endParaRPr lang="en-US" sz="5333" b="1" i="1" dirty="0">
                <a:solidFill>
                  <a:srgbClr val="FFFF00"/>
                </a:solidFill>
                <a:effectLst>
                  <a:outerShdw blurRad="50800" dist="38100" dir="2700000" algn="tl" rotWithShape="0">
                    <a:prstClr val="black">
                      <a:alpha val="40000"/>
                    </a:prstClr>
                  </a:outerShdw>
                </a:effectLst>
              </a:endParaRPr>
            </a:p>
          </p:txBody>
        </p:sp>
        <p:sp>
          <p:nvSpPr>
            <p:cNvPr id="21" name="Content Placeholder 1"/>
            <p:cNvSpPr txBox="1">
              <a:spLocks/>
            </p:cNvSpPr>
            <p:nvPr/>
          </p:nvSpPr>
          <p:spPr bwMode="auto">
            <a:xfrm>
              <a:off x="5788341" y="3874903"/>
              <a:ext cx="2403782" cy="8095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ts val="3733"/>
                </a:lnSpc>
                <a:buNone/>
              </a:pPr>
              <a:r>
                <a:rPr lang="en-US" sz="4267" b="1" dirty="0">
                  <a:solidFill>
                    <a:schemeClr val="bg1"/>
                  </a:solidFill>
                  <a:effectLst>
                    <a:outerShdw blurRad="50800" dist="38100" dir="2700000" algn="tl" rotWithShape="0">
                      <a:prstClr val="black">
                        <a:alpha val="40000"/>
                      </a:prstClr>
                    </a:outerShdw>
                  </a:effectLst>
                </a:rPr>
                <a:t>Steve Robinson</a:t>
              </a:r>
            </a:p>
            <a:p>
              <a:pPr marL="0" indent="0">
                <a:lnSpc>
                  <a:spcPts val="2667"/>
                </a:lnSpc>
                <a:buNone/>
              </a:pPr>
              <a:r>
                <a:rPr lang="en-US" sz="3200" dirty="0">
                  <a:solidFill>
                    <a:schemeClr val="bg1"/>
                  </a:solidFill>
                </a:rPr>
                <a:t>General Manager</a:t>
              </a:r>
            </a:p>
            <a:p>
              <a:pPr marL="0" indent="0">
                <a:lnSpc>
                  <a:spcPts val="2667"/>
                </a:lnSpc>
                <a:buNone/>
              </a:pPr>
              <a:r>
                <a:rPr lang="en-US" sz="3200" dirty="0">
                  <a:solidFill>
                    <a:schemeClr val="bg1"/>
                  </a:solidFill>
                </a:rPr>
                <a:t>Client Technical Engagement</a:t>
              </a:r>
            </a:p>
            <a:p>
              <a:pPr marL="0" indent="0">
                <a:lnSpc>
                  <a:spcPts val="2667"/>
                </a:lnSpc>
                <a:buNone/>
              </a:pPr>
              <a:r>
                <a:rPr lang="en-US" sz="3200" dirty="0">
                  <a:solidFill>
                    <a:schemeClr val="bg1"/>
                  </a:solidFill>
                </a:rPr>
                <a:t>IBM Cloud</a:t>
              </a:r>
              <a:endParaRPr lang="en-US" sz="3200" dirty="0">
                <a:solidFill>
                  <a:schemeClr val="bg1"/>
                </a:solidFill>
              </a:endParaRPr>
            </a:p>
          </p:txBody>
        </p:sp>
        <p:sp>
          <p:nvSpPr>
            <p:cNvPr id="14" name="TextBox 13"/>
            <p:cNvSpPr txBox="1"/>
            <p:nvPr/>
          </p:nvSpPr>
          <p:spPr>
            <a:xfrm>
              <a:off x="142825" y="847696"/>
              <a:ext cx="5875726" cy="527115"/>
            </a:xfrm>
            <a:prstGeom prst="rect">
              <a:avLst/>
            </a:prstGeom>
            <a:noFill/>
            <a:effectLst/>
          </p:spPr>
          <p:txBody>
            <a:bodyPr wrap="square" rtlCol="0">
              <a:spAutoFit/>
            </a:bodyPr>
            <a:lstStyle/>
            <a:p>
              <a:r>
                <a:rPr lang="en-US" sz="4267" b="1" dirty="0">
                  <a:solidFill>
                    <a:schemeClr val="bg1"/>
                  </a:solidFill>
                  <a:latin typeface="+mn-lt"/>
                </a:rPr>
                <a:t>An unconventional consulting paradigm that dramatically accelerates enterprise customer outcomes in the cloud </a:t>
              </a:r>
            </a:p>
          </p:txBody>
        </p:sp>
      </p:grpSp>
    </p:spTree>
    <p:extLst>
      <p:ext uri="{BB962C8B-B14F-4D97-AF65-F5344CB8AC3E}">
        <p14:creationId xmlns:p14="http://schemas.microsoft.com/office/powerpoint/2010/main" val="1825351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Box 4"/>
          <p:cNvSpPr txBox="1">
            <a:spLocks noChangeArrowheads="1"/>
          </p:cNvSpPr>
          <p:nvPr/>
        </p:nvSpPr>
        <p:spPr bwMode="auto">
          <a:xfrm>
            <a:off x="359835" y="1286935"/>
            <a:ext cx="8513232" cy="155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ts val="1600"/>
              </a:spcBef>
              <a:spcAft>
                <a:spcPct val="0"/>
              </a:spcAft>
            </a:pPr>
            <a:r>
              <a:rPr lang="en-US" altLang="en-US" sz="8533" kern="1200" dirty="0">
                <a:solidFill>
                  <a:prstClr val="white"/>
                </a:solidFill>
                <a:ea typeface="Lubalin Demi for IBM"/>
              </a:rPr>
              <a:t>Manage</a:t>
            </a:r>
          </a:p>
        </p:txBody>
      </p:sp>
      <p:sp>
        <p:nvSpPr>
          <p:cNvPr id="30724" name="TextBox 5"/>
          <p:cNvSpPr txBox="1">
            <a:spLocks noChangeArrowheads="1"/>
          </p:cNvSpPr>
          <p:nvPr/>
        </p:nvSpPr>
        <p:spPr bwMode="auto">
          <a:xfrm>
            <a:off x="359836" y="5101168"/>
            <a:ext cx="8047565" cy="548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ct val="0"/>
              </a:spcBef>
              <a:spcAft>
                <a:spcPct val="0"/>
              </a:spcAft>
            </a:pPr>
            <a:r>
              <a:rPr lang="en-US" altLang="en-US" sz="4267" kern="1200" dirty="0">
                <a:solidFill>
                  <a:prstClr val="white"/>
                </a:solidFill>
                <a:ea typeface="Lubalin Demi for IBM"/>
              </a:rPr>
              <a:t>Ongoing monitoring, support, and recovery of offerings</a:t>
            </a:r>
          </a:p>
        </p:txBody>
      </p:sp>
      <p:pic>
        <p:nvPicPr>
          <p:cNvPr id="21"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9882894" y="157075"/>
            <a:ext cx="2456557" cy="245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9937750" y="7300384"/>
            <a:ext cx="1913467" cy="1917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Arrow Connector 22"/>
          <p:cNvCxnSpPr/>
          <p:nvPr/>
        </p:nvCxnSpPr>
        <p:spPr>
          <a:xfrm flipH="1">
            <a:off x="16785170" y="438188"/>
            <a:ext cx="28702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16785170" y="1972587"/>
            <a:ext cx="2870200" cy="3852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14"/>
          <p:cNvSpPr txBox="1">
            <a:spLocks noChangeArrowheads="1"/>
          </p:cNvSpPr>
          <p:nvPr/>
        </p:nvSpPr>
        <p:spPr bwMode="auto">
          <a:xfrm>
            <a:off x="14325030" y="2602216"/>
            <a:ext cx="6674812" cy="1333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80" tIns="91440" rIns="182880" bIns="9144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733" dirty="0">
                <a:solidFill>
                  <a:srgbClr val="1C3649"/>
                </a:solidFill>
              </a:rPr>
              <a:t>Monitors availability from 9 locations around the world.  </a:t>
            </a:r>
          </a:p>
        </p:txBody>
      </p:sp>
      <p:sp>
        <p:nvSpPr>
          <p:cNvPr id="26" name="TextBox 25"/>
          <p:cNvSpPr txBox="1"/>
          <p:nvPr/>
        </p:nvSpPr>
        <p:spPr>
          <a:xfrm>
            <a:off x="16620071" y="1164311"/>
            <a:ext cx="2175933" cy="615553"/>
          </a:xfrm>
          <a:prstGeom prst="rect">
            <a:avLst/>
          </a:prstGeom>
          <a:noFill/>
        </p:spPr>
        <p:txBody>
          <a:bodyPr lIns="182880" tIns="91440" rIns="182880" bIns="91440">
            <a:spAutoFit/>
          </a:bodyPr>
          <a:lstStyle/>
          <a:p>
            <a:pPr>
              <a:defRPr/>
            </a:pPr>
            <a:r>
              <a:rPr lang="en-US" sz="2800" dirty="0"/>
              <a:t>Synthetics</a:t>
            </a:r>
          </a:p>
        </p:txBody>
      </p:sp>
      <p:sp>
        <p:nvSpPr>
          <p:cNvPr id="28" name="TextBox 27"/>
          <p:cNvSpPr txBox="1"/>
          <p:nvPr/>
        </p:nvSpPr>
        <p:spPr>
          <a:xfrm>
            <a:off x="10176933" y="5220528"/>
            <a:ext cx="1849968" cy="615553"/>
          </a:xfrm>
          <a:prstGeom prst="rect">
            <a:avLst/>
          </a:prstGeom>
          <a:noFill/>
        </p:spPr>
        <p:txBody>
          <a:bodyPr lIns="182880" tIns="91440" rIns="182880" bIns="91440">
            <a:spAutoFit/>
          </a:bodyPr>
          <a:lstStyle/>
          <a:p>
            <a:pPr>
              <a:defRPr/>
            </a:pPr>
            <a:r>
              <a:rPr lang="en-US" sz="2800" dirty="0"/>
              <a:t>Incident</a:t>
            </a:r>
          </a:p>
        </p:txBody>
      </p:sp>
      <p:pic>
        <p:nvPicPr>
          <p:cNvPr id="29" name="Picture 3" descr="C:\Users\IBM_ADMIN\AppData\Local\Microsoft\Windows\Temporary Internet Files\Content.IE5\C3K3BJCP\People_Politician[1].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9272250" y="11588192"/>
            <a:ext cx="986365"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Arrow Connector 29"/>
          <p:cNvCxnSpPr>
            <a:stCxn id="22" idx="3"/>
          </p:cNvCxnSpPr>
          <p:nvPr/>
        </p:nvCxnSpPr>
        <p:spPr>
          <a:xfrm>
            <a:off x="11851217" y="8259235"/>
            <a:ext cx="4121978" cy="1339304"/>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1" name="TextBox 30"/>
          <p:cNvSpPr txBox="1"/>
          <p:nvPr/>
        </p:nvSpPr>
        <p:spPr>
          <a:xfrm>
            <a:off x="12189055" y="8877273"/>
            <a:ext cx="1634067" cy="1046440"/>
          </a:xfrm>
          <a:prstGeom prst="rect">
            <a:avLst/>
          </a:prstGeom>
          <a:noFill/>
        </p:spPr>
        <p:txBody>
          <a:bodyPr lIns="182880" tIns="91440" rIns="182880" bIns="91440">
            <a:spAutoFit/>
          </a:bodyPr>
          <a:lstStyle/>
          <a:p>
            <a:pPr>
              <a:defRPr/>
            </a:pPr>
            <a:r>
              <a:rPr lang="en-US" sz="2800" dirty="0"/>
              <a:t>Page, SMS</a:t>
            </a:r>
          </a:p>
        </p:txBody>
      </p:sp>
      <p:pic>
        <p:nvPicPr>
          <p:cNvPr id="32" name="Picture 5" descr="C:\Users\IBM_ADMIN\AppData\Local\Microsoft\Windows\Temporary Internet Files\Content.IE5\WG7ULQFL\large-people-biz-male-pink-0-15145[1].gif"/>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285636" y="9032564"/>
            <a:ext cx="1405467" cy="166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17672442" y="9341193"/>
            <a:ext cx="2290235" cy="1046440"/>
          </a:xfrm>
          <a:prstGeom prst="rect">
            <a:avLst/>
          </a:prstGeom>
          <a:noFill/>
        </p:spPr>
        <p:txBody>
          <a:bodyPr lIns="182880" tIns="91440" rIns="182880" bIns="91440">
            <a:spAutoFit/>
          </a:bodyPr>
          <a:lstStyle/>
          <a:p>
            <a:pPr>
              <a:defRPr/>
            </a:pPr>
            <a:r>
              <a:rPr lang="en-US" sz="2800" dirty="0"/>
              <a:t>On Call Engineer</a:t>
            </a:r>
          </a:p>
        </p:txBody>
      </p:sp>
      <p:sp>
        <p:nvSpPr>
          <p:cNvPr id="34" name="TextBox 33"/>
          <p:cNvSpPr txBox="1"/>
          <p:nvPr/>
        </p:nvSpPr>
        <p:spPr>
          <a:xfrm>
            <a:off x="20229219" y="11758035"/>
            <a:ext cx="2290232" cy="1046440"/>
          </a:xfrm>
          <a:prstGeom prst="rect">
            <a:avLst/>
          </a:prstGeom>
          <a:noFill/>
        </p:spPr>
        <p:txBody>
          <a:bodyPr lIns="182880" tIns="91440" rIns="182880" bIns="91440">
            <a:spAutoFit/>
          </a:bodyPr>
          <a:lstStyle/>
          <a:p>
            <a:pPr algn="ctr">
              <a:defRPr/>
            </a:pPr>
            <a:r>
              <a:rPr lang="en-US" sz="2800" dirty="0"/>
              <a:t>Operations Manager</a:t>
            </a:r>
          </a:p>
        </p:txBody>
      </p:sp>
      <p:cxnSp>
        <p:nvCxnSpPr>
          <p:cNvPr id="35" name="Elbow Connector 34"/>
          <p:cNvCxnSpPr>
            <a:stCxn id="22" idx="2"/>
          </p:cNvCxnSpPr>
          <p:nvPr/>
        </p:nvCxnSpPr>
        <p:spPr>
          <a:xfrm rot="16200000" flipH="1">
            <a:off x="13094567" y="7018001"/>
            <a:ext cx="3334133" cy="7734299"/>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49"/>
          <p:cNvSpPr txBox="1">
            <a:spLocks noChangeArrowheads="1"/>
          </p:cNvSpPr>
          <p:nvPr/>
        </p:nvSpPr>
        <p:spPr bwMode="auto">
          <a:xfrm>
            <a:off x="13686823" y="11758035"/>
            <a:ext cx="2379133" cy="636008"/>
          </a:xfrm>
          <a:prstGeom prst="rect">
            <a:avLst/>
          </a:prstGeom>
          <a:noFill/>
          <a:extLst/>
        </p:spPr>
        <p:txBody>
          <a:bodyPr wrap="square" lIns="182880" tIns="91440" rIns="182880" bIns="9144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800"/>
            </a:lvl1pPr>
          </a:lstStyle>
          <a:p>
            <a:r>
              <a:rPr lang="en-US" altLang="en-US" dirty="0"/>
              <a:t>Escalation</a:t>
            </a:r>
          </a:p>
        </p:txBody>
      </p:sp>
      <p:pic>
        <p:nvPicPr>
          <p:cNvPr id="37" name="Picture 20497"/>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11005007" y="10531372"/>
            <a:ext cx="1989667" cy="180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5"/>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9504587" y="204042"/>
            <a:ext cx="4020914" cy="3182164"/>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40" name="Picture 26"/>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16509998" y="6502622"/>
            <a:ext cx="1579035" cy="706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Straight Arrow Connector 40"/>
          <p:cNvCxnSpPr>
            <a:stCxn id="22" idx="3"/>
          </p:cNvCxnSpPr>
          <p:nvPr/>
        </p:nvCxnSpPr>
        <p:spPr>
          <a:xfrm flipV="1">
            <a:off x="11851217" y="6929128"/>
            <a:ext cx="4491566" cy="1330107"/>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42" name="TextBox 41"/>
          <p:cNvSpPr txBox="1"/>
          <p:nvPr/>
        </p:nvSpPr>
        <p:spPr>
          <a:xfrm>
            <a:off x="13151271" y="6548327"/>
            <a:ext cx="2480733" cy="615553"/>
          </a:xfrm>
          <a:prstGeom prst="rect">
            <a:avLst/>
          </a:prstGeom>
          <a:noFill/>
        </p:spPr>
        <p:txBody>
          <a:bodyPr wrap="square" lIns="182880" tIns="91440" rIns="182880" bIns="91440">
            <a:spAutoFit/>
          </a:bodyPr>
          <a:lstStyle/>
          <a:p>
            <a:pPr>
              <a:defRPr/>
            </a:pPr>
            <a:r>
              <a:rPr lang="en-US" sz="2800" dirty="0"/>
              <a:t>collaborate</a:t>
            </a:r>
          </a:p>
        </p:txBody>
      </p:sp>
      <p:cxnSp>
        <p:nvCxnSpPr>
          <p:cNvPr id="43" name="Straight Arrow Connector 42"/>
          <p:cNvCxnSpPr>
            <a:stCxn id="22" idx="3"/>
          </p:cNvCxnSpPr>
          <p:nvPr/>
        </p:nvCxnSpPr>
        <p:spPr>
          <a:xfrm flipV="1">
            <a:off x="11851217" y="7670403"/>
            <a:ext cx="7421033" cy="58883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44" name="pasted-image.png"/>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9616981" y="6443627"/>
            <a:ext cx="4199713" cy="2433646"/>
          </a:xfrm>
          <a:prstGeom prst="rect">
            <a:avLst/>
          </a:prstGeom>
          <a:ln w="25400">
            <a:miter lim="400000"/>
          </a:ln>
          <a:effectLst>
            <a:outerShdw blurRad="254000" dist="127000" dir="5400000" rotWithShape="0">
              <a:srgbClr val="000000">
                <a:alpha val="70000"/>
              </a:srgbClr>
            </a:outerShdw>
          </a:effectLst>
        </p:spPr>
      </p:pic>
      <p:sp>
        <p:nvSpPr>
          <p:cNvPr id="45" name="TextBox 44"/>
          <p:cNvSpPr txBox="1"/>
          <p:nvPr/>
        </p:nvSpPr>
        <p:spPr>
          <a:xfrm>
            <a:off x="21530694" y="5681627"/>
            <a:ext cx="1993899" cy="615553"/>
          </a:xfrm>
          <a:prstGeom prst="rect">
            <a:avLst/>
          </a:prstGeom>
          <a:noFill/>
        </p:spPr>
        <p:txBody>
          <a:bodyPr lIns="182880" tIns="91440" rIns="182880" bIns="91440">
            <a:spAutoFit/>
          </a:bodyPr>
          <a:lstStyle/>
          <a:p>
            <a:pPr>
              <a:defRPr/>
            </a:pPr>
            <a:r>
              <a:rPr lang="en-US" sz="2800" dirty="0"/>
              <a:t>timeline</a:t>
            </a:r>
          </a:p>
        </p:txBody>
      </p:sp>
      <p:sp>
        <p:nvSpPr>
          <p:cNvPr id="46" name="TextBox 45"/>
          <p:cNvSpPr txBox="1"/>
          <p:nvPr/>
        </p:nvSpPr>
        <p:spPr>
          <a:xfrm>
            <a:off x="13691758" y="28353"/>
            <a:ext cx="2826710" cy="2236831"/>
          </a:xfrm>
          <a:prstGeom prst="rect">
            <a:avLst/>
          </a:prstGeom>
          <a:noFill/>
        </p:spPr>
        <p:txBody>
          <a:bodyPr wrap="square" lIns="182880" tIns="91440" rIns="182880" bIns="91440">
            <a:spAutoFit/>
          </a:bodyPr>
          <a:lstStyle/>
          <a:p>
            <a:pPr>
              <a:defRPr/>
            </a:pPr>
            <a:r>
              <a:rPr lang="en-US" sz="2667" dirty="0" smtClean="0"/>
              <a:t>Monitors</a:t>
            </a:r>
            <a:r>
              <a:rPr lang="en-US" sz="2667" dirty="0"/>
              <a:t>:</a:t>
            </a:r>
          </a:p>
          <a:p>
            <a:pPr marL="457206" indent="-457206">
              <a:buFont typeface="Arial" panose="020B0604020202020204" pitchFamily="34" charset="0"/>
              <a:buChar char="•"/>
              <a:defRPr/>
            </a:pPr>
            <a:r>
              <a:rPr lang="en-US" sz="2667" dirty="0"/>
              <a:t>IBM URL </a:t>
            </a:r>
          </a:p>
          <a:p>
            <a:pPr marL="457206" indent="-457206">
              <a:buFont typeface="Arial" panose="020B0604020202020204" pitchFamily="34" charset="0"/>
              <a:buChar char="•"/>
              <a:defRPr/>
            </a:pPr>
            <a:r>
              <a:rPr lang="en-US" sz="2667" dirty="0"/>
              <a:t>Dallas</a:t>
            </a:r>
          </a:p>
          <a:p>
            <a:pPr marL="457206" indent="-457206">
              <a:buFont typeface="Arial" panose="020B0604020202020204" pitchFamily="34" charset="0"/>
              <a:buChar char="•"/>
              <a:defRPr/>
            </a:pPr>
            <a:r>
              <a:rPr lang="en-US" sz="2667" dirty="0" smtClean="0"/>
              <a:t>London</a:t>
            </a:r>
          </a:p>
          <a:p>
            <a:pPr marL="457206" indent="-457206">
              <a:buFont typeface="Arial" panose="020B0604020202020204" pitchFamily="34" charset="0"/>
              <a:buChar char="•"/>
              <a:defRPr/>
            </a:pPr>
            <a:r>
              <a:rPr lang="en-US" sz="2667" dirty="0" smtClean="0"/>
              <a:t>Sydney</a:t>
            </a:r>
            <a:endParaRPr lang="en-US" sz="2667" dirty="0"/>
          </a:p>
        </p:txBody>
      </p:sp>
      <p:cxnSp>
        <p:nvCxnSpPr>
          <p:cNvPr id="30720" name="Curved Connector 30719"/>
          <p:cNvCxnSpPr>
            <a:stCxn id="21" idx="2"/>
            <a:endCxn id="22" idx="0"/>
          </p:cNvCxnSpPr>
          <p:nvPr/>
        </p:nvCxnSpPr>
        <p:spPr>
          <a:xfrm rot="5400000">
            <a:off x="13657765" y="-153024"/>
            <a:ext cx="4690128" cy="10216689"/>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9521601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Box 4"/>
          <p:cNvSpPr txBox="1">
            <a:spLocks noChangeArrowheads="1"/>
          </p:cNvSpPr>
          <p:nvPr/>
        </p:nvSpPr>
        <p:spPr bwMode="auto">
          <a:xfrm>
            <a:off x="359835" y="1286935"/>
            <a:ext cx="8513232" cy="155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ts val="1600"/>
              </a:spcBef>
              <a:spcAft>
                <a:spcPct val="0"/>
              </a:spcAft>
            </a:pPr>
            <a:r>
              <a:rPr lang="en-US" altLang="en-US" sz="8533" kern="1200" dirty="0">
                <a:solidFill>
                  <a:prstClr val="white"/>
                </a:solidFill>
                <a:ea typeface="Lubalin Demi for IBM"/>
              </a:rPr>
              <a:t>Learn</a:t>
            </a:r>
          </a:p>
        </p:txBody>
      </p:sp>
      <p:sp>
        <p:nvSpPr>
          <p:cNvPr id="30724" name="TextBox 5"/>
          <p:cNvSpPr txBox="1">
            <a:spLocks noChangeArrowheads="1"/>
          </p:cNvSpPr>
          <p:nvPr/>
        </p:nvSpPr>
        <p:spPr bwMode="auto">
          <a:xfrm>
            <a:off x="359836" y="5101168"/>
            <a:ext cx="8047565" cy="548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824" tIns="121912" rIns="243824" bIns="121912"/>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1219215" eaLnBrk="0" fontAlgn="base">
              <a:spcBef>
                <a:spcPct val="0"/>
              </a:spcBef>
              <a:spcAft>
                <a:spcPct val="0"/>
              </a:spcAft>
            </a:pPr>
            <a:r>
              <a:rPr lang="en-US" altLang="en-US" sz="4267" kern="1200" dirty="0">
                <a:solidFill>
                  <a:prstClr val="white"/>
                </a:solidFill>
                <a:ea typeface="Lubalin Demi for IBM"/>
              </a:rPr>
              <a:t>Continuously learn based on outcomes from experiments</a:t>
            </a:r>
          </a:p>
        </p:txBody>
      </p:sp>
      <p:sp>
        <p:nvSpPr>
          <p:cNvPr id="21" name="TextBox 20"/>
          <p:cNvSpPr txBox="1"/>
          <p:nvPr/>
        </p:nvSpPr>
        <p:spPr>
          <a:xfrm>
            <a:off x="9464171" y="309925"/>
            <a:ext cx="11248592" cy="2308324"/>
          </a:xfrm>
          <a:prstGeom prst="rect">
            <a:avLst/>
          </a:prstGeom>
          <a:noFill/>
        </p:spPr>
        <p:txBody>
          <a:bodyPr wrap="none" rtlCol="0">
            <a:spAutoFit/>
          </a:bodyPr>
          <a:lstStyle/>
          <a:p>
            <a:pPr marL="685800" indent="-685800" defTabSz="1219215" eaLnBrk="0" fontAlgn="base">
              <a:spcBef>
                <a:spcPct val="0"/>
              </a:spcBef>
              <a:spcAft>
                <a:spcPct val="0"/>
              </a:spcAft>
              <a:buFont typeface="Arial" charset="0"/>
              <a:buChar char="•"/>
            </a:pPr>
            <a:r>
              <a:rPr lang="en-US" sz="4800" b="1" kern="1200" dirty="0" smtClean="0">
                <a:solidFill>
                  <a:prstClr val="black"/>
                </a:solidFill>
                <a:latin typeface="Arial" panose="020B0604020202020204" pitchFamily="34" charset="0"/>
                <a:ea typeface="Lubalin Demi for IBM"/>
                <a:cs typeface="Arial" panose="020B0604020202020204" pitchFamily="34" charset="0"/>
              </a:rPr>
              <a:t>Hypothesis Driven Development</a:t>
            </a:r>
          </a:p>
          <a:p>
            <a:pPr marL="685800" lvl="2" indent="-685800" defTabSz="1219215" eaLnBrk="0" fontAlgn="base">
              <a:spcBef>
                <a:spcPct val="0"/>
              </a:spcBef>
              <a:spcAft>
                <a:spcPct val="0"/>
              </a:spcAft>
              <a:buFont typeface="Arial" charset="0"/>
              <a:buChar char="•"/>
            </a:pPr>
            <a:r>
              <a:rPr lang="en-US" sz="4800" b="1" kern="1200" dirty="0">
                <a:solidFill>
                  <a:prstClr val="black"/>
                </a:solidFill>
                <a:latin typeface="Arial" panose="020B0604020202020204" pitchFamily="34" charset="0"/>
                <a:ea typeface="Lubalin Demi for IBM"/>
                <a:cs typeface="Arial" panose="020B0604020202020204" pitchFamily="34" charset="0"/>
              </a:rPr>
              <a:t>	</a:t>
            </a:r>
            <a:r>
              <a:rPr lang="en-US" sz="4800" b="1" kern="1200" dirty="0" smtClean="0">
                <a:solidFill>
                  <a:prstClr val="black"/>
                </a:solidFill>
                <a:latin typeface="Arial" panose="020B0604020202020204" pitchFamily="34" charset="0"/>
                <a:ea typeface="Lubalin Demi for IBM"/>
                <a:cs typeface="Arial" panose="020B0604020202020204" pitchFamily="34" charset="0"/>
              </a:rPr>
              <a:t>(compare versions of an app/site)</a:t>
            </a:r>
          </a:p>
          <a:p>
            <a:pPr marL="685800" lvl="2" indent="-685800" defTabSz="1219215" eaLnBrk="0" fontAlgn="base">
              <a:spcBef>
                <a:spcPct val="0"/>
              </a:spcBef>
              <a:spcAft>
                <a:spcPct val="0"/>
              </a:spcAft>
              <a:buFont typeface="Arial" charset="0"/>
              <a:buChar char="•"/>
            </a:pPr>
            <a:r>
              <a:rPr lang="en-US" sz="4800" b="1" kern="1200" dirty="0" smtClean="0">
                <a:solidFill>
                  <a:prstClr val="black"/>
                </a:solidFill>
                <a:latin typeface="Arial" panose="020B0604020202020204" pitchFamily="34" charset="0"/>
                <a:ea typeface="Lubalin Demi for IBM"/>
                <a:cs typeface="Arial" panose="020B0604020202020204" pitchFamily="34" charset="0"/>
              </a:rPr>
              <a:t>A/B Testing</a:t>
            </a:r>
            <a:endParaRPr lang="en-US" sz="4800" kern="1200" dirty="0">
              <a:solidFill>
                <a:prstClr val="black"/>
              </a:solidFill>
              <a:latin typeface="Arial" panose="020B0604020202020204" pitchFamily="34" charset="0"/>
              <a:ea typeface="Lubalin Demi for IBM"/>
              <a:cs typeface="Arial" panose="020B0604020202020204" pitchFamily="34" charset="0"/>
            </a:endParaRPr>
          </a:p>
        </p:txBody>
      </p:sp>
      <p:sp>
        <p:nvSpPr>
          <p:cNvPr id="2" name="TextBox 1"/>
          <p:cNvSpPr txBox="1"/>
          <p:nvPr/>
        </p:nvSpPr>
        <p:spPr>
          <a:xfrm>
            <a:off x="10887919" y="12929162"/>
            <a:ext cx="1069523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3600" dirty="0" smtClean="0">
                <a:hlinkClick r:id="rId3"/>
              </a:rPr>
              <a:t>https://www.ibm.com/devops/method/category/learn</a:t>
            </a:r>
            <a:endParaRPr kumimoji="0" lang="en-US" sz="3600" b="0" i="0" u="none" strike="noStrike" cap="none" spc="0" normalizeH="0" baseline="0" dirty="0">
              <a:ln>
                <a:noFill/>
              </a:ln>
              <a:solidFill>
                <a:srgbClr val="53585F"/>
              </a:solidFill>
              <a:effectLst/>
              <a:uFillTx/>
              <a:sym typeface="Helvetica Light"/>
            </a:endParaRPr>
          </a:p>
        </p:txBody>
      </p:sp>
      <p:pic>
        <p:nvPicPr>
          <p:cNvPr id="4" name="Picture 3"/>
          <p:cNvPicPr>
            <a:picLocks noChangeAspect="1"/>
          </p:cNvPicPr>
          <p:nvPr/>
        </p:nvPicPr>
        <p:blipFill>
          <a:blip r:embed="rId4"/>
          <a:stretch>
            <a:fillRect/>
          </a:stretch>
        </p:blipFill>
        <p:spPr>
          <a:xfrm>
            <a:off x="9464171" y="3856568"/>
            <a:ext cx="14232464" cy="7116232"/>
          </a:xfrm>
          <a:prstGeom prst="rect">
            <a:avLst/>
          </a:prstGeom>
        </p:spPr>
      </p:pic>
    </p:spTree>
    <p:extLst>
      <p:ext uri="{BB962C8B-B14F-4D97-AF65-F5344CB8AC3E}">
        <p14:creationId xmlns:p14="http://schemas.microsoft.com/office/powerpoint/2010/main" val="3465755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4209390" y="3418340"/>
            <a:ext cx="4633925" cy="8485629"/>
          </a:xfrm>
          <a:prstGeom prst="rect">
            <a:avLst/>
          </a:prstGeom>
          <a:solidFill>
            <a:schemeClr val="tx2">
              <a:lumMod val="10000"/>
              <a:lumOff val="9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215" eaLnBrk="0" fontAlgn="base">
              <a:spcBef>
                <a:spcPct val="0"/>
              </a:spcBef>
              <a:spcAft>
                <a:spcPct val="0"/>
              </a:spcAft>
            </a:pPr>
            <a:endParaRPr lang="en-US" sz="4800" kern="1200">
              <a:solidFill>
                <a:srgbClr val="FFFFFF"/>
              </a:solidFill>
            </a:endParaRPr>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7170" y="2545247"/>
            <a:ext cx="2139085" cy="1859816"/>
          </a:xfrm>
          <a:prstGeom prst="rect">
            <a:avLst/>
          </a:prstGeom>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97372" y="615863"/>
            <a:ext cx="2073725" cy="1859816"/>
          </a:xfrm>
          <a:prstGeom prst="rect">
            <a:avLst/>
          </a:prstGeom>
          <a:effectLst>
            <a:outerShdw blurRad="50800" dist="38100" dir="2700000" algn="tl" rotWithShape="0">
              <a:prstClr val="black">
                <a:alpha val="40000"/>
              </a:prstClr>
            </a:outerShdw>
          </a:effectLst>
        </p:spPr>
      </p:pic>
      <p:sp>
        <p:nvSpPr>
          <p:cNvPr id="12290" name="Title 1"/>
          <p:cNvSpPr>
            <a:spLocks noGrp="1"/>
          </p:cNvSpPr>
          <p:nvPr>
            <p:ph type="title"/>
          </p:nvPr>
        </p:nvSpPr>
        <p:spPr>
          <a:xfrm>
            <a:off x="380867" y="428673"/>
            <a:ext cx="22928869" cy="2286003"/>
          </a:xfrm>
        </p:spPr>
        <p:txBody>
          <a:bodyPr>
            <a:normAutofit/>
          </a:bodyPr>
          <a:lstStyle/>
          <a:p>
            <a:r>
              <a:rPr lang="en-US" altLang="en-US" sz="6400" dirty="0">
                <a:latin typeface="Arial" panose="020B0604020202020204" pitchFamily="34" charset="0"/>
                <a:ea typeface="ＭＳ Ｐゴシック" panose="020B0600070205080204" pitchFamily="34" charset="-128"/>
                <a:cs typeface="Arial" panose="020B0604020202020204" pitchFamily="34" charset="0"/>
              </a:rPr>
              <a:t>Why the Method works</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229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6400">
                <a:solidFill>
                  <a:schemeClr val="bg2"/>
                </a:solidFill>
                <a:latin typeface="Arial" panose="020B0604020202020204" pitchFamily="34" charset="0"/>
                <a:ea typeface="ＭＳ Ｐゴシック" panose="020B0600070205080204" pitchFamily="34" charset="-128"/>
                <a:cs typeface="Arial" panose="020B0604020202020204" pitchFamily="34" charset="0"/>
              </a:defRPr>
            </a:lvl1pPr>
            <a:lvl2pPr marL="1981225" indent="-762010">
              <a:spcBef>
                <a:spcPct val="20000"/>
              </a:spcBef>
              <a:buFont typeface="Arial" panose="020B0604020202020204" pitchFamily="34" charset="0"/>
              <a:buChar char="–"/>
              <a:defRPr sz="5333">
                <a:solidFill>
                  <a:schemeClr val="bg2"/>
                </a:solidFill>
                <a:latin typeface="Arial" panose="020B0604020202020204" pitchFamily="34" charset="0"/>
                <a:ea typeface="ＭＳ Ｐゴシック" panose="020B0600070205080204" pitchFamily="34" charset="-128"/>
                <a:cs typeface="Arial" panose="020B0604020202020204" pitchFamily="34" charset="0"/>
              </a:defRPr>
            </a:lvl2pPr>
            <a:lvl3pPr marL="3048038" indent="-609608">
              <a:spcBef>
                <a:spcPct val="20000"/>
              </a:spcBef>
              <a:buFont typeface="Arial" panose="020B0604020202020204" pitchFamily="34" charset="0"/>
              <a:buChar char="•"/>
              <a:defRPr>
                <a:solidFill>
                  <a:schemeClr val="bg2"/>
                </a:solidFill>
                <a:latin typeface="Arial" panose="020B0604020202020204" pitchFamily="34" charset="0"/>
                <a:ea typeface="ＭＳ Ｐゴシック" panose="020B0600070205080204" pitchFamily="34" charset="-128"/>
                <a:cs typeface="Arial" panose="020B0604020202020204" pitchFamily="34" charset="0"/>
              </a:defRPr>
            </a:lvl3pPr>
            <a:lvl4pPr marL="4267253"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4pPr>
            <a:lvl5pPr marL="5486469"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5pPr>
            <a:lvl6pPr marL="670568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6pPr>
            <a:lvl7pPr marL="7924899"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7pPr>
            <a:lvl8pPr marL="914411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8pPr>
            <a:lvl9pPr marL="10363330"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698FE5D2-1AE5-47EA-9625-CA1D8C842B1A}" type="slidenum">
              <a:rPr lang="en-US" altLang="en-US" sz="2667">
                <a:solidFill>
                  <a:srgbClr val="939396"/>
                </a:solidFill>
              </a:rPr>
              <a:pPr>
                <a:spcBef>
                  <a:spcPct val="0"/>
                </a:spcBef>
                <a:buFontTx/>
                <a:buNone/>
              </a:pPr>
              <a:t>22</a:t>
            </a:fld>
            <a:endParaRPr lang="en-US" altLang="en-US" sz="2667">
              <a:solidFill>
                <a:srgbClr val="939396"/>
              </a:solidFill>
            </a:endParaRPr>
          </a:p>
        </p:txBody>
      </p:sp>
      <p:sp>
        <p:nvSpPr>
          <p:cNvPr id="8" name="Rectangle 7"/>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215" eaLnBrk="0" fontAlgn="base">
              <a:spcBef>
                <a:spcPct val="0"/>
              </a:spcBef>
              <a:spcAft>
                <a:spcPct val="0"/>
              </a:spcAft>
            </a:pPr>
            <a:endParaRPr lang="en-US" sz="4800" kern="1200">
              <a:solidFill>
                <a:srgbClr val="FFFFFF"/>
              </a:solidFill>
            </a:endParaRPr>
          </a:p>
        </p:txBody>
      </p:sp>
      <p:sp>
        <p:nvSpPr>
          <p:cNvPr id="21" name="Content Placeholder 1"/>
          <p:cNvSpPr txBox="1">
            <a:spLocks/>
          </p:cNvSpPr>
          <p:nvPr/>
        </p:nvSpPr>
        <p:spPr bwMode="auto">
          <a:xfrm>
            <a:off x="556801" y="3552965"/>
            <a:ext cx="4656515" cy="821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7467" b="1" dirty="0">
                <a:solidFill>
                  <a:srgbClr val="4D4D4F"/>
                </a:solidFill>
              </a:rPr>
              <a:t>1</a:t>
            </a:r>
          </a:p>
          <a:p>
            <a:pPr marL="0" indent="0">
              <a:buNone/>
            </a:pPr>
            <a:r>
              <a:rPr lang="en-US" sz="5333" dirty="0" smtClean="0">
                <a:solidFill>
                  <a:srgbClr val="4D4D4F"/>
                </a:solidFill>
              </a:rPr>
              <a:t>Whole Team Culture</a:t>
            </a:r>
            <a:endParaRPr lang="en-US" sz="5333" dirty="0">
              <a:solidFill>
                <a:srgbClr val="4D4D4F"/>
              </a:solidFill>
            </a:endParaRPr>
          </a:p>
          <a:p>
            <a:pPr marL="0" indent="0">
              <a:buNone/>
            </a:pPr>
            <a:endParaRPr lang="en-US" sz="3200" dirty="0">
              <a:solidFill>
                <a:srgbClr val="4D4D4F"/>
              </a:solidFill>
            </a:endParaRPr>
          </a:p>
          <a:p>
            <a:pPr marL="0" indent="0">
              <a:buNone/>
            </a:pPr>
            <a:r>
              <a:rPr lang="en-US" sz="3200" dirty="0">
                <a:solidFill>
                  <a:srgbClr val="4D4D4F"/>
                </a:solidFill>
              </a:rPr>
              <a:t>All key client stakeholders and Garage team members are on the same page with the same goal</a:t>
            </a:r>
          </a:p>
        </p:txBody>
      </p:sp>
      <p:sp>
        <p:nvSpPr>
          <p:cNvPr id="25" name="TextBox 24"/>
          <p:cNvSpPr txBox="1"/>
          <p:nvPr/>
        </p:nvSpPr>
        <p:spPr>
          <a:xfrm>
            <a:off x="380868" y="2260523"/>
            <a:ext cx="22328664" cy="748988"/>
          </a:xfrm>
          <a:prstGeom prst="rect">
            <a:avLst/>
          </a:prstGeom>
          <a:noFill/>
          <a:effectLst>
            <a:outerShdw blurRad="50800" dist="38100" dir="2700000" algn="tl" rotWithShape="0">
              <a:schemeClr val="accent3">
                <a:alpha val="40000"/>
              </a:schemeClr>
            </a:outerShdw>
          </a:effectLst>
        </p:spPr>
        <p:txBody>
          <a:bodyPr wrap="square" rtlCol="0">
            <a:spAutoFit/>
          </a:bodyPr>
          <a:lstStyle/>
          <a:p>
            <a:pPr defTabSz="1219215" eaLnBrk="0" fontAlgn="base">
              <a:spcBef>
                <a:spcPct val="0"/>
              </a:spcBef>
              <a:spcAft>
                <a:spcPct val="0"/>
              </a:spcAft>
            </a:pPr>
            <a:r>
              <a:rPr lang="en-US" sz="4267" b="1" kern="1200" dirty="0">
                <a:solidFill>
                  <a:srgbClr val="0070C0"/>
                </a:solidFill>
                <a:latin typeface="Arial"/>
                <a:ea typeface="ＭＳ Ｐゴシック" panose="020B0600070205080204" pitchFamily="34" charset="-128"/>
                <a:cs typeface=""/>
              </a:rPr>
              <a:t>Focus and outcome driven by client, guided by diverse IBM expertise</a:t>
            </a:r>
          </a:p>
        </p:txBody>
      </p:sp>
      <p:sp>
        <p:nvSpPr>
          <p:cNvPr id="13" name="Content Placeholder 1"/>
          <p:cNvSpPr txBox="1">
            <a:spLocks/>
          </p:cNvSpPr>
          <p:nvPr/>
        </p:nvSpPr>
        <p:spPr bwMode="auto">
          <a:xfrm>
            <a:off x="9711351" y="3552965"/>
            <a:ext cx="4447379" cy="821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7467" b="1" dirty="0">
                <a:solidFill>
                  <a:srgbClr val="4D4D4F"/>
                </a:solidFill>
              </a:rPr>
              <a:t>3</a:t>
            </a:r>
          </a:p>
          <a:p>
            <a:pPr marL="0" indent="0">
              <a:buNone/>
            </a:pPr>
            <a:r>
              <a:rPr lang="en-US" sz="5333" dirty="0">
                <a:solidFill>
                  <a:srgbClr val="4D4D4F"/>
                </a:solidFill>
              </a:rPr>
              <a:t>Embedded UX design</a:t>
            </a:r>
          </a:p>
          <a:p>
            <a:pPr marL="0" indent="0">
              <a:buNone/>
            </a:pPr>
            <a:endParaRPr lang="en-US" sz="3200" dirty="0">
              <a:solidFill>
                <a:srgbClr val="4D4D4F"/>
              </a:solidFill>
            </a:endParaRPr>
          </a:p>
          <a:p>
            <a:pPr marL="0" indent="0">
              <a:buNone/>
            </a:pPr>
            <a:r>
              <a:rPr lang="en-US" sz="3200" dirty="0">
                <a:solidFill>
                  <a:srgbClr val="4D4D4F"/>
                </a:solidFill>
              </a:rPr>
              <a:t>Collaboration with designers and architects is organic, ensuring an experience that will engage users </a:t>
            </a:r>
          </a:p>
        </p:txBody>
      </p:sp>
      <p:sp>
        <p:nvSpPr>
          <p:cNvPr id="14" name="Content Placeholder 1"/>
          <p:cNvSpPr txBox="1">
            <a:spLocks/>
          </p:cNvSpPr>
          <p:nvPr/>
        </p:nvSpPr>
        <p:spPr bwMode="auto">
          <a:xfrm>
            <a:off x="19049541" y="3552965"/>
            <a:ext cx="4602939" cy="821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7467" b="1" dirty="0">
                <a:solidFill>
                  <a:srgbClr val="4D4D4F"/>
                </a:solidFill>
              </a:rPr>
              <a:t>5</a:t>
            </a:r>
          </a:p>
          <a:p>
            <a:pPr marL="0" indent="0">
              <a:buNone/>
            </a:pPr>
            <a:r>
              <a:rPr lang="en-US" sz="5333" dirty="0">
                <a:solidFill>
                  <a:srgbClr val="4D4D4F"/>
                </a:solidFill>
              </a:rPr>
              <a:t>Platform analytics for easy scaling</a:t>
            </a:r>
          </a:p>
          <a:p>
            <a:pPr marL="0" indent="0">
              <a:buNone/>
            </a:pPr>
            <a:endParaRPr lang="en-US" sz="3200" dirty="0">
              <a:solidFill>
                <a:srgbClr val="4D4D4F"/>
              </a:solidFill>
            </a:endParaRPr>
          </a:p>
          <a:p>
            <a:pPr marL="0" indent="0">
              <a:buNone/>
            </a:pPr>
            <a:r>
              <a:rPr lang="en-US" sz="3200" dirty="0">
                <a:solidFill>
                  <a:srgbClr val="4D4D4F"/>
                </a:solidFill>
              </a:rPr>
              <a:t>IBM Bluemix enables auto-scaling, monitoring, and operations management</a:t>
            </a:r>
          </a:p>
        </p:txBody>
      </p:sp>
      <p:sp>
        <p:nvSpPr>
          <p:cNvPr id="15" name="Content Placeholder 1"/>
          <p:cNvSpPr txBox="1">
            <a:spLocks/>
          </p:cNvSpPr>
          <p:nvPr/>
        </p:nvSpPr>
        <p:spPr bwMode="auto">
          <a:xfrm>
            <a:off x="5213311" y="3418340"/>
            <a:ext cx="4447379" cy="8485629"/>
          </a:xfrm>
          <a:prstGeom prst="rect">
            <a:avLst/>
          </a:prstGeom>
          <a:solidFill>
            <a:schemeClr val="tx2">
              <a:lumMod val="10000"/>
              <a:lumOff val="90000"/>
            </a:schemeClr>
          </a:solidFill>
          <a:ln>
            <a:noFill/>
          </a:ln>
          <a:effectLst>
            <a:outerShdw blurRad="50800" dist="38100" dir="2700000" algn="tl" rotWithShape="0">
              <a:prstClr val="black">
                <a:alpha val="40000"/>
              </a:prstClr>
            </a:outerShdw>
          </a:effectLs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7467" b="1" dirty="0">
                <a:solidFill>
                  <a:srgbClr val="4D4D4F"/>
                </a:solidFill>
              </a:rPr>
              <a:t>2</a:t>
            </a:r>
          </a:p>
          <a:p>
            <a:pPr marL="0" indent="0">
              <a:buNone/>
            </a:pPr>
            <a:r>
              <a:rPr lang="en-US" sz="5333" dirty="0">
                <a:solidFill>
                  <a:srgbClr val="4D4D4F"/>
                </a:solidFill>
              </a:rPr>
              <a:t>Fail fast with validated learning</a:t>
            </a:r>
          </a:p>
          <a:p>
            <a:pPr marL="0" indent="0">
              <a:buNone/>
            </a:pPr>
            <a:endParaRPr lang="en-US" sz="3200" dirty="0">
              <a:solidFill>
                <a:srgbClr val="4D4D4F"/>
              </a:solidFill>
            </a:endParaRPr>
          </a:p>
          <a:p>
            <a:pPr marL="0" indent="0">
              <a:buNone/>
            </a:pPr>
            <a:r>
              <a:rPr lang="en-US" sz="3200" dirty="0">
                <a:solidFill>
                  <a:srgbClr val="4D4D4F"/>
                </a:solidFill>
              </a:rPr>
              <a:t>Validating user experience and testing hypotheses to keep client constantly on track</a:t>
            </a:r>
          </a:p>
        </p:txBody>
      </p:sp>
      <p:sp>
        <p:nvSpPr>
          <p:cNvPr id="16" name="Content Placeholder 1"/>
          <p:cNvSpPr txBox="1">
            <a:spLocks/>
          </p:cNvSpPr>
          <p:nvPr/>
        </p:nvSpPr>
        <p:spPr bwMode="auto">
          <a:xfrm>
            <a:off x="14184057" y="3552965"/>
            <a:ext cx="4840152" cy="8216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7467" b="1" dirty="0">
                <a:solidFill>
                  <a:srgbClr val="4D4D4F"/>
                </a:solidFill>
              </a:rPr>
              <a:t>4</a:t>
            </a:r>
          </a:p>
          <a:p>
            <a:pPr marL="0" indent="0">
              <a:buNone/>
            </a:pPr>
            <a:r>
              <a:rPr lang="en-US" sz="5333" dirty="0">
                <a:solidFill>
                  <a:srgbClr val="4D4D4F"/>
                </a:solidFill>
              </a:rPr>
              <a:t>Meaningful MVP outcome</a:t>
            </a:r>
          </a:p>
          <a:p>
            <a:pPr marL="0" indent="0">
              <a:buNone/>
            </a:pPr>
            <a:endParaRPr lang="en-US" sz="3200" dirty="0">
              <a:solidFill>
                <a:srgbClr val="4D4D4F"/>
              </a:solidFill>
            </a:endParaRPr>
          </a:p>
          <a:p>
            <a:pPr marL="0" indent="0">
              <a:buNone/>
            </a:pPr>
            <a:r>
              <a:rPr lang="en-US" sz="3200" dirty="0">
                <a:solidFill>
                  <a:srgbClr val="4D4D4F"/>
                </a:solidFill>
              </a:rPr>
              <a:t>MVP product outcome reflects progress from Garage experience, a legitimate starting point for further iteration </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85987" y="615863"/>
            <a:ext cx="2138640" cy="1859816"/>
          </a:xfrm>
          <a:prstGeom prst="rect">
            <a:avLst/>
          </a:prstGeom>
          <a:effectLst>
            <a:outerShdw blurRad="50800" dist="38100" dir="2700000" algn="tl" rotWithShape="0">
              <a:prstClr val="black">
                <a:alpha val="40000"/>
              </a:prstClr>
            </a:outerShdw>
          </a:effectLst>
        </p:spPr>
      </p:pic>
      <p:sp>
        <p:nvSpPr>
          <p:cNvPr id="19" name="Line"/>
          <p:cNvSpPr/>
          <p:nvPr/>
        </p:nvSpPr>
        <p:spPr>
          <a:xfrm>
            <a:off x="1666691" y="11943595"/>
            <a:ext cx="21050619" cy="0"/>
          </a:xfrm>
          <a:prstGeom prst="line">
            <a:avLst/>
          </a:prstGeom>
          <a:ln w="50800" cap="sq">
            <a:solidFill>
              <a:schemeClr val="accent5">
                <a:lumMod val="50000"/>
              </a:schemeClr>
            </a:solidFill>
            <a:headEnd type="oval"/>
            <a:tailEnd type="oval"/>
          </a:ln>
        </p:spPr>
        <p:txBody>
          <a:bodyPr lIns="121915" tIns="121915" rIns="121915" bIns="121915"/>
          <a:lstStyle/>
          <a:p>
            <a:pPr defTabSz="1219215" eaLnBrk="0" fontAlgn="base">
              <a:spcBef>
                <a:spcPct val="0"/>
              </a:spcBef>
              <a:spcAft>
                <a:spcPct val="0"/>
              </a:spcAft>
            </a:pPr>
            <a:endParaRPr sz="4800" kern="1200">
              <a:solidFill>
                <a:srgbClr val="000000"/>
              </a:solidFill>
              <a:latin typeface="Times New Roman" panose="02020603050405020304" pitchFamily="18" charset="0"/>
              <a:ea typeface="ＭＳ Ｐゴシック" panose="020B0600070205080204" pitchFamily="34" charset="-128"/>
              <a:cs typeface=""/>
            </a:endParaRPr>
          </a:p>
        </p:txBody>
      </p:sp>
      <p:sp>
        <p:nvSpPr>
          <p:cNvPr id="20" name="Content Placeholder 1"/>
          <p:cNvSpPr txBox="1">
            <a:spLocks noGrp="1"/>
          </p:cNvSpPr>
          <p:nvPr>
            <p:ph idx="1"/>
          </p:nvPr>
        </p:nvSpPr>
        <p:spPr bwMode="auto">
          <a:xfrm>
            <a:off x="1947085" y="12023360"/>
            <a:ext cx="20578139" cy="1461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933" dirty="0">
                <a:solidFill>
                  <a:srgbClr val="0070C0"/>
                </a:solidFill>
              </a:rPr>
              <a:t>An end-to-end process that includes cloud readiness, design, enablement, development, technology, and scaling is an IBM Bluemix Garage exclusive. </a:t>
            </a:r>
          </a:p>
          <a:p>
            <a:pPr lvl="1"/>
            <a:endParaRPr lang="en-US" sz="3200" dirty="0"/>
          </a:p>
          <a:p>
            <a:endParaRPr lang="en-US" sz="3200" dirty="0"/>
          </a:p>
        </p:txBody>
      </p:sp>
    </p:spTree>
    <p:extLst>
      <p:ext uri="{BB962C8B-B14F-4D97-AF65-F5344CB8AC3E}">
        <p14:creationId xmlns:p14="http://schemas.microsoft.com/office/powerpoint/2010/main" val="10061784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ight Arrow 46"/>
          <p:cNvSpPr/>
          <p:nvPr/>
        </p:nvSpPr>
        <p:spPr>
          <a:xfrm rot="19924847">
            <a:off x="6221662" y="7003016"/>
            <a:ext cx="14188405" cy="1142965"/>
          </a:xfrm>
          <a:prstGeom prst="rightArrow">
            <a:avLst/>
          </a:prstGeom>
          <a:solidFill>
            <a:srgbClr val="009EE2"/>
          </a:solidFill>
          <a:ln w="9525" cap="flat" cmpd="sng" algn="ctr">
            <a:noFill/>
            <a:prstDash val="solid"/>
          </a:ln>
          <a:effectLst>
            <a:outerShdw blurRad="40000" dist="20000" dir="5400000" rotWithShape="0">
              <a:srgbClr val="000000">
                <a:alpha val="38000"/>
              </a:srgbClr>
            </a:outerShdw>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100680" hangingPunct="1">
              <a:defRPr/>
            </a:pPr>
            <a:endParaRPr lang="en-US" sz="4800">
              <a:solidFill>
                <a:srgbClr val="000000"/>
              </a:solidFill>
              <a:latin typeface="Arial"/>
              <a:ea typeface=""/>
              <a:cs typeface=""/>
            </a:endParaRPr>
          </a:p>
        </p:txBody>
      </p:sp>
      <p:sp>
        <p:nvSpPr>
          <p:cNvPr id="4" name="Slide Number Placeholder 3"/>
          <p:cNvSpPr>
            <a:spLocks noGrp="1"/>
          </p:cNvSpPr>
          <p:nvPr>
            <p:ph type="sldNum" sz="quarter" idx="10"/>
          </p:nvPr>
        </p:nvSpPr>
        <p:spPr>
          <a:xfrm>
            <a:off x="22555200" y="12826309"/>
            <a:ext cx="1219200" cy="762000"/>
          </a:xfrm>
        </p:spPr>
        <p:txBody>
          <a:bodyPr/>
          <a:lstStyle/>
          <a:p>
            <a:pPr>
              <a:defRPr/>
            </a:pPr>
            <a:fld id="{D9AF51D2-184A-4F42-8E3C-451A34BE2557}" type="slidenum">
              <a:rPr lang="en-US" smtClean="0"/>
              <a:pPr>
                <a:defRPr/>
              </a:pPr>
              <a:t>23</a:t>
            </a:fld>
            <a:endParaRPr lang="en-US" dirty="0"/>
          </a:p>
        </p:txBody>
      </p:sp>
      <p:pic>
        <p:nvPicPr>
          <p:cNvPr id="40" name="Picture 39"/>
          <p:cNvPicPr>
            <a:picLocks noChangeAspect="1"/>
          </p:cNvPicPr>
          <p:nvPr/>
        </p:nvPicPr>
        <p:blipFill rotWithShape="1">
          <a:blip r:embed="rId2">
            <a:extLst>
              <a:ext uri="{28A0092B-C50C-407E-A947-70E740481C1C}">
                <a14:useLocalDpi xmlns:a14="http://schemas.microsoft.com/office/drawing/2010/main" val="0"/>
              </a:ext>
            </a:extLst>
          </a:blip>
          <a:srcRect b="41284"/>
          <a:stretch/>
        </p:blipFill>
        <p:spPr>
          <a:xfrm>
            <a:off x="6667119" y="10259754"/>
            <a:ext cx="17692771" cy="3516413"/>
          </a:xfrm>
          <a:prstGeom prst="rect">
            <a:avLst/>
          </a:prstGeom>
          <a:ln w="1270">
            <a:solidFill>
              <a:sysClr val="window" lastClr="FFFFFF">
                <a:lumMod val="85000"/>
              </a:sysClr>
            </a:solidFill>
          </a:ln>
        </p:spPr>
      </p:pic>
      <p:sp>
        <p:nvSpPr>
          <p:cNvPr id="41" name="TextBox 40"/>
          <p:cNvSpPr txBox="1"/>
          <p:nvPr/>
        </p:nvSpPr>
        <p:spPr>
          <a:xfrm>
            <a:off x="265935" y="4493767"/>
            <a:ext cx="8715527" cy="666786"/>
          </a:xfrm>
          <a:prstGeom prst="rect">
            <a:avLst/>
          </a:prstGeom>
          <a:noFill/>
        </p:spPr>
        <p:txBody>
          <a:bodyPr wrap="none" rtlCol="0">
            <a:spAutoFit/>
          </a:bodyPr>
          <a:lstStyle/>
          <a:p>
            <a:pPr defTabSz="2438430"/>
            <a:r>
              <a:rPr lang="en-US" sz="3733" b="1" u="sng" spc="-80">
                <a:solidFill>
                  <a:srgbClr val="000000"/>
                </a:solidFill>
                <a:latin typeface="Arial"/>
                <a:ea typeface=""/>
                <a:cs typeface="Arial"/>
              </a:rPr>
              <a:t>What type of app do </a:t>
            </a:r>
            <a:r>
              <a:rPr lang="en-US" sz="3733" b="1" u="sng" spc="-80" dirty="0">
                <a:solidFill>
                  <a:srgbClr val="000000"/>
                </a:solidFill>
                <a:latin typeface="Arial"/>
                <a:ea typeface=""/>
                <a:cs typeface="Arial"/>
              </a:rPr>
              <a:t>you want </a:t>
            </a:r>
            <a:r>
              <a:rPr lang="en-US" sz="3733" b="1" u="sng" spc="-80">
                <a:solidFill>
                  <a:srgbClr val="000000"/>
                </a:solidFill>
                <a:latin typeface="Arial"/>
                <a:ea typeface=""/>
                <a:cs typeface="Arial"/>
              </a:rPr>
              <a:t>to build?</a:t>
            </a:r>
            <a:endParaRPr lang="en-US" sz="3733" b="1" u="sng" spc="-80" dirty="0">
              <a:solidFill>
                <a:srgbClr val="000000"/>
              </a:solidFill>
              <a:latin typeface="Arial"/>
              <a:ea typeface=""/>
              <a:cs typeface="Arial"/>
            </a:endParaRPr>
          </a:p>
        </p:txBody>
      </p:sp>
      <p:sp>
        <p:nvSpPr>
          <p:cNvPr id="43" name="TextBox 42"/>
          <p:cNvSpPr txBox="1"/>
          <p:nvPr/>
        </p:nvSpPr>
        <p:spPr>
          <a:xfrm>
            <a:off x="-889877" y="5169358"/>
            <a:ext cx="11244576" cy="1723357"/>
          </a:xfrm>
          <a:prstGeom prst="rect">
            <a:avLst/>
          </a:prstGeom>
          <a:noFill/>
          <a:ln>
            <a:noFill/>
          </a:ln>
        </p:spPr>
        <p:txBody>
          <a:bodyPr wrap="square" lIns="0" tIns="0" rIns="0" bIns="0">
            <a:spAutoFit/>
          </a:bodyPr>
          <a:lstStyle/>
          <a:p>
            <a:pPr algn="ctr" defTabSz="2438430">
              <a:defRPr/>
            </a:pPr>
            <a:r>
              <a:rPr lang="en-US" sz="3733" spc="-107" dirty="0">
                <a:solidFill>
                  <a:srgbClr val="008ABF"/>
                </a:solidFill>
                <a:latin typeface="Arial"/>
                <a:ea typeface=""/>
                <a:cs typeface="Arial"/>
              </a:rPr>
              <a:t>Application </a:t>
            </a:r>
            <a:r>
              <a:rPr lang="en-US" sz="3733" spc="-107" dirty="0">
                <a:solidFill>
                  <a:srgbClr val="008ABF"/>
                </a:solidFill>
                <a:latin typeface="Arial"/>
                <a:ea typeface=""/>
                <a:cs typeface="Arial"/>
              </a:rPr>
              <a:t>Architecture</a:t>
            </a:r>
            <a:endParaRPr lang="en-US" sz="3733" spc="-107" dirty="0">
              <a:solidFill>
                <a:srgbClr val="008ABF"/>
              </a:solidFill>
              <a:latin typeface="Arial"/>
              <a:ea typeface=""/>
              <a:cs typeface="Arial"/>
            </a:endParaRPr>
          </a:p>
          <a:p>
            <a:pPr algn="ctr" defTabSz="2438430">
              <a:defRPr/>
            </a:pPr>
            <a:r>
              <a:rPr lang="en-US" sz="3733" spc="-107" dirty="0">
                <a:solidFill>
                  <a:srgbClr val="008ABF"/>
                </a:solidFill>
                <a:latin typeface="Arial"/>
                <a:ea typeface=""/>
                <a:cs typeface="Arial"/>
              </a:rPr>
              <a:t>Runtime &amp; Technology Choices</a:t>
            </a:r>
          </a:p>
          <a:p>
            <a:pPr algn="ctr" defTabSz="2438430">
              <a:defRPr/>
            </a:pPr>
            <a:r>
              <a:rPr lang="en-US" sz="3733" spc="-107" dirty="0">
                <a:solidFill>
                  <a:srgbClr val="008ABF"/>
                </a:solidFill>
                <a:latin typeface="Arial"/>
                <a:ea typeface=""/>
                <a:cs typeface="Arial"/>
              </a:rPr>
              <a:t>Sample </a:t>
            </a:r>
            <a:r>
              <a:rPr lang="en-US" sz="3733" spc="-107" dirty="0">
                <a:solidFill>
                  <a:srgbClr val="008ABF"/>
                </a:solidFill>
                <a:latin typeface="Arial"/>
                <a:ea typeface=""/>
                <a:cs typeface="Arial"/>
              </a:rPr>
              <a:t>Code</a:t>
            </a:r>
          </a:p>
        </p:txBody>
      </p:sp>
      <p:sp>
        <p:nvSpPr>
          <p:cNvPr id="45" name="Oval 44"/>
          <p:cNvSpPr/>
          <p:nvPr/>
        </p:nvSpPr>
        <p:spPr>
          <a:xfrm>
            <a:off x="5653681" y="7570523"/>
            <a:ext cx="6339840" cy="2438400"/>
          </a:xfrm>
          <a:prstGeom prst="ellipse">
            <a:avLst/>
          </a:prstGeom>
          <a:solidFill>
            <a:srgbClr val="5194E9"/>
          </a:solidFill>
          <a:ln w="9525" cap="flat" cmpd="sng" algn="ctr">
            <a:noFill/>
            <a:prstDash val="solid"/>
          </a:ln>
          <a:effectLst/>
        </p:spPr>
        <p:txBody>
          <a:bodyPr rtlCol="0" anchor="ctr"/>
          <a:lstStyle/>
          <a:p>
            <a:pPr algn="r" defTabSz="2438430" hangingPunct="1">
              <a:defRPr/>
            </a:pPr>
            <a:r>
              <a:rPr lang="en-US" sz="4800">
                <a:solidFill>
                  <a:srgbClr val="FFFFFF"/>
                </a:solidFill>
                <a:latin typeface="Arial"/>
                <a:ea typeface=""/>
                <a:cs typeface=""/>
              </a:rPr>
              <a:t>Architectures</a:t>
            </a:r>
            <a:endParaRPr lang="en-US" sz="4800" dirty="0">
              <a:solidFill>
                <a:srgbClr val="FFFFFF"/>
              </a:solidFill>
              <a:latin typeface="Arial"/>
              <a:ea typeface=""/>
              <a:cs typeface=""/>
            </a:endParaRPr>
          </a:p>
        </p:txBody>
      </p:sp>
      <p:sp>
        <p:nvSpPr>
          <p:cNvPr id="46" name="Oval 45"/>
          <p:cNvSpPr/>
          <p:nvPr/>
        </p:nvSpPr>
        <p:spPr>
          <a:xfrm>
            <a:off x="18387032" y="557931"/>
            <a:ext cx="5761243" cy="3877392"/>
          </a:xfrm>
          <a:prstGeom prst="ellipse">
            <a:avLst/>
          </a:prstGeom>
          <a:solidFill>
            <a:srgbClr val="BFE6FF"/>
          </a:solidFill>
          <a:ln w="9525" cap="flat" cmpd="sng" algn="ctr">
            <a:noFill/>
            <a:prstDash val="solid"/>
          </a:ln>
          <a:effectLst/>
        </p:spPr>
        <p:txBody>
          <a:bodyPr rtlCol="0" anchor="ctr"/>
          <a:lstStyle/>
          <a:p>
            <a:pPr algn="ctr" defTabSz="2438430" hangingPunct="1">
              <a:defRPr/>
            </a:pPr>
            <a:r>
              <a:rPr lang="en-US" sz="3733" dirty="0">
                <a:solidFill>
                  <a:srgbClr val="81CDF2">
                    <a:lumMod val="50000"/>
                  </a:srgbClr>
                </a:solidFill>
                <a:latin typeface="Arial"/>
                <a:ea typeface=""/>
                <a:cs typeface=""/>
              </a:rPr>
              <a:t>Enterprise Apps</a:t>
            </a:r>
          </a:p>
          <a:p>
            <a:pPr algn="ctr" defTabSz="2438430" hangingPunct="1">
              <a:defRPr/>
            </a:pPr>
            <a:r>
              <a:rPr lang="en-US" sz="3733" dirty="0">
                <a:solidFill>
                  <a:srgbClr val="81CDF2">
                    <a:lumMod val="50000"/>
                  </a:srgbClr>
                </a:solidFill>
                <a:latin typeface="Arial"/>
                <a:ea typeface=""/>
                <a:cs typeface=""/>
              </a:rPr>
              <a:t>Built by teams</a:t>
            </a:r>
          </a:p>
          <a:p>
            <a:pPr algn="ctr" defTabSz="2438430" hangingPunct="1">
              <a:defRPr/>
            </a:pPr>
            <a:r>
              <a:rPr lang="en-US" sz="3733" dirty="0">
                <a:solidFill>
                  <a:srgbClr val="81CDF2">
                    <a:lumMod val="50000"/>
                  </a:srgbClr>
                </a:solidFill>
                <a:latin typeface="Arial"/>
                <a:ea typeface=""/>
                <a:cs typeface=""/>
              </a:rPr>
              <a:t>Using </a:t>
            </a:r>
            <a:r>
              <a:rPr lang="en-US" sz="3733" dirty="0" err="1">
                <a:solidFill>
                  <a:srgbClr val="81CDF2">
                    <a:lumMod val="50000"/>
                  </a:srgbClr>
                </a:solidFill>
                <a:latin typeface="Arial"/>
                <a:ea typeface=""/>
                <a:cs typeface=""/>
              </a:rPr>
              <a:t>Devops</a:t>
            </a:r>
            <a:r>
              <a:rPr lang="en-US" sz="3733" dirty="0">
                <a:solidFill>
                  <a:srgbClr val="81CDF2">
                    <a:lumMod val="50000"/>
                  </a:srgbClr>
                </a:solidFill>
                <a:latin typeface="Arial"/>
                <a:ea typeface=""/>
                <a:cs typeface=""/>
              </a:rPr>
              <a:t> Practices &amp; Toolchains</a:t>
            </a:r>
          </a:p>
        </p:txBody>
      </p:sp>
      <p:sp>
        <p:nvSpPr>
          <p:cNvPr id="48" name="Oval 47"/>
          <p:cNvSpPr/>
          <p:nvPr/>
        </p:nvSpPr>
        <p:spPr>
          <a:xfrm>
            <a:off x="10615219" y="4326905"/>
            <a:ext cx="5724228" cy="2210454"/>
          </a:xfrm>
          <a:prstGeom prst="ellipse">
            <a:avLst/>
          </a:prstGeom>
          <a:solidFill>
            <a:srgbClr val="5194E9"/>
          </a:solidFill>
          <a:ln w="9525" cap="flat" cmpd="sng" algn="ctr">
            <a:noFill/>
            <a:prstDash val="solid"/>
          </a:ln>
          <a:effectLst/>
        </p:spPr>
        <p:txBody>
          <a:bodyPr rtlCol="0" anchor="ctr"/>
          <a:lstStyle/>
          <a:p>
            <a:pPr algn="r" defTabSz="2438430" hangingPunct="1">
              <a:defRPr/>
            </a:pPr>
            <a:r>
              <a:rPr lang="en-US" sz="4800" dirty="0">
                <a:solidFill>
                  <a:srgbClr val="FFFFFF"/>
                </a:solidFill>
                <a:latin typeface="Arial"/>
                <a:ea typeface=""/>
                <a:cs typeface=""/>
              </a:rPr>
              <a:t>Practices</a:t>
            </a:r>
          </a:p>
        </p:txBody>
      </p:sp>
      <p:pic>
        <p:nvPicPr>
          <p:cNvPr id="49" name="Picture 48"/>
          <p:cNvPicPr>
            <a:picLocks noChangeAspect="1"/>
          </p:cNvPicPr>
          <p:nvPr/>
        </p:nvPicPr>
        <p:blipFill>
          <a:blip r:embed="rId3"/>
          <a:stretch>
            <a:fillRect/>
          </a:stretch>
        </p:blipFill>
        <p:spPr>
          <a:xfrm>
            <a:off x="11353684" y="4750573"/>
            <a:ext cx="1337352" cy="1435893"/>
          </a:xfrm>
          <a:prstGeom prst="rect">
            <a:avLst/>
          </a:prstGeom>
        </p:spPr>
      </p:pic>
      <p:grpSp>
        <p:nvGrpSpPr>
          <p:cNvPr id="50" name="Group 49"/>
          <p:cNvGrpSpPr/>
          <p:nvPr/>
        </p:nvGrpSpPr>
        <p:grpSpPr>
          <a:xfrm>
            <a:off x="18589006" y="4958514"/>
            <a:ext cx="5852160" cy="2438400"/>
            <a:chOff x="6291803" y="4625223"/>
            <a:chExt cx="2257427" cy="914400"/>
          </a:xfrm>
        </p:grpSpPr>
        <p:sp>
          <p:nvSpPr>
            <p:cNvPr id="51" name="Oval 50"/>
            <p:cNvSpPr/>
            <p:nvPr/>
          </p:nvSpPr>
          <p:spPr>
            <a:xfrm>
              <a:off x="6291803" y="4625223"/>
              <a:ext cx="2257427" cy="914400"/>
            </a:xfrm>
            <a:prstGeom prst="ellipse">
              <a:avLst/>
            </a:prstGeom>
            <a:solidFill>
              <a:srgbClr val="79C6FF"/>
            </a:solidFill>
            <a:ln w="9525" cap="flat" cmpd="sng" algn="ctr">
              <a:noFill/>
              <a:prstDash val="solid"/>
            </a:ln>
            <a:effectLst/>
          </p:spPr>
          <p:txBody>
            <a:bodyPr rtlCol="0" anchor="ctr"/>
            <a:lstStyle/>
            <a:p>
              <a:pPr algn="r" defTabSz="2438430" hangingPunct="1">
                <a:defRPr/>
              </a:pPr>
              <a:r>
                <a:rPr lang="en-US" sz="4800" dirty="0">
                  <a:solidFill>
                    <a:srgbClr val="FFFFFF"/>
                  </a:solidFill>
                  <a:latin typeface="Arial"/>
                  <a:ea typeface=""/>
                  <a:cs typeface=""/>
                </a:rPr>
                <a:t>Toolchains</a:t>
              </a:r>
            </a:p>
          </p:txBody>
        </p:sp>
        <p:pic>
          <p:nvPicPr>
            <p:cNvPr id="52" name="Picture 51"/>
            <p:cNvPicPr>
              <a:picLocks noChangeAspect="1"/>
            </p:cNvPicPr>
            <p:nvPr/>
          </p:nvPicPr>
          <p:blipFill>
            <a:blip r:embed="rId4"/>
            <a:stretch>
              <a:fillRect/>
            </a:stretch>
          </p:blipFill>
          <p:spPr>
            <a:xfrm>
              <a:off x="6646033" y="4771543"/>
              <a:ext cx="334280" cy="621761"/>
            </a:xfrm>
            <a:prstGeom prst="rect">
              <a:avLst/>
            </a:prstGeom>
          </p:spPr>
        </p:pic>
        <p:sp>
          <p:nvSpPr>
            <p:cNvPr id="53" name="Rectangle 52"/>
            <p:cNvSpPr/>
            <p:nvPr/>
          </p:nvSpPr>
          <p:spPr>
            <a:xfrm>
              <a:off x="6981039" y="5287301"/>
              <a:ext cx="153146" cy="106003"/>
            </a:xfrm>
            <a:prstGeom prst="rect">
              <a:avLst/>
            </a:prstGeom>
            <a:solidFill>
              <a:srgbClr val="79C6FF"/>
            </a:solidFill>
            <a:ln w="9525" cap="flat" cmpd="sng" algn="ctr">
              <a:noFill/>
              <a:prstDash val="solid"/>
            </a:ln>
            <a:effectLst/>
          </p:spPr>
          <p:txBody>
            <a:bodyPr rtlCol="0" anchor="ctr"/>
            <a:lstStyle/>
            <a:p>
              <a:pPr algn="ctr" defTabSz="2438430" hangingPunct="1">
                <a:defRPr/>
              </a:pPr>
              <a:endParaRPr lang="en-US" sz="4800">
                <a:solidFill>
                  <a:prstClr val="white"/>
                </a:solidFill>
                <a:latin typeface="Arial"/>
                <a:ea typeface=""/>
                <a:cs typeface=""/>
              </a:endParaRPr>
            </a:p>
          </p:txBody>
        </p:sp>
      </p:grpSp>
      <p:pic>
        <p:nvPicPr>
          <p:cNvPr id="54" name="Picture 53"/>
          <p:cNvPicPr>
            <a:picLocks noChangeAspect="1"/>
          </p:cNvPicPr>
          <p:nvPr/>
        </p:nvPicPr>
        <p:blipFill>
          <a:blip r:embed="rId5"/>
          <a:stretch>
            <a:fillRect/>
          </a:stretch>
        </p:blipFill>
        <p:spPr>
          <a:xfrm>
            <a:off x="6254971" y="8055608"/>
            <a:ext cx="894611" cy="1420853"/>
          </a:xfrm>
          <a:prstGeom prst="rect">
            <a:avLst/>
          </a:prstGeom>
        </p:spPr>
      </p:pic>
      <p:sp>
        <p:nvSpPr>
          <p:cNvPr id="56" name="Oval 55"/>
          <p:cNvSpPr/>
          <p:nvPr/>
        </p:nvSpPr>
        <p:spPr>
          <a:xfrm>
            <a:off x="136466" y="9980493"/>
            <a:ext cx="6530653" cy="2438400"/>
          </a:xfrm>
          <a:prstGeom prst="ellipse">
            <a:avLst/>
          </a:prstGeom>
          <a:solidFill>
            <a:srgbClr val="03BDA5"/>
          </a:solidFill>
          <a:ln w="9525" cap="flat" cmpd="sng" algn="ctr">
            <a:noFill/>
            <a:prstDash val="solid"/>
          </a:ln>
          <a:effectLst/>
        </p:spPr>
        <p:txBody>
          <a:bodyPr rtlCol="0" anchor="ctr"/>
          <a:lstStyle/>
          <a:p>
            <a:pPr algn="ctr" defTabSz="2438430" hangingPunct="1">
              <a:defRPr/>
            </a:pPr>
            <a:r>
              <a:rPr lang="en-US" sz="4800" dirty="0">
                <a:solidFill>
                  <a:srgbClr val="FFFFFF"/>
                </a:solidFill>
                <a:latin typeface="Arial"/>
                <a:ea typeface=""/>
                <a:cs typeface=""/>
              </a:rPr>
              <a:t>Learn new technologies</a:t>
            </a:r>
          </a:p>
        </p:txBody>
      </p:sp>
      <p:sp>
        <p:nvSpPr>
          <p:cNvPr id="21" name="Title 1"/>
          <p:cNvSpPr txBox="1">
            <a:spLocks/>
          </p:cNvSpPr>
          <p:nvPr/>
        </p:nvSpPr>
        <p:spPr bwMode="auto">
          <a:xfrm>
            <a:off x="380867" y="428673"/>
            <a:ext cx="22928869" cy="2286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defTabSz="1219215" rtl="0" eaLnBrk="0" fontAlgn="base" hangingPunct="0">
              <a:spcBef>
                <a:spcPct val="0"/>
              </a:spcBef>
              <a:spcAft>
                <a:spcPct val="0"/>
              </a:spcAft>
              <a:defRPr sz="7467" kern="1200">
                <a:solidFill>
                  <a:schemeClr val="tx2"/>
                </a:solidFill>
                <a:latin typeface="Arial"/>
                <a:ea typeface="ＭＳ Ｐゴシック" charset="0"/>
                <a:cs typeface="Arial"/>
              </a:defRPr>
            </a:lvl1pPr>
            <a:lvl2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2pPr>
            <a:lvl3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3pPr>
            <a:lvl4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4pPr>
            <a:lvl5pPr algn="l" defTabSz="1219215" rtl="0" eaLnBrk="0" fontAlgn="base" hangingPunct="0">
              <a:spcBef>
                <a:spcPct val="0"/>
              </a:spcBef>
              <a:spcAft>
                <a:spcPct val="0"/>
              </a:spcAft>
              <a:defRPr sz="7467">
                <a:solidFill>
                  <a:schemeClr val="tx2"/>
                </a:solidFill>
                <a:latin typeface="Arial" charset="0"/>
                <a:ea typeface="ＭＳ Ｐゴシック" charset="0"/>
                <a:cs typeface="Arial" panose="020B0604020202020204" pitchFamily="34" charset="0"/>
              </a:defRPr>
            </a:lvl5pPr>
            <a:lvl6pPr marL="1219215" algn="l" defTabSz="1219215" rtl="0" fontAlgn="base">
              <a:spcBef>
                <a:spcPct val="0"/>
              </a:spcBef>
              <a:spcAft>
                <a:spcPct val="0"/>
              </a:spcAft>
              <a:defRPr sz="7467">
                <a:solidFill>
                  <a:schemeClr val="tx2"/>
                </a:solidFill>
                <a:latin typeface="Arial" charset="0"/>
                <a:ea typeface="ＭＳ Ｐゴシック" charset="0"/>
              </a:defRPr>
            </a:lvl6pPr>
            <a:lvl7pPr marL="2438430" algn="l" defTabSz="1219215" rtl="0" fontAlgn="base">
              <a:spcBef>
                <a:spcPct val="0"/>
              </a:spcBef>
              <a:spcAft>
                <a:spcPct val="0"/>
              </a:spcAft>
              <a:defRPr sz="7467">
                <a:solidFill>
                  <a:schemeClr val="tx2"/>
                </a:solidFill>
                <a:latin typeface="Arial" charset="0"/>
                <a:ea typeface="ＭＳ Ｐゴシック" charset="0"/>
              </a:defRPr>
            </a:lvl7pPr>
            <a:lvl8pPr marL="3657646" algn="l" defTabSz="1219215" rtl="0" fontAlgn="base">
              <a:spcBef>
                <a:spcPct val="0"/>
              </a:spcBef>
              <a:spcAft>
                <a:spcPct val="0"/>
              </a:spcAft>
              <a:defRPr sz="7467">
                <a:solidFill>
                  <a:schemeClr val="tx2"/>
                </a:solidFill>
                <a:latin typeface="Arial" charset="0"/>
                <a:ea typeface="ＭＳ Ｐゴシック" charset="0"/>
              </a:defRPr>
            </a:lvl8pPr>
            <a:lvl9pPr marL="4876861" algn="l" defTabSz="1219215" rtl="0" fontAlgn="base">
              <a:spcBef>
                <a:spcPct val="0"/>
              </a:spcBef>
              <a:spcAft>
                <a:spcPct val="0"/>
              </a:spcAft>
              <a:defRPr sz="7467">
                <a:solidFill>
                  <a:schemeClr val="tx2"/>
                </a:solidFill>
                <a:latin typeface="Arial" charset="0"/>
                <a:ea typeface="ＭＳ Ｐゴシック" charset="0"/>
              </a:defRPr>
            </a:lvl9pPr>
          </a:lstStyle>
          <a:p>
            <a:r>
              <a:rPr lang="en-US" altLang="en-US" sz="6400" dirty="0" smtClean="0">
                <a:latin typeface="Arial" panose="020B0604020202020204" pitchFamily="34" charset="0"/>
                <a:ea typeface="ＭＳ Ｐゴシック" panose="020B0600070205080204" pitchFamily="34" charset="-128"/>
                <a:cs typeface="Arial" panose="020B0604020202020204" pitchFamily="34" charset="0"/>
              </a:rPr>
              <a:t>IBM Cloud Garage Method</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22" name="Rectangle 21"/>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215" eaLnBrk="0" fontAlgn="base">
              <a:spcBef>
                <a:spcPct val="0"/>
              </a:spcBef>
              <a:spcAft>
                <a:spcPct val="0"/>
              </a:spcAft>
            </a:pPr>
            <a:endParaRPr lang="en-US" sz="4800" kern="1200">
              <a:solidFill>
                <a:srgbClr val="FFFFFF"/>
              </a:solidFill>
            </a:endParaRPr>
          </a:p>
        </p:txBody>
      </p:sp>
      <p:sp>
        <p:nvSpPr>
          <p:cNvPr id="23" name="TextBox 22"/>
          <p:cNvSpPr txBox="1"/>
          <p:nvPr/>
        </p:nvSpPr>
        <p:spPr>
          <a:xfrm>
            <a:off x="380868" y="2275700"/>
            <a:ext cx="22328664" cy="748988"/>
          </a:xfrm>
          <a:prstGeom prst="rect">
            <a:avLst/>
          </a:prstGeom>
          <a:noFill/>
          <a:effectLst>
            <a:outerShdw blurRad="50800" dist="38100" dir="2700000" algn="tl" rotWithShape="0">
              <a:schemeClr val="accent3">
                <a:alpha val="40000"/>
              </a:schemeClr>
            </a:outerShdw>
          </a:effectLst>
        </p:spPr>
        <p:txBody>
          <a:bodyPr wrap="square" rtlCol="0">
            <a:spAutoFit/>
          </a:bodyPr>
          <a:lstStyle/>
          <a:p>
            <a:pPr defTabSz="1219215" eaLnBrk="0" fontAlgn="base">
              <a:spcBef>
                <a:spcPct val="0"/>
              </a:spcBef>
              <a:spcAft>
                <a:spcPct val="0"/>
              </a:spcAft>
            </a:pPr>
            <a:r>
              <a:rPr lang="en-US" sz="4267" b="1" kern="1200" dirty="0" smtClean="0">
                <a:solidFill>
                  <a:srgbClr val="0070C0"/>
                </a:solidFill>
                <a:latin typeface="Arial"/>
                <a:ea typeface="ＭＳ Ｐゴシック" panose="020B0600070205080204" pitchFamily="34" charset="-128"/>
                <a:cs typeface=""/>
              </a:rPr>
              <a:t>Putting it all together</a:t>
            </a:r>
            <a:endParaRPr lang="en-US" sz="4267" b="1" kern="1200" dirty="0">
              <a:solidFill>
                <a:srgbClr val="0070C0"/>
              </a:solidFill>
              <a:latin typeface="Arial"/>
              <a:ea typeface="ＭＳ Ｐゴシック" panose="020B0600070205080204" pitchFamily="34" charset="-128"/>
              <a:cs typeface=""/>
            </a:endParaRPr>
          </a:p>
        </p:txBody>
      </p:sp>
      <p:sp>
        <p:nvSpPr>
          <p:cNvPr id="42" name="TextBox 41"/>
          <p:cNvSpPr txBox="1"/>
          <p:nvPr/>
        </p:nvSpPr>
        <p:spPr>
          <a:xfrm>
            <a:off x="14277301" y="7181869"/>
            <a:ext cx="5621091" cy="666786"/>
          </a:xfrm>
          <a:prstGeom prst="rect">
            <a:avLst/>
          </a:prstGeom>
          <a:noFill/>
        </p:spPr>
        <p:txBody>
          <a:bodyPr wrap="none" rtlCol="0">
            <a:spAutoFit/>
          </a:bodyPr>
          <a:lstStyle/>
          <a:p>
            <a:pPr defTabSz="2438430"/>
            <a:r>
              <a:rPr lang="en-US" sz="3733" b="1" u="sng" spc="-80" dirty="0">
                <a:solidFill>
                  <a:srgbClr val="000000"/>
                </a:solidFill>
                <a:latin typeface="Arial"/>
                <a:ea typeface=""/>
                <a:cs typeface="Arial"/>
              </a:rPr>
              <a:t>How should you build it?</a:t>
            </a:r>
          </a:p>
        </p:txBody>
      </p:sp>
      <p:sp>
        <p:nvSpPr>
          <p:cNvPr id="44" name="TextBox 43"/>
          <p:cNvSpPr txBox="1"/>
          <p:nvPr/>
        </p:nvSpPr>
        <p:spPr>
          <a:xfrm>
            <a:off x="12605489" y="7705060"/>
            <a:ext cx="9253787" cy="1723357"/>
          </a:xfrm>
          <a:prstGeom prst="rect">
            <a:avLst/>
          </a:prstGeom>
          <a:noFill/>
          <a:ln>
            <a:noFill/>
          </a:ln>
        </p:spPr>
        <p:txBody>
          <a:bodyPr wrap="square" lIns="0" tIns="0" rIns="0" bIns="0">
            <a:spAutoFit/>
          </a:bodyPr>
          <a:lstStyle/>
          <a:p>
            <a:pPr algn="ctr" defTabSz="2438430">
              <a:defRPr/>
            </a:pPr>
            <a:r>
              <a:rPr lang="en-US" sz="3733" spc="-107" dirty="0">
                <a:solidFill>
                  <a:srgbClr val="008ABF"/>
                </a:solidFill>
                <a:latin typeface="Arial"/>
                <a:ea typeface=""/>
                <a:cs typeface="Arial"/>
              </a:rPr>
              <a:t>DevOps Practices</a:t>
            </a:r>
          </a:p>
          <a:p>
            <a:pPr algn="ctr" defTabSz="2438430">
              <a:defRPr/>
            </a:pPr>
            <a:r>
              <a:rPr lang="en-US" sz="3733" spc="-107" dirty="0">
                <a:solidFill>
                  <a:srgbClr val="008ABF"/>
                </a:solidFill>
                <a:latin typeface="Arial"/>
                <a:ea typeface=""/>
                <a:cs typeface="Arial"/>
              </a:rPr>
              <a:t>DevOps Toolchains</a:t>
            </a:r>
          </a:p>
          <a:p>
            <a:pPr algn="ctr" defTabSz="2438430">
              <a:defRPr/>
            </a:pPr>
            <a:r>
              <a:rPr lang="en-US" sz="3733" spc="-107" dirty="0">
                <a:solidFill>
                  <a:srgbClr val="008ABF"/>
                </a:solidFill>
                <a:latin typeface="Arial"/>
                <a:ea typeface=""/>
                <a:cs typeface="Arial"/>
              </a:rPr>
              <a:t>DevOps (toolchain) Architecture</a:t>
            </a:r>
          </a:p>
        </p:txBody>
      </p:sp>
    </p:spTree>
    <p:extLst>
      <p:ext uri="{BB962C8B-B14F-4D97-AF65-F5344CB8AC3E}">
        <p14:creationId xmlns:p14="http://schemas.microsoft.com/office/powerpoint/2010/main" val="19070520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4422795" y="11410896"/>
            <a:ext cx="8485557" cy="1313100"/>
          </a:xfrm>
          <a:prstGeom prst="rect">
            <a:avLst/>
          </a:prstGeom>
          <a:solidFill>
            <a:schemeClr val="accent1">
              <a:lumMod val="20000"/>
              <a:lumOff val="80000"/>
            </a:schemeClr>
          </a:solidFill>
        </p:spPr>
        <p:txBody>
          <a:bodyPr wrap="square" lIns="243824" tIns="121912" rIns="243824" bIns="121912">
            <a:spAutoFit/>
          </a:bodyPr>
          <a:lstStyle/>
          <a:p>
            <a:pPr algn="ctr" defTabSz="1219114" hangingPunct="1">
              <a:defRPr/>
            </a:pPr>
            <a:r>
              <a:rPr lang="en-US" sz="3733" kern="1200" dirty="0">
                <a:solidFill>
                  <a:srgbClr val="000000"/>
                </a:solidFill>
                <a:latin typeface="Arial"/>
                <a:ea typeface=""/>
                <a:cs typeface=""/>
              </a:rPr>
              <a:t>To learn more visit:</a:t>
            </a:r>
          </a:p>
          <a:p>
            <a:pPr algn="ctr" defTabSz="1219114" hangingPunct="1">
              <a:defRPr/>
            </a:pPr>
            <a:r>
              <a:rPr lang="en-US" sz="3200" kern="1200" dirty="0">
                <a:solidFill>
                  <a:srgbClr val="5AA700"/>
                </a:solidFill>
                <a:latin typeface="Arial"/>
                <a:ea typeface=""/>
                <a:cs typeface=""/>
                <a:hlinkClick r:id="rId2"/>
              </a:rPr>
              <a:t>https://bluemix.net/devops/</a:t>
            </a:r>
            <a:endParaRPr lang="en-US" sz="3200" kern="1200" dirty="0">
              <a:solidFill>
                <a:srgbClr val="5AA700"/>
              </a:solidFill>
              <a:latin typeface="Arial"/>
              <a:ea typeface=""/>
              <a:cs typeface=""/>
            </a:endParaRPr>
          </a:p>
        </p:txBody>
      </p:sp>
      <p:sp>
        <p:nvSpPr>
          <p:cNvPr id="3" name="Title 2"/>
          <p:cNvSpPr>
            <a:spLocks noGrp="1"/>
          </p:cNvSpPr>
          <p:nvPr>
            <p:ph type="title"/>
          </p:nvPr>
        </p:nvSpPr>
        <p:spPr>
          <a:xfrm>
            <a:off x="380538" y="582441"/>
            <a:ext cx="21390749" cy="1077219"/>
          </a:xfrm>
        </p:spPr>
        <p:txBody>
          <a:bodyPr>
            <a:noAutofit/>
          </a:bodyPr>
          <a:lstStyle/>
          <a:p>
            <a:r>
              <a:rPr lang="en-US" sz="7467" dirty="0">
                <a:solidFill>
                  <a:schemeClr val="accent2"/>
                </a:solidFill>
              </a:rPr>
              <a:t>Introducing IBM Bluemix Continuous Delivery</a:t>
            </a:r>
          </a:p>
        </p:txBody>
      </p:sp>
      <p:sp>
        <p:nvSpPr>
          <p:cNvPr id="10" name="TextBox 1"/>
          <p:cNvSpPr txBox="1">
            <a:spLocks noChangeArrowheads="1"/>
          </p:cNvSpPr>
          <p:nvPr/>
        </p:nvSpPr>
        <p:spPr bwMode="auto">
          <a:xfrm>
            <a:off x="359556" y="1687035"/>
            <a:ext cx="7229272" cy="7591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182861" tIns="91432" rIns="182861" bIns="91432">
            <a:spAutoFit/>
          </a:bodyPr>
          <a:lstStyle>
            <a:lvl1pPr>
              <a:defRPr>
                <a:solidFill>
                  <a:srgbClr val="000000"/>
                </a:solidFill>
                <a:latin typeface="Arial" panose="020B0604020202020204" pitchFamily="34" charset="0"/>
                <a:ea typeface="MS Gothic" panose="020B0609070205080204" pitchFamily="49" charset="-128"/>
              </a:defRPr>
            </a:lvl1pPr>
            <a:lvl2pPr marL="742950" indent="-285750">
              <a:defRPr>
                <a:solidFill>
                  <a:srgbClr val="000000"/>
                </a:solidFill>
                <a:latin typeface="Arial" panose="020B0604020202020204" pitchFamily="34" charset="0"/>
                <a:ea typeface="MS Gothic" panose="020B0609070205080204" pitchFamily="49" charset="-128"/>
              </a:defRPr>
            </a:lvl2pPr>
            <a:lvl3pPr marL="1143000" indent="-228600">
              <a:defRPr>
                <a:solidFill>
                  <a:srgbClr val="000000"/>
                </a:solidFill>
                <a:latin typeface="Arial" panose="020B0604020202020204" pitchFamily="34" charset="0"/>
                <a:ea typeface="MS Gothic" panose="020B0609070205080204" pitchFamily="49" charset="-128"/>
              </a:defRPr>
            </a:lvl3pPr>
            <a:lvl4pPr marL="1600200" indent="-228600">
              <a:defRPr>
                <a:solidFill>
                  <a:srgbClr val="000000"/>
                </a:solidFill>
                <a:latin typeface="Arial" panose="020B0604020202020204" pitchFamily="34" charset="0"/>
                <a:ea typeface="MS Gothic" panose="020B0609070205080204" pitchFamily="49" charset="-128"/>
              </a:defRPr>
            </a:lvl4pPr>
            <a:lvl5pPr marL="2057400" indent="-228600">
              <a:defRPr>
                <a:solidFill>
                  <a:srgbClr val="000000"/>
                </a:solidFill>
                <a:latin typeface="Arial" panose="020B0604020202020204" pitchFamily="34" charset="0"/>
                <a:ea typeface="MS Gothic" panose="020B0609070205080204" pitchFamily="49" charset="-128"/>
              </a:defRPr>
            </a:lvl5pPr>
            <a:lvl6pPr marL="2514600" indent="-228600" defTabSz="455613" eaLnBrk="0" fontAlgn="base" hangingPunct="0">
              <a:spcBef>
                <a:spcPct val="0"/>
              </a:spcBef>
              <a:spcAft>
                <a:spcPct val="0"/>
              </a:spcAft>
              <a:defRPr>
                <a:solidFill>
                  <a:srgbClr val="000000"/>
                </a:solidFill>
                <a:latin typeface="Arial" panose="020B0604020202020204" pitchFamily="34" charset="0"/>
                <a:ea typeface="MS Gothic" panose="020B0609070205080204" pitchFamily="49" charset="-128"/>
              </a:defRPr>
            </a:lvl6pPr>
            <a:lvl7pPr marL="2971800" indent="-228600" defTabSz="455613" eaLnBrk="0" fontAlgn="base" hangingPunct="0">
              <a:spcBef>
                <a:spcPct val="0"/>
              </a:spcBef>
              <a:spcAft>
                <a:spcPct val="0"/>
              </a:spcAft>
              <a:defRPr>
                <a:solidFill>
                  <a:srgbClr val="000000"/>
                </a:solidFill>
                <a:latin typeface="Arial" panose="020B0604020202020204" pitchFamily="34" charset="0"/>
                <a:ea typeface="MS Gothic" panose="020B0609070205080204" pitchFamily="49" charset="-128"/>
              </a:defRPr>
            </a:lvl7pPr>
            <a:lvl8pPr marL="3429000" indent="-228600" defTabSz="455613" eaLnBrk="0" fontAlgn="base" hangingPunct="0">
              <a:spcBef>
                <a:spcPct val="0"/>
              </a:spcBef>
              <a:spcAft>
                <a:spcPct val="0"/>
              </a:spcAft>
              <a:defRPr>
                <a:solidFill>
                  <a:srgbClr val="000000"/>
                </a:solidFill>
                <a:latin typeface="Arial" panose="020B0604020202020204" pitchFamily="34" charset="0"/>
                <a:ea typeface="MS Gothic" panose="020B0609070205080204" pitchFamily="49" charset="-128"/>
              </a:defRPr>
            </a:lvl8pPr>
            <a:lvl9pPr marL="3886200" indent="-228600" defTabSz="455613" eaLnBrk="0" fontAlgn="base" hangingPunct="0">
              <a:spcBef>
                <a:spcPct val="0"/>
              </a:spcBef>
              <a:spcAft>
                <a:spcPct val="0"/>
              </a:spcAft>
              <a:defRPr>
                <a:solidFill>
                  <a:srgbClr val="000000"/>
                </a:solidFill>
                <a:latin typeface="Arial" panose="020B0604020202020204" pitchFamily="34" charset="0"/>
                <a:ea typeface="MS Gothic" panose="020B0609070205080204" pitchFamily="49" charset="-128"/>
              </a:defRPr>
            </a:lvl9pPr>
          </a:lstStyle>
          <a:p>
            <a:pPr defTabSz="2438430" hangingPunct="1">
              <a:buClr>
                <a:srgbClr val="000000"/>
              </a:buClr>
              <a:buSzPct val="100000"/>
            </a:pPr>
            <a:r>
              <a:rPr lang="en-US" altLang="en-US" sz="3733" b="1" i="1" kern="1200" dirty="0">
                <a:solidFill>
                  <a:srgbClr val="5A6464"/>
                </a:solidFill>
                <a:ea typeface="MS PGothic" panose="020B0600070205080204" pitchFamily="34" charset="-128"/>
                <a:cs typeface=""/>
              </a:rPr>
              <a:t>Speed with control</a:t>
            </a:r>
          </a:p>
        </p:txBody>
      </p:sp>
      <p:sp>
        <p:nvSpPr>
          <p:cNvPr id="28" name="Content Placeholder 2"/>
          <p:cNvSpPr txBox="1">
            <a:spLocks/>
          </p:cNvSpPr>
          <p:nvPr/>
        </p:nvSpPr>
        <p:spPr bwMode="auto">
          <a:xfrm>
            <a:off x="15556592" y="3389160"/>
            <a:ext cx="7720149" cy="7249125"/>
          </a:xfrm>
          <a:prstGeom prst="rect">
            <a:avLst/>
          </a:prstGeom>
          <a:noFill/>
          <a:ln w="9525">
            <a:noFill/>
            <a:miter lim="800000"/>
            <a:headEnd/>
            <a:tailEnd/>
          </a:ln>
        </p:spPr>
        <p:txBody>
          <a:bodyPr/>
          <a:lstStyle>
            <a:lvl1pPr marL="180975" indent="-180975" algn="l" defTabSz="457200" rtl="0" eaLnBrk="0" fontAlgn="base" hangingPunct="0">
              <a:spcBef>
                <a:spcPts val="600"/>
              </a:spcBef>
              <a:spcAft>
                <a:spcPct val="0"/>
              </a:spcAft>
              <a:buClr>
                <a:schemeClr val="accent1"/>
              </a:buClr>
              <a:buFont typeface="Arial" charset="0"/>
              <a:buChar char="•"/>
              <a:defRPr sz="2000">
                <a:solidFill>
                  <a:srgbClr val="777677"/>
                </a:solidFill>
                <a:latin typeface="+mn-lt"/>
                <a:ea typeface="+mn-ea"/>
                <a:cs typeface="+mn-cs"/>
              </a:defRPr>
            </a:lvl1pPr>
            <a:lvl2pPr marL="420688" indent="-180975" algn="l" defTabSz="457200" rtl="0" eaLnBrk="0" fontAlgn="base" hangingPunct="0">
              <a:spcBef>
                <a:spcPts val="600"/>
              </a:spcBef>
              <a:spcAft>
                <a:spcPct val="0"/>
              </a:spcAft>
              <a:buFont typeface="Arial" charset="0"/>
              <a:buChar char="–"/>
              <a:defRPr sz="2800">
                <a:solidFill>
                  <a:srgbClr val="777677"/>
                </a:solidFill>
                <a:latin typeface="+mn-lt"/>
                <a:cs typeface="+mn-cs"/>
              </a:defRPr>
            </a:lvl2pPr>
            <a:lvl3pPr marL="593725" indent="-173038" algn="l" defTabSz="457200" rtl="0" eaLnBrk="0" fontAlgn="base" hangingPunct="0">
              <a:spcBef>
                <a:spcPts val="600"/>
              </a:spcBef>
              <a:spcAft>
                <a:spcPct val="0"/>
              </a:spcAft>
              <a:buFont typeface="Arial" charset="0"/>
              <a:buChar char="•"/>
              <a:defRPr sz="1600">
                <a:solidFill>
                  <a:schemeClr val="accent2"/>
                </a:solidFill>
                <a:latin typeface="+mn-lt"/>
                <a:cs typeface="+mn-cs"/>
              </a:defRPr>
            </a:lvl3pPr>
            <a:lvl4pPr marL="893763" indent="-300038" algn="l" defTabSz="457200" rtl="0" eaLnBrk="0" fontAlgn="base" hangingPunct="0">
              <a:spcBef>
                <a:spcPts val="600"/>
              </a:spcBef>
              <a:spcAft>
                <a:spcPct val="0"/>
              </a:spcAft>
              <a:buFont typeface="Arial" charset="0"/>
              <a:buChar char="–"/>
              <a:defRPr sz="1400">
                <a:solidFill>
                  <a:schemeClr val="accent2"/>
                </a:solidFill>
                <a:latin typeface="+mn-lt"/>
                <a:cs typeface="+mn-cs"/>
              </a:defRPr>
            </a:lvl4pPr>
            <a:lvl5pPr marL="1074738" indent="-180975" algn="l" defTabSz="457200" rtl="0" eaLnBrk="0" fontAlgn="base" hangingPunct="0">
              <a:spcBef>
                <a:spcPts val="600"/>
              </a:spcBef>
              <a:spcAft>
                <a:spcPct val="0"/>
              </a:spcAft>
              <a:buFont typeface="Arial" charset="0"/>
              <a:buChar char="»"/>
              <a:defRPr sz="1400">
                <a:solidFill>
                  <a:schemeClr val="accent2"/>
                </a:solidFill>
                <a:latin typeface="+mn-lt"/>
                <a:cs typeface="+mn-cs"/>
              </a:defRPr>
            </a:lvl5pPr>
            <a:lvl6pPr marL="1531938" indent="-180975" algn="l" defTabSz="457200" rtl="0" eaLnBrk="0" fontAlgn="base" hangingPunct="0">
              <a:spcBef>
                <a:spcPts val="600"/>
              </a:spcBef>
              <a:spcAft>
                <a:spcPct val="0"/>
              </a:spcAft>
              <a:buFont typeface="Arial" charset="0"/>
              <a:buChar char="»"/>
              <a:defRPr sz="1400">
                <a:solidFill>
                  <a:schemeClr val="accent2"/>
                </a:solidFill>
                <a:latin typeface="+mn-lt"/>
                <a:cs typeface="+mn-cs"/>
              </a:defRPr>
            </a:lvl6pPr>
            <a:lvl7pPr marL="1989138" indent="-180975" algn="l" defTabSz="457200" rtl="0" eaLnBrk="0" fontAlgn="base" hangingPunct="0">
              <a:spcBef>
                <a:spcPts val="600"/>
              </a:spcBef>
              <a:spcAft>
                <a:spcPct val="0"/>
              </a:spcAft>
              <a:buFont typeface="Arial" charset="0"/>
              <a:buChar char="»"/>
              <a:defRPr sz="1400">
                <a:solidFill>
                  <a:schemeClr val="accent2"/>
                </a:solidFill>
                <a:latin typeface="+mn-lt"/>
                <a:cs typeface="+mn-cs"/>
              </a:defRPr>
            </a:lvl7pPr>
            <a:lvl8pPr marL="2446338" indent="-180975" algn="l" defTabSz="457200" rtl="0" eaLnBrk="0" fontAlgn="base" hangingPunct="0">
              <a:spcBef>
                <a:spcPts val="600"/>
              </a:spcBef>
              <a:spcAft>
                <a:spcPct val="0"/>
              </a:spcAft>
              <a:buFont typeface="Arial" charset="0"/>
              <a:buChar char="»"/>
              <a:defRPr sz="1400">
                <a:solidFill>
                  <a:schemeClr val="accent2"/>
                </a:solidFill>
                <a:latin typeface="+mn-lt"/>
                <a:cs typeface="+mn-cs"/>
              </a:defRPr>
            </a:lvl8pPr>
            <a:lvl9pPr marL="2903538" indent="-180975" algn="l" defTabSz="457200" rtl="0" eaLnBrk="0" fontAlgn="base" hangingPunct="0">
              <a:spcBef>
                <a:spcPts val="600"/>
              </a:spcBef>
              <a:spcAft>
                <a:spcPct val="0"/>
              </a:spcAft>
              <a:buFont typeface="Arial" charset="0"/>
              <a:buChar char="»"/>
              <a:defRPr sz="1400">
                <a:solidFill>
                  <a:schemeClr val="accent2"/>
                </a:solidFill>
                <a:latin typeface="+mn-lt"/>
                <a:cs typeface="+mn-cs"/>
              </a:defRPr>
            </a:lvl9pPr>
          </a:lstStyle>
          <a:p>
            <a:pPr marL="0" indent="0">
              <a:spcAft>
                <a:spcPts val="3200"/>
              </a:spcAft>
              <a:buClr>
                <a:srgbClr val="323C3C"/>
              </a:buClr>
              <a:buNone/>
            </a:pPr>
            <a:r>
              <a:rPr lang="en-US" sz="4267" kern="1200" dirty="0">
                <a:solidFill>
                  <a:srgbClr val="000000"/>
                </a:solidFill>
              </a:rPr>
              <a:t>Create an integrated DevOps toolchain</a:t>
            </a:r>
          </a:p>
          <a:p>
            <a:pPr marL="0" indent="0">
              <a:spcAft>
                <a:spcPts val="3200"/>
              </a:spcAft>
              <a:buClr>
                <a:srgbClr val="323C3C"/>
              </a:buClr>
              <a:buNone/>
            </a:pPr>
            <a:r>
              <a:rPr lang="en-US" sz="4267" dirty="0">
                <a:solidFill>
                  <a:srgbClr val="000000"/>
                </a:solidFill>
                <a:ea typeface="ＭＳ Ｐゴシック" charset="-128"/>
                <a:cs typeface="Arial"/>
              </a:rPr>
              <a:t>Deliver continuously using an automated pipeline</a:t>
            </a:r>
          </a:p>
          <a:p>
            <a:pPr marL="0" indent="0">
              <a:spcAft>
                <a:spcPts val="3200"/>
              </a:spcAft>
              <a:buClr>
                <a:srgbClr val="323C3C"/>
              </a:buClr>
              <a:buNone/>
            </a:pPr>
            <a:r>
              <a:rPr lang="en-US" sz="4267" dirty="0">
                <a:solidFill>
                  <a:srgbClr val="000000"/>
                </a:solidFill>
                <a:ea typeface="ＭＳ Ｐゴシック" charset="-128"/>
                <a:cs typeface="Arial"/>
              </a:rPr>
              <a:t>Improve quality through insights</a:t>
            </a:r>
          </a:p>
          <a:p>
            <a:pPr marL="0" indent="0">
              <a:spcAft>
                <a:spcPts val="3200"/>
              </a:spcAft>
              <a:buClr>
                <a:srgbClr val="323C3C"/>
              </a:buClr>
              <a:buNone/>
            </a:pPr>
            <a:r>
              <a:rPr lang="en-US" sz="4267" dirty="0">
                <a:solidFill>
                  <a:srgbClr val="000000"/>
                </a:solidFill>
                <a:ea typeface="ＭＳ Ｐゴシック" charset="-128"/>
                <a:cs typeface="Arial"/>
              </a:rPr>
              <a:t>Edit your code from anywhere</a:t>
            </a:r>
            <a:endParaRPr lang="en-GB" sz="4267" dirty="0">
              <a:solidFill>
                <a:srgbClr val="000000"/>
              </a:solidFill>
              <a:ea typeface="ＭＳ Ｐゴシック" charset="-128"/>
              <a:cs typeface="Arial"/>
            </a:endParaRPr>
          </a:p>
        </p:txBody>
      </p:sp>
      <p:grpSp>
        <p:nvGrpSpPr>
          <p:cNvPr id="11" name="Group 10"/>
          <p:cNvGrpSpPr/>
          <p:nvPr/>
        </p:nvGrpSpPr>
        <p:grpSpPr>
          <a:xfrm>
            <a:off x="14154113" y="3633723"/>
            <a:ext cx="1121747" cy="6231952"/>
            <a:chOff x="5388474" y="1163540"/>
            <a:chExt cx="501103" cy="2536088"/>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23457" y="2629887"/>
              <a:ext cx="264912" cy="45363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88474" y="3213870"/>
              <a:ext cx="480497" cy="48575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20580" y="1941465"/>
              <a:ext cx="448391" cy="43454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422249" y="1163540"/>
              <a:ext cx="467328" cy="524048"/>
            </a:xfrm>
            <a:prstGeom prst="rect">
              <a:avLst/>
            </a:prstGeom>
          </p:spPr>
        </p:pic>
      </p:grpSp>
      <p:pic>
        <p:nvPicPr>
          <p:cNvPr id="8" name="Picture 7"/>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3178" y="3633723"/>
            <a:ext cx="13156813" cy="6813147"/>
          </a:xfrm>
          <a:prstGeom prst="rect">
            <a:avLst/>
          </a:prstGeom>
        </p:spPr>
      </p:pic>
    </p:spTree>
    <p:extLst>
      <p:ext uri="{BB962C8B-B14F-4D97-AF65-F5344CB8AC3E}">
        <p14:creationId xmlns:p14="http://schemas.microsoft.com/office/powerpoint/2010/main" val="93544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6400">
                <a:solidFill>
                  <a:schemeClr val="bg2"/>
                </a:solidFill>
                <a:latin typeface="Arial" panose="020B0604020202020204" pitchFamily="34" charset="0"/>
                <a:ea typeface="ＭＳ Ｐゴシック" panose="020B0600070205080204" pitchFamily="34" charset="-128"/>
                <a:cs typeface="Arial" panose="020B0604020202020204" pitchFamily="34" charset="0"/>
              </a:defRPr>
            </a:lvl1pPr>
            <a:lvl2pPr marL="1981225" indent="-762010">
              <a:spcBef>
                <a:spcPct val="20000"/>
              </a:spcBef>
              <a:buFont typeface="Arial" panose="020B0604020202020204" pitchFamily="34" charset="0"/>
              <a:buChar char="–"/>
              <a:defRPr sz="5333">
                <a:solidFill>
                  <a:schemeClr val="bg2"/>
                </a:solidFill>
                <a:latin typeface="Arial" panose="020B0604020202020204" pitchFamily="34" charset="0"/>
                <a:ea typeface="ＭＳ Ｐゴシック" panose="020B0600070205080204" pitchFamily="34" charset="-128"/>
                <a:cs typeface="Arial" panose="020B0604020202020204" pitchFamily="34" charset="0"/>
              </a:defRPr>
            </a:lvl2pPr>
            <a:lvl3pPr marL="3048038" indent="-609608">
              <a:spcBef>
                <a:spcPct val="20000"/>
              </a:spcBef>
              <a:buFont typeface="Arial" panose="020B0604020202020204" pitchFamily="34" charset="0"/>
              <a:buChar char="•"/>
              <a:defRPr>
                <a:solidFill>
                  <a:schemeClr val="bg2"/>
                </a:solidFill>
                <a:latin typeface="Arial" panose="020B0604020202020204" pitchFamily="34" charset="0"/>
                <a:ea typeface="ＭＳ Ｐゴシック" panose="020B0600070205080204" pitchFamily="34" charset="-128"/>
                <a:cs typeface="Arial" panose="020B0604020202020204" pitchFamily="34" charset="0"/>
              </a:defRPr>
            </a:lvl3pPr>
            <a:lvl4pPr marL="4267253"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4pPr>
            <a:lvl5pPr marL="5486469"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5pPr>
            <a:lvl6pPr marL="670568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6pPr>
            <a:lvl7pPr marL="7924899"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7pPr>
            <a:lvl8pPr marL="914411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8pPr>
            <a:lvl9pPr marL="10363330"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698FE5D2-1AE5-47EA-9625-CA1D8C842B1A}" type="slidenum">
              <a:rPr lang="en-US" altLang="en-US" sz="2667">
                <a:solidFill>
                  <a:srgbClr val="939396"/>
                </a:solidFill>
              </a:rPr>
              <a:pPr>
                <a:spcBef>
                  <a:spcPct val="0"/>
                </a:spcBef>
                <a:buFontTx/>
                <a:buNone/>
              </a:pPr>
              <a:t>25</a:t>
            </a:fld>
            <a:endParaRPr lang="en-US" altLang="en-US" sz="2667">
              <a:solidFill>
                <a:srgbClr val="939396"/>
              </a:solidFill>
            </a:endParaRPr>
          </a:p>
        </p:txBody>
      </p:sp>
      <p:sp>
        <p:nvSpPr>
          <p:cNvPr id="2" name="Content Placeholder 1"/>
          <p:cNvSpPr>
            <a:spLocks noGrp="1"/>
          </p:cNvSpPr>
          <p:nvPr>
            <p:ph idx="1"/>
          </p:nvPr>
        </p:nvSpPr>
        <p:spPr>
          <a:xfrm>
            <a:off x="15392404" y="5384688"/>
            <a:ext cx="8991597" cy="2049749"/>
          </a:xfrm>
        </p:spPr>
        <p:txBody>
          <a:bodyPr>
            <a:normAutofit/>
          </a:bodyPr>
          <a:lstStyle/>
          <a:p>
            <a:pPr marL="0" indent="0">
              <a:buNone/>
            </a:pPr>
            <a:r>
              <a:rPr lang="en-US" sz="3733" b="1" dirty="0"/>
              <a:t>Easy</a:t>
            </a:r>
            <a:r>
              <a:rPr lang="en-US" sz="3733" dirty="0"/>
              <a:t>: Rapidly </a:t>
            </a:r>
            <a:r>
              <a:rPr lang="en-US" sz="3733" dirty="0"/>
              <a:t>instantiate new toolchains from templates to on-board new teams quickly.</a:t>
            </a:r>
          </a:p>
          <a:p>
            <a:endParaRPr lang="en-US" sz="3733" dirty="0"/>
          </a:p>
        </p:txBody>
      </p:sp>
      <p:grpSp>
        <p:nvGrpSpPr>
          <p:cNvPr id="6" name="Group 5"/>
          <p:cNvGrpSpPr/>
          <p:nvPr/>
        </p:nvGrpSpPr>
        <p:grpSpPr>
          <a:xfrm>
            <a:off x="994867" y="3435707"/>
            <a:ext cx="12627168" cy="6188539"/>
            <a:chOff x="377285" y="1847594"/>
            <a:chExt cx="3889915" cy="2459756"/>
          </a:xfrm>
        </p:grpSpPr>
        <p:sp>
          <p:nvSpPr>
            <p:cNvPr id="7" name="Rectangle 6"/>
            <p:cNvSpPr/>
            <p:nvPr/>
          </p:nvSpPr>
          <p:spPr>
            <a:xfrm>
              <a:off x="377285" y="1847594"/>
              <a:ext cx="3889915" cy="2459756"/>
            </a:xfrm>
            <a:prstGeom prst="rect">
              <a:avLst/>
            </a:prstGeom>
            <a:solidFill>
              <a:srgbClr val="FFFFFF"/>
            </a:solidFill>
            <a:ln>
              <a:solidFill>
                <a:srgbClr val="292929"/>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02561" eaLnBrk="0" fontAlgn="base" hangingPunct="1">
                <a:spcBef>
                  <a:spcPct val="0"/>
                </a:spcBef>
                <a:spcAft>
                  <a:spcPct val="0"/>
                </a:spcAft>
              </a:pPr>
              <a:endParaRPr lang="en-US" sz="12800" kern="1200">
                <a:solidFill>
                  <a:srgbClr val="9855D3"/>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2021" y="1952896"/>
              <a:ext cx="3651921" cy="2312653"/>
            </a:xfrm>
            <a:prstGeom prst="rect">
              <a:avLst/>
            </a:prstGeom>
            <a:ln>
              <a:noFill/>
            </a:ln>
            <a:effectLst/>
          </p:spPr>
        </p:pic>
      </p:gr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44829" y="6779927"/>
            <a:ext cx="6530699" cy="1393213"/>
          </a:xfrm>
          <a:prstGeom prst="rect">
            <a:avLst/>
          </a:prstGeom>
          <a:ln w="19050">
            <a:solidFill>
              <a:srgbClr val="FFFFFF"/>
            </a:solidFill>
          </a:ln>
        </p:spPr>
      </p:pic>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59470" y="10044115"/>
            <a:ext cx="15701861" cy="2547029"/>
          </a:xfrm>
          <a:prstGeom prst="rect">
            <a:avLst/>
          </a:prstGeom>
        </p:spPr>
      </p:pic>
      <p:sp>
        <p:nvSpPr>
          <p:cNvPr id="12" name="Content Placeholder 1"/>
          <p:cNvSpPr txBox="1">
            <a:spLocks/>
          </p:cNvSpPr>
          <p:nvPr/>
        </p:nvSpPr>
        <p:spPr bwMode="auto">
          <a:xfrm>
            <a:off x="15392404" y="11152276"/>
            <a:ext cx="8991597" cy="217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733" b="1" dirty="0">
                <a:solidFill>
                  <a:srgbClr val="4D4D4F"/>
                </a:solidFill>
              </a:rPr>
              <a:t>Open</a:t>
            </a:r>
            <a:r>
              <a:rPr lang="en-US" sz="3733" dirty="0">
                <a:solidFill>
                  <a:srgbClr val="4D4D4F"/>
                </a:solidFill>
              </a:rPr>
              <a:t>: You can create toolchains that include Bluemix services, open source tools, and third-party tools.</a:t>
            </a:r>
          </a:p>
        </p:txBody>
      </p:sp>
      <p:sp>
        <p:nvSpPr>
          <p:cNvPr id="13" name="Content Placeholder 1"/>
          <p:cNvSpPr txBox="1">
            <a:spLocks/>
          </p:cNvSpPr>
          <p:nvPr/>
        </p:nvSpPr>
        <p:spPr bwMode="auto">
          <a:xfrm>
            <a:off x="8666597" y="389143"/>
            <a:ext cx="15452299" cy="155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243840" tIns="121920" rIns="243840" bIns="121920" numCol="1" anchor="t" anchorCtr="0" compatLnSpc="1">
            <a:prstTxWarp prst="textNoShape">
              <a:avLst/>
            </a:prstTxWarp>
            <a:normAutofit fontScale="85000" lnSpcReduction="10000"/>
          </a:bodyPr>
          <a:lstStyle>
            <a:lvl1pPr marL="342900" indent="-342900" algn="l" defTabSz="457200" rtl="0" eaLnBrk="0" fontAlgn="base" hangingPunct="0">
              <a:spcBef>
                <a:spcPct val="20000"/>
              </a:spcBef>
              <a:spcAft>
                <a:spcPct val="0"/>
              </a:spcAft>
              <a:buFont typeface="Arial"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5333" b="1" dirty="0">
                <a:solidFill>
                  <a:srgbClr val="4D4D4F"/>
                </a:solidFill>
              </a:rPr>
              <a:t>Help along the way: </a:t>
            </a:r>
            <a:r>
              <a:rPr lang="en-US" sz="5333" dirty="0">
                <a:solidFill>
                  <a:srgbClr val="4D4D4F"/>
                </a:solidFill>
              </a:rPr>
              <a:t>Choosing the right tools that excel at supporting new practices &amp; technologies is a key </a:t>
            </a:r>
            <a:r>
              <a:rPr lang="en-US" sz="5333">
                <a:solidFill>
                  <a:srgbClr val="4D4D4F"/>
                </a:solidFill>
              </a:rPr>
              <a:t>step.</a:t>
            </a:r>
            <a:endParaRPr lang="en-US" sz="5333" b="1" dirty="0">
              <a:solidFill>
                <a:srgbClr val="4D4D4F"/>
              </a:solidFill>
            </a:endParaRPr>
          </a:p>
        </p:txBody>
      </p:sp>
      <p:sp>
        <p:nvSpPr>
          <p:cNvPr id="14" name="Content Placeholder 1"/>
          <p:cNvSpPr txBox="1">
            <a:spLocks/>
          </p:cNvSpPr>
          <p:nvPr/>
        </p:nvSpPr>
        <p:spPr bwMode="auto">
          <a:xfrm>
            <a:off x="994868" y="2029177"/>
            <a:ext cx="12627165" cy="140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733" b="1">
                <a:solidFill>
                  <a:srgbClr val="4D4D4F"/>
                </a:solidFill>
              </a:rPr>
              <a:t>Aligned</a:t>
            </a:r>
            <a:r>
              <a:rPr lang="en-US" sz="3733">
                <a:solidFill>
                  <a:srgbClr val="4D4D4F"/>
                </a:solidFill>
              </a:rPr>
              <a:t>: Toolchains provide an integrated set of tools that support the Garage Method practices. </a:t>
            </a:r>
          </a:p>
        </p:txBody>
      </p:sp>
      <p:sp>
        <p:nvSpPr>
          <p:cNvPr id="16" name="Title 1"/>
          <p:cNvSpPr txBox="1">
            <a:spLocks/>
          </p:cNvSpPr>
          <p:nvPr/>
        </p:nvSpPr>
        <p:spPr>
          <a:xfrm>
            <a:off x="702875" y="535892"/>
            <a:ext cx="20169829" cy="1025922"/>
          </a:xfrm>
          <a:prstGeom prst="rect">
            <a:avLst/>
          </a:prstGeom>
        </p:spPr>
        <p:txBody>
          <a:bodyPr vert="horz" wrap="square" lIns="0" tIns="0" rIns="0" bIns="0" rtlCol="0" anchor="t" anchorCtr="0">
            <a:spAutoFit/>
          </a:bodyPr>
          <a:lstStyle>
            <a:lvl1pPr algn="l" defTabSz="2438430" rtl="0" eaLnBrk="1" latinLnBrk="0" hangingPunct="1">
              <a:lnSpc>
                <a:spcPts val="8000"/>
              </a:lnSpc>
              <a:spcBef>
                <a:spcPct val="0"/>
              </a:spcBef>
              <a:buNone/>
              <a:defRPr sz="7467" kern="1200" baseline="0">
                <a:solidFill>
                  <a:schemeClr val="accent4"/>
                </a:solidFill>
                <a:latin typeface="Helvetica" charset="0"/>
                <a:ea typeface="Helvetica" charset="0"/>
                <a:cs typeface="Helvetica" charset="0"/>
              </a:defRPr>
            </a:lvl1pPr>
          </a:lstStyle>
          <a:p>
            <a:pPr marL="0" marR="0" lvl="0" indent="0" algn="l" defTabSz="2438430" rtl="0" eaLnBrk="1" fontAlgn="auto" latinLnBrk="0" hangingPunct="1">
              <a:lnSpc>
                <a:spcPts val="8000"/>
              </a:lnSpc>
              <a:spcBef>
                <a:spcPct val="0"/>
              </a:spcBef>
              <a:spcAft>
                <a:spcPts val="0"/>
              </a:spcAft>
              <a:buClrTx/>
              <a:buSzTx/>
              <a:buFontTx/>
              <a:buNone/>
              <a:tabLst/>
              <a:defRPr/>
            </a:pPr>
            <a:r>
              <a:rPr kumimoji="0" lang="en-US" sz="7467" b="0" i="0" u="none" strike="noStrike" kern="1200" cap="none" spc="0" normalizeH="0" baseline="0" noProof="0" dirty="0" smtClean="0">
                <a:ln>
                  <a:noFill/>
                </a:ln>
                <a:solidFill>
                  <a:srgbClr val="5A6464"/>
                </a:solidFill>
                <a:effectLst/>
                <a:uLnTx/>
                <a:uFillTx/>
                <a:latin typeface="Helvetica" charset="0"/>
                <a:ea typeface="Helvetica" charset="0"/>
                <a:cs typeface="Helvetica" charset="0"/>
              </a:rPr>
              <a:t>Open Toolchains</a:t>
            </a:r>
            <a:endParaRPr kumimoji="0" lang="en-US" sz="7467" b="0" i="0" u="none" strike="noStrike" kern="1200" cap="none" spc="0" normalizeH="0" baseline="0" noProof="0" dirty="0">
              <a:ln>
                <a:noFill/>
              </a:ln>
              <a:solidFill>
                <a:srgbClr val="5A6464"/>
              </a:solidFill>
              <a:effectLst/>
              <a:uLnTx/>
              <a:uFillTx/>
              <a:latin typeface="Helvetica" charset="0"/>
              <a:ea typeface="Helvetica" charset="0"/>
              <a:cs typeface="Helvetica" charset="0"/>
            </a:endParaRPr>
          </a:p>
        </p:txBody>
      </p:sp>
    </p:spTree>
    <p:extLst>
      <p:ext uri="{BB962C8B-B14F-4D97-AF65-F5344CB8AC3E}">
        <p14:creationId xmlns:p14="http://schemas.microsoft.com/office/powerpoint/2010/main" val="19926986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354969" y="1815927"/>
            <a:ext cx="18311907" cy="6237827"/>
          </a:xfrm>
          <a:prstGeom prst="rect">
            <a:avLst/>
          </a:prstGeom>
        </p:spPr>
      </p:pic>
      <p:sp>
        <p:nvSpPr>
          <p:cNvPr id="2" name="Title 1"/>
          <p:cNvSpPr>
            <a:spLocks noGrp="1"/>
          </p:cNvSpPr>
          <p:nvPr>
            <p:ph type="title"/>
          </p:nvPr>
        </p:nvSpPr>
        <p:spPr>
          <a:xfrm>
            <a:off x="702875" y="535892"/>
            <a:ext cx="20169829" cy="2051844"/>
          </a:xfrm>
        </p:spPr>
        <p:txBody>
          <a:bodyPr/>
          <a:lstStyle/>
          <a:p>
            <a:r>
              <a:rPr lang="en-US" dirty="0">
                <a:solidFill>
                  <a:schemeClr val="accent2"/>
                </a:solidFill>
              </a:rPr>
              <a:t>Deliver continuously using </a:t>
            </a:r>
            <a:r>
              <a:rPr lang="en-US" dirty="0" smtClean="0">
                <a:solidFill>
                  <a:schemeClr val="accent2"/>
                </a:solidFill>
              </a:rPr>
              <a:t>an </a:t>
            </a:r>
            <a:r>
              <a:rPr lang="en-US" dirty="0">
                <a:solidFill>
                  <a:schemeClr val="accent2"/>
                </a:solidFill>
              </a:rPr>
              <a:t>integrated pipeline</a:t>
            </a:r>
          </a:p>
        </p:txBody>
      </p:sp>
      <p:sp>
        <p:nvSpPr>
          <p:cNvPr id="6" name="Rectangle 5"/>
          <p:cNvSpPr/>
          <p:nvPr/>
        </p:nvSpPr>
        <p:spPr>
          <a:xfrm>
            <a:off x="1819687" y="8307865"/>
            <a:ext cx="10844264" cy="4359720"/>
          </a:xfrm>
          <a:prstGeom prst="rect">
            <a:avLst/>
          </a:prstGeom>
        </p:spPr>
        <p:txBody>
          <a:bodyPr wrap="square">
            <a:spAutoFit/>
          </a:bodyPr>
          <a:lstStyle/>
          <a:p>
            <a:pPr defTabSz="2438430" fontAlgn="base" hangingPunct="1"/>
            <a:r>
              <a:rPr lang="en-US" sz="3733" b="1" kern="1200" dirty="0">
                <a:solidFill>
                  <a:srgbClr val="152935"/>
                </a:solidFill>
                <a:latin typeface="Arial" charset="0"/>
                <a:ea typeface="Arial" charset="0"/>
                <a:cs typeface="Arial" charset="0"/>
              </a:rPr>
              <a:t>Import Code</a:t>
            </a:r>
          </a:p>
          <a:p>
            <a:pPr marL="762010" indent="-762010" defTabSz="2438430" fontAlgn="base" hangingPunct="1">
              <a:buFont typeface="Arial" panose="020B0604020202020204" pitchFamily="34" charset="0"/>
              <a:buChar char="•"/>
            </a:pPr>
            <a:r>
              <a:rPr lang="en-US" sz="3733" kern="1200" dirty="0">
                <a:solidFill>
                  <a:srgbClr val="152935"/>
                </a:solidFill>
                <a:latin typeface="Arial" charset="0"/>
                <a:ea typeface="Arial" charset="0"/>
                <a:cs typeface="Arial" charset="0"/>
              </a:rPr>
              <a:t>Import, build, and deploy an application from a GitHub or Jazz repository in a few clicks.</a:t>
            </a:r>
          </a:p>
          <a:p>
            <a:pPr marL="762010" indent="-762010" defTabSz="2438430" fontAlgn="base" hangingPunct="1">
              <a:buFont typeface="Arial" panose="020B0604020202020204" pitchFamily="34" charset="0"/>
              <a:buChar char="•"/>
            </a:pPr>
            <a:endParaRPr lang="en-US" sz="1600" kern="1200" dirty="0">
              <a:solidFill>
                <a:srgbClr val="152935"/>
              </a:solidFill>
              <a:latin typeface="Arial" charset="0"/>
              <a:ea typeface="Arial" charset="0"/>
              <a:cs typeface="Arial" charset="0"/>
            </a:endParaRPr>
          </a:p>
          <a:p>
            <a:pPr defTabSz="2438430" fontAlgn="base" hangingPunct="1"/>
            <a:r>
              <a:rPr lang="en-US" sz="3733" b="1" kern="1200" dirty="0">
                <a:solidFill>
                  <a:srgbClr val="152935"/>
                </a:solidFill>
                <a:latin typeface="Arial" charset="0"/>
                <a:ea typeface="Arial" charset="0"/>
                <a:cs typeface="Arial" charset="0"/>
              </a:rPr>
              <a:t>Continuous Integration</a:t>
            </a:r>
          </a:p>
          <a:p>
            <a:pPr marL="762010" indent="-762010" defTabSz="2438430" fontAlgn="base" hangingPunct="1">
              <a:buFont typeface="Arial" panose="020B0604020202020204" pitchFamily="34" charset="0"/>
              <a:buChar char="•"/>
            </a:pPr>
            <a:r>
              <a:rPr lang="en-US" sz="3733" kern="1200" dirty="0">
                <a:solidFill>
                  <a:srgbClr val="152935"/>
                </a:solidFill>
                <a:latin typeface="Arial" charset="0"/>
                <a:ea typeface="Arial" charset="0"/>
                <a:cs typeface="Arial" charset="0"/>
              </a:rPr>
              <a:t>Automate builds and deployments for many types of code, running builds automatically when code changes.</a:t>
            </a:r>
          </a:p>
        </p:txBody>
      </p:sp>
      <p:sp>
        <p:nvSpPr>
          <p:cNvPr id="7" name="Rectangle 6"/>
          <p:cNvSpPr/>
          <p:nvPr/>
        </p:nvSpPr>
        <p:spPr>
          <a:xfrm>
            <a:off x="12865466" y="8307865"/>
            <a:ext cx="10401725" cy="4359720"/>
          </a:xfrm>
          <a:prstGeom prst="rect">
            <a:avLst/>
          </a:prstGeom>
        </p:spPr>
        <p:txBody>
          <a:bodyPr wrap="square">
            <a:spAutoFit/>
          </a:bodyPr>
          <a:lstStyle/>
          <a:p>
            <a:pPr defTabSz="2438430" fontAlgn="base" hangingPunct="1"/>
            <a:r>
              <a:rPr lang="en-US" sz="3733" b="1" kern="1200" dirty="0">
                <a:solidFill>
                  <a:srgbClr val="152935"/>
                </a:solidFill>
                <a:latin typeface="Arial" charset="0"/>
                <a:ea typeface="Arial" charset="0"/>
                <a:cs typeface="Arial" charset="0"/>
              </a:rPr>
              <a:t>Continuous Testing</a:t>
            </a:r>
          </a:p>
          <a:p>
            <a:pPr marL="762010" indent="-762010" defTabSz="2438430" fontAlgn="base" hangingPunct="1">
              <a:buFont typeface="Arial" panose="020B0604020202020204" pitchFamily="34" charset="0"/>
              <a:buChar char="•"/>
            </a:pPr>
            <a:r>
              <a:rPr lang="en-US" sz="3733" kern="1200" dirty="0">
                <a:solidFill>
                  <a:srgbClr val="152935"/>
                </a:solidFill>
                <a:latin typeface="Arial" charset="0"/>
                <a:ea typeface="Arial" charset="0"/>
                <a:cs typeface="Arial" charset="0"/>
              </a:rPr>
              <a:t>Integrate automated unit tests as part of your builds.</a:t>
            </a:r>
          </a:p>
          <a:p>
            <a:pPr marL="762010" indent="-762010" defTabSz="2438430" fontAlgn="base" hangingPunct="1">
              <a:buFont typeface="Arial" panose="020B0604020202020204" pitchFamily="34" charset="0"/>
              <a:buChar char="•"/>
            </a:pPr>
            <a:endParaRPr lang="en-US" sz="1600" kern="1200" dirty="0">
              <a:solidFill>
                <a:srgbClr val="152935"/>
              </a:solidFill>
              <a:latin typeface="Arial" charset="0"/>
              <a:ea typeface="Arial" charset="0"/>
              <a:cs typeface="Arial" charset="0"/>
            </a:endParaRPr>
          </a:p>
          <a:p>
            <a:pPr defTabSz="2438430" fontAlgn="base" hangingPunct="1"/>
            <a:r>
              <a:rPr lang="en-US" sz="3733" b="1" kern="1200" dirty="0">
                <a:solidFill>
                  <a:srgbClr val="152935"/>
                </a:solidFill>
                <a:latin typeface="Arial" charset="0"/>
                <a:ea typeface="Arial" charset="0"/>
                <a:cs typeface="Arial" charset="0"/>
              </a:rPr>
              <a:t>Deliver to Multiple Cloud Platforms</a:t>
            </a:r>
          </a:p>
          <a:p>
            <a:pPr marL="762010" indent="-762010" defTabSz="2438430" fontAlgn="base" hangingPunct="1">
              <a:buFont typeface="Arial" panose="020B0604020202020204" pitchFamily="34" charset="0"/>
              <a:buChar char="•"/>
            </a:pPr>
            <a:r>
              <a:rPr lang="en-US" sz="3733" kern="1200" dirty="0">
                <a:solidFill>
                  <a:srgbClr val="152935"/>
                </a:solidFill>
                <a:latin typeface="Arial" charset="0"/>
                <a:ea typeface="Arial" charset="0"/>
                <a:cs typeface="Arial" charset="0"/>
              </a:rPr>
              <a:t>Deploy applications to one or many Cloud Foundry or IBM Containers on Bluemix environments.</a:t>
            </a:r>
          </a:p>
        </p:txBody>
      </p:sp>
    </p:spTree>
    <p:extLst>
      <p:ext uri="{BB962C8B-B14F-4D97-AF65-F5344CB8AC3E}">
        <p14:creationId xmlns:p14="http://schemas.microsoft.com/office/powerpoint/2010/main" val="288408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Edit your code from anywhere</a:t>
            </a:r>
          </a:p>
        </p:txBody>
      </p:sp>
      <p:sp>
        <p:nvSpPr>
          <p:cNvPr id="4" name="Rectangle 3"/>
          <p:cNvSpPr/>
          <p:nvPr/>
        </p:nvSpPr>
        <p:spPr>
          <a:xfrm>
            <a:off x="1346928" y="3749783"/>
            <a:ext cx="10381573" cy="7478970"/>
          </a:xfrm>
          <a:prstGeom prst="rect">
            <a:avLst/>
          </a:prstGeom>
        </p:spPr>
        <p:txBody>
          <a:bodyPr wrap="square">
            <a:spAutoFit/>
          </a:bodyPr>
          <a:lstStyle/>
          <a:p>
            <a:pPr defTabSz="2438430" hangingPunct="1"/>
            <a:r>
              <a:rPr lang="en-US" sz="4800" kern="1200" dirty="0">
                <a:solidFill>
                  <a:srgbClr val="000000"/>
                </a:solidFill>
                <a:latin typeface="Arial"/>
                <a:ea typeface=""/>
                <a:cs typeface=""/>
              </a:rPr>
              <a:t>You can choose to use the integrated, web-based environment built on Eclipse Orion. </a:t>
            </a:r>
          </a:p>
          <a:p>
            <a:pPr defTabSz="2438430" hangingPunct="1"/>
            <a:endParaRPr lang="en-US" sz="4800" kern="1200" dirty="0">
              <a:solidFill>
                <a:srgbClr val="000000"/>
              </a:solidFill>
              <a:latin typeface="Arial"/>
              <a:ea typeface=""/>
              <a:cs typeface=""/>
            </a:endParaRPr>
          </a:p>
          <a:p>
            <a:pPr defTabSz="2438430" hangingPunct="1"/>
            <a:r>
              <a:rPr lang="en-US" sz="4800" kern="1200" dirty="0">
                <a:solidFill>
                  <a:srgbClr val="000000"/>
                </a:solidFill>
                <a:latin typeface="Arial"/>
                <a:ea typeface=""/>
                <a:cs typeface=""/>
              </a:rPr>
              <a:t>Create, edit, run, debug and complete source control tasks, and seamlessly move from editing your code to deploying it to production.</a:t>
            </a:r>
          </a:p>
          <a:p>
            <a:pPr defTabSz="2438430" hangingPunct="1"/>
            <a:r>
              <a:rPr lang="en-US" sz="4800" kern="1200" dirty="0">
                <a:solidFill>
                  <a:srgbClr val="000000"/>
                </a:solidFill>
                <a:latin typeface="Arial"/>
                <a:ea typeface=""/>
                <a:cs typeface=""/>
              </a:rPr>
              <a:t/>
            </a:r>
            <a:br>
              <a:rPr lang="en-US" sz="4800" kern="1200" dirty="0">
                <a:solidFill>
                  <a:srgbClr val="000000"/>
                </a:solidFill>
                <a:latin typeface="Arial"/>
                <a:ea typeface=""/>
                <a:cs typeface=""/>
              </a:rPr>
            </a:br>
            <a:endParaRPr lang="en-US" sz="4800" kern="1200" dirty="0">
              <a:solidFill>
                <a:srgbClr val="000000"/>
              </a:solidFill>
              <a:latin typeface="Arial"/>
              <a:ea typeface=""/>
              <a:cs typeface=""/>
            </a:endParaRPr>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730096" y="3609787"/>
            <a:ext cx="12229440" cy="7912848"/>
          </a:xfrm>
          <a:prstGeom prst="rect">
            <a:avLst/>
          </a:prstGeom>
        </p:spPr>
      </p:pic>
    </p:spTree>
    <p:extLst>
      <p:ext uri="{BB962C8B-B14F-4D97-AF65-F5344CB8AC3E}">
        <p14:creationId xmlns:p14="http://schemas.microsoft.com/office/powerpoint/2010/main" val="15450176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Improve quality through insights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03365" y="3243090"/>
            <a:ext cx="10049920" cy="8315245"/>
          </a:xfrm>
          <a:prstGeom prst="rect">
            <a:avLst/>
          </a:prstGeom>
        </p:spPr>
      </p:pic>
      <p:sp>
        <p:nvSpPr>
          <p:cNvPr id="4" name="Rectangle 3"/>
          <p:cNvSpPr/>
          <p:nvPr/>
        </p:nvSpPr>
        <p:spPr>
          <a:xfrm>
            <a:off x="1630463" y="3243089"/>
            <a:ext cx="9884589" cy="7478970"/>
          </a:xfrm>
          <a:prstGeom prst="rect">
            <a:avLst/>
          </a:prstGeom>
        </p:spPr>
        <p:txBody>
          <a:bodyPr wrap="square">
            <a:spAutoFit/>
          </a:bodyPr>
          <a:lstStyle/>
          <a:p>
            <a:pPr defTabSz="2438430" hangingPunct="1"/>
            <a:r>
              <a:rPr lang="en-US" sz="4800" kern="1200" dirty="0">
                <a:solidFill>
                  <a:srgbClr val="333333"/>
                </a:solidFill>
                <a:latin typeface="Arial"/>
                <a:ea typeface=""/>
                <a:cs typeface=""/>
              </a:rPr>
              <a:t>Understand the team dynamics as they develop and deliver code.</a:t>
            </a:r>
          </a:p>
          <a:p>
            <a:pPr defTabSz="2438430" hangingPunct="1"/>
            <a:endParaRPr lang="en-US" sz="4800" kern="1200" dirty="0">
              <a:solidFill>
                <a:srgbClr val="333333"/>
              </a:solidFill>
              <a:latin typeface="Arial"/>
              <a:ea typeface=""/>
              <a:cs typeface=""/>
            </a:endParaRPr>
          </a:p>
          <a:p>
            <a:pPr defTabSz="2438430" hangingPunct="1"/>
            <a:r>
              <a:rPr lang="en-US" sz="4800" kern="1200" dirty="0">
                <a:solidFill>
                  <a:srgbClr val="333333"/>
                </a:solidFill>
                <a:latin typeface="Arial"/>
                <a:ea typeface=""/>
                <a:cs typeface=""/>
              </a:rPr>
              <a:t>Evaluate code quality </a:t>
            </a:r>
            <a:r>
              <a:rPr lang="mr-IN" sz="4800" kern="1200" dirty="0">
                <a:solidFill>
                  <a:srgbClr val="333333"/>
                </a:solidFill>
                <a:latin typeface="Arial"/>
                <a:ea typeface=""/>
                <a:cs typeface="Mangal" charset="0"/>
              </a:rPr>
              <a:t>–</a:t>
            </a:r>
            <a:r>
              <a:rPr lang="en-US" sz="4800" kern="1200" dirty="0">
                <a:solidFill>
                  <a:srgbClr val="333333"/>
                </a:solidFill>
                <a:latin typeface="Arial"/>
                <a:ea typeface=""/>
                <a:cs typeface=""/>
              </a:rPr>
              <a:t> including code coverage, unit test, function test and security scan results.</a:t>
            </a:r>
          </a:p>
          <a:p>
            <a:pPr defTabSz="2438430" hangingPunct="1"/>
            <a:endParaRPr lang="en-US" sz="4800" kern="1200" dirty="0">
              <a:solidFill>
                <a:srgbClr val="333333"/>
              </a:solidFill>
              <a:latin typeface="Arial"/>
              <a:ea typeface=""/>
              <a:cs typeface=""/>
            </a:endParaRPr>
          </a:p>
          <a:p>
            <a:pPr defTabSz="2438430" hangingPunct="1"/>
            <a:r>
              <a:rPr lang="en-US" sz="4800" kern="1200" dirty="0">
                <a:solidFill>
                  <a:srgbClr val="333333"/>
                </a:solidFill>
                <a:latin typeface="Arial"/>
                <a:ea typeface=""/>
                <a:cs typeface=""/>
              </a:rPr>
              <a:t>Understand delivery metrics and lead times.</a:t>
            </a:r>
          </a:p>
          <a:p>
            <a:pPr defTabSz="2438430" hangingPunct="1"/>
            <a:endParaRPr lang="en-US" sz="4800" kern="1200" dirty="0">
              <a:solidFill>
                <a:srgbClr val="333333"/>
              </a:solidFill>
              <a:latin typeface="Arial"/>
              <a:ea typeface=""/>
              <a:cs typeface=""/>
            </a:endParaRPr>
          </a:p>
        </p:txBody>
      </p:sp>
    </p:spTree>
    <p:extLst>
      <p:ext uri="{BB962C8B-B14F-4D97-AF65-F5344CB8AC3E}">
        <p14:creationId xmlns:p14="http://schemas.microsoft.com/office/powerpoint/2010/main" val="18869517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390526"/>
            <a:ext cx="11147426" cy="2651124"/>
          </a:xfrm>
        </p:spPr>
        <p:txBody>
          <a:bodyPr/>
          <a:lstStyle/>
          <a:p>
            <a:pPr defTabSz="911094">
              <a:defRPr/>
            </a:pPr>
            <a:r>
              <a:rPr lang="en-US" sz="5600" dirty="0">
                <a:solidFill>
                  <a:schemeClr val="tx1">
                    <a:lumMod val="50000"/>
                    <a:lumOff val="50000"/>
                  </a:schemeClr>
                </a:solidFill>
                <a:latin typeface="+mj-lt"/>
              </a:rPr>
              <a:t>Build and scale with examples &amp; proven architectures</a:t>
            </a:r>
          </a:p>
        </p:txBody>
      </p:sp>
      <p:sp>
        <p:nvSpPr>
          <p:cNvPr id="91141" name="Rectangle 13"/>
          <p:cNvSpPr>
            <a:spLocks noChangeArrowheads="1"/>
          </p:cNvSpPr>
          <p:nvPr/>
        </p:nvSpPr>
        <p:spPr bwMode="auto">
          <a:xfrm>
            <a:off x="957879" y="12052909"/>
            <a:ext cx="10394930" cy="543867"/>
          </a:xfrm>
          <a:prstGeom prst="rect">
            <a:avLst/>
          </a:prstGeom>
          <a:solidFill>
            <a:schemeClr val="accent1">
              <a:lumMod val="20000"/>
              <a:lumOff val="80000"/>
            </a:schemeClr>
          </a:solidFill>
          <a:ln>
            <a:noFill/>
          </a:ln>
          <a:extLst/>
        </p:spPr>
        <p:txBody>
          <a:bodyPr wrap="square">
            <a:spAutoFit/>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defTabSz="2438430" hangingPunct="1"/>
            <a:r>
              <a:rPr lang="en-US" altLang="en-US" sz="2934" kern="1200" dirty="0">
                <a:solidFill>
                  <a:srgbClr val="0000FF"/>
                </a:solidFill>
                <a:cs typeface=""/>
                <a:hlinkClick r:id="rId2"/>
              </a:rPr>
              <a:t>https://www.ibm.com/devops/method/category/architectures</a:t>
            </a:r>
            <a:r>
              <a:rPr lang="en-US" altLang="en-US" sz="2934" kern="1200" dirty="0">
                <a:solidFill>
                  <a:srgbClr val="0000FF"/>
                </a:solidFill>
                <a:cs typeface=""/>
              </a:rPr>
              <a:t> </a:t>
            </a:r>
            <a:endParaRPr lang="en-US" altLang="en-US" sz="2934" kern="1200" dirty="0">
              <a:solidFill>
                <a:srgbClr val="5AA700"/>
              </a:solidFill>
              <a:cs typeface=""/>
            </a:endParaRPr>
          </a:p>
        </p:txBody>
      </p:sp>
      <p:sp>
        <p:nvSpPr>
          <p:cNvPr id="29" name="TextBox 28"/>
          <p:cNvSpPr txBox="1"/>
          <p:nvPr/>
        </p:nvSpPr>
        <p:spPr>
          <a:xfrm>
            <a:off x="957879" y="3453696"/>
            <a:ext cx="11355738" cy="3693319"/>
          </a:xfrm>
          <a:prstGeom prst="rect">
            <a:avLst/>
          </a:prstGeom>
          <a:noFill/>
          <a:ln>
            <a:noFill/>
          </a:ln>
        </p:spPr>
        <p:txBody>
          <a:bodyPr wrap="square" lIns="0" tIns="0" rIns="0" bIns="0">
            <a:spAutoFit/>
          </a:bodyPr>
          <a:lstStyle/>
          <a:p>
            <a:pPr defTabSz="1828800" hangingPunct="1"/>
            <a:r>
              <a:rPr lang="en-US" sz="4000" kern="1200" dirty="0">
                <a:solidFill>
                  <a:srgbClr val="000000"/>
                </a:solidFill>
                <a:latin typeface="Arial"/>
                <a:ea typeface=""/>
                <a:cs typeface=""/>
              </a:rPr>
              <a:t>IBM's architectures provide the best practices for building applications in the Cloud. The reference architectures define the basic pattern, while implementations provide specific technology, practices, and tool choices to build and deploy that pattern.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9072" y="7485639"/>
            <a:ext cx="10363736" cy="3507998"/>
          </a:xfrm>
          <a:prstGeom prst="rect">
            <a:avLst/>
          </a:prstGeom>
          <a:noFill/>
          <a:ln w="1270">
            <a:solidFill>
              <a:schemeClr val="bg1">
                <a:lumMod val="85000"/>
              </a:schemeClr>
            </a:solidFill>
          </a:ln>
        </p:spPr>
      </p:pic>
      <p:pic>
        <p:nvPicPr>
          <p:cNvPr id="3" name="Picture 2"/>
          <p:cNvPicPr>
            <a:picLocks noChangeAspect="1"/>
          </p:cNvPicPr>
          <p:nvPr/>
        </p:nvPicPr>
        <p:blipFill>
          <a:blip r:embed="rId4"/>
          <a:stretch>
            <a:fillRect/>
          </a:stretch>
        </p:blipFill>
        <p:spPr>
          <a:xfrm>
            <a:off x="11705662" y="0"/>
            <a:ext cx="12678338" cy="13716000"/>
          </a:xfrm>
          <a:prstGeom prst="rect">
            <a:avLst/>
          </a:prstGeom>
        </p:spPr>
      </p:pic>
    </p:spTree>
    <p:extLst>
      <p:ext uri="{BB962C8B-B14F-4D97-AF65-F5344CB8AC3E}">
        <p14:creationId xmlns:p14="http://schemas.microsoft.com/office/powerpoint/2010/main" val="1083670128"/>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0748" y="4444716"/>
            <a:ext cx="15029021" cy="1994947"/>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215" eaLnBrk="0" fontAlgn="base">
              <a:spcBef>
                <a:spcPct val="0"/>
              </a:spcBef>
              <a:spcAft>
                <a:spcPct val="0"/>
              </a:spcAft>
            </a:pPr>
            <a:endParaRPr lang="en-US" sz="4800" kern="1200">
              <a:solidFill>
                <a:srgbClr val="FFFFFF"/>
              </a:solidFill>
            </a:endParaRPr>
          </a:p>
        </p:txBody>
      </p:sp>
      <p:sp>
        <p:nvSpPr>
          <p:cNvPr id="16" name="Rectangle 15"/>
          <p:cNvSpPr/>
          <p:nvPr/>
        </p:nvSpPr>
        <p:spPr>
          <a:xfrm>
            <a:off x="2222740" y="6150897"/>
            <a:ext cx="15938179" cy="1994947"/>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1219215" eaLnBrk="0" fontAlgn="base">
              <a:spcBef>
                <a:spcPct val="0"/>
              </a:spcBef>
              <a:spcAft>
                <a:spcPct val="0"/>
              </a:spcAft>
            </a:pPr>
            <a:endParaRPr lang="en-US" sz="4800" kern="1200">
              <a:solidFill>
                <a:srgbClr val="FFFFFF"/>
              </a:solidFill>
            </a:endParaRPr>
          </a:p>
        </p:txBody>
      </p:sp>
      <p:sp>
        <p:nvSpPr>
          <p:cNvPr id="7" name="Rectangle 2"/>
          <p:cNvSpPr>
            <a:spLocks/>
          </p:cNvSpPr>
          <p:nvPr/>
        </p:nvSpPr>
        <p:spPr bwMode="auto">
          <a:xfrm>
            <a:off x="18907595" y="0"/>
            <a:ext cx="5476405" cy="13716000"/>
          </a:xfrm>
          <a:prstGeom prst="rect">
            <a:avLst/>
          </a:prstGeom>
          <a:solidFill>
            <a:srgbClr val="5295E9">
              <a:alpha val="6308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52400" tIns="152400" rIns="152400" bIns="152400" anchor="ctr"/>
          <a:lstStyle/>
          <a:p>
            <a:pPr fontAlgn="base">
              <a:spcBef>
                <a:spcPct val="0"/>
              </a:spcBef>
              <a:spcAft>
                <a:spcPct val="0"/>
              </a:spcAft>
              <a:defRPr/>
            </a:pPr>
            <a:endParaRPr lang="en-US" altLang="en-US" sz="8533" b="1" kern="1200">
              <a:solidFill>
                <a:srgbClr val="56A9FD"/>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7170" y="2837855"/>
            <a:ext cx="2139085" cy="1859816"/>
          </a:xfrm>
          <a:prstGeom prst="rect">
            <a:avLst/>
          </a:prstGeom>
          <a:effectLst>
            <a:outerShdw blurRad="50800" dist="38100" dir="2700000" algn="tl" rotWithShape="0">
              <a:prstClr val="black">
                <a:alpha val="40000"/>
              </a:prstClr>
            </a:outerShdw>
          </a:effectLst>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56381" y="4804593"/>
            <a:ext cx="2138640" cy="1859816"/>
          </a:xfrm>
          <a:prstGeom prst="rect">
            <a:avLst/>
          </a:prstGeom>
          <a:effectLst>
            <a:outerShdw blurRad="50800" dist="38100" dir="2700000" algn="tl" rotWithShape="0">
              <a:prstClr val="black">
                <a:alpha val="40000"/>
              </a:prstClr>
            </a:outerShdw>
          </a:effectLst>
        </p:spPr>
      </p:pic>
      <p:pic>
        <p:nvPicPr>
          <p:cNvPr id="55" name="Picture 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625975" y="1825407"/>
            <a:ext cx="2073725" cy="1859816"/>
          </a:xfrm>
          <a:prstGeom prst="rect">
            <a:avLst/>
          </a:prstGeom>
          <a:effectLst>
            <a:outerShdw blurRad="50800" dist="38100" dir="2700000" algn="tl" rotWithShape="0">
              <a:prstClr val="black">
                <a:alpha val="40000"/>
              </a:prstClr>
            </a:outerShdw>
          </a:effectLst>
        </p:spPr>
      </p:pic>
      <p:sp>
        <p:nvSpPr>
          <p:cNvPr id="12290" name="Title 1"/>
          <p:cNvSpPr>
            <a:spLocks noGrp="1"/>
          </p:cNvSpPr>
          <p:nvPr>
            <p:ph type="title"/>
          </p:nvPr>
        </p:nvSpPr>
        <p:spPr>
          <a:xfrm>
            <a:off x="380867" y="428673"/>
            <a:ext cx="22928869" cy="2286003"/>
          </a:xfrm>
        </p:spPr>
        <p:txBody>
          <a:bodyPr>
            <a:normAutofit/>
          </a:bodyPr>
          <a:lstStyle/>
          <a:p>
            <a:r>
              <a:rPr lang="en-US" altLang="en-US" sz="6400" dirty="0">
                <a:latin typeface="Arial" panose="020B0604020202020204" pitchFamily="34" charset="0"/>
                <a:ea typeface="ＭＳ Ｐゴシック" panose="020B0600070205080204" pitchFamily="34" charset="-128"/>
                <a:cs typeface="Arial" panose="020B0604020202020204" pitchFamily="34" charset="0"/>
              </a:rPr>
              <a:t>Give </a:t>
            </a:r>
            <a:r>
              <a:rPr lang="en-US" altLang="en-US" sz="6400" dirty="0">
                <a:latin typeface="Arial" panose="020B0604020202020204" pitchFamily="34" charset="0"/>
                <a:ea typeface="ＭＳ Ｐゴシック" panose="020B0600070205080204" pitchFamily="34" charset="-128"/>
                <a:cs typeface="Arial" panose="020B0604020202020204" pitchFamily="34" charset="0"/>
              </a:rPr>
              <a:t>e</a:t>
            </a:r>
            <a:r>
              <a:rPr lang="en-US" altLang="en-US" sz="6400" dirty="0">
                <a:latin typeface="Arial" panose="020B0604020202020204" pitchFamily="34" charset="0"/>
                <a:ea typeface="ＭＳ Ｐゴシック" panose="020B0600070205080204" pitchFamily="34" charset="-128"/>
                <a:cs typeface="Arial" panose="020B0604020202020204" pitchFamily="34" charset="0"/>
              </a:rPr>
              <a:t>nterprise consulting a makeover</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2292"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6400">
                <a:solidFill>
                  <a:schemeClr val="bg2"/>
                </a:solidFill>
                <a:latin typeface="Arial" panose="020B0604020202020204" pitchFamily="34" charset="0"/>
                <a:ea typeface="ＭＳ Ｐゴシック" panose="020B0600070205080204" pitchFamily="34" charset="-128"/>
                <a:cs typeface="Arial" panose="020B0604020202020204" pitchFamily="34" charset="0"/>
              </a:defRPr>
            </a:lvl1pPr>
            <a:lvl2pPr marL="1981225" indent="-762010">
              <a:spcBef>
                <a:spcPct val="20000"/>
              </a:spcBef>
              <a:buFont typeface="Arial" panose="020B0604020202020204" pitchFamily="34" charset="0"/>
              <a:buChar char="–"/>
              <a:defRPr sz="5333">
                <a:solidFill>
                  <a:schemeClr val="bg2"/>
                </a:solidFill>
                <a:latin typeface="Arial" panose="020B0604020202020204" pitchFamily="34" charset="0"/>
                <a:ea typeface="ＭＳ Ｐゴシック" panose="020B0600070205080204" pitchFamily="34" charset="-128"/>
                <a:cs typeface="Arial" panose="020B0604020202020204" pitchFamily="34" charset="0"/>
              </a:defRPr>
            </a:lvl2pPr>
            <a:lvl3pPr marL="3048038" indent="-609608">
              <a:spcBef>
                <a:spcPct val="20000"/>
              </a:spcBef>
              <a:buFont typeface="Arial" panose="020B0604020202020204" pitchFamily="34" charset="0"/>
              <a:buChar char="•"/>
              <a:defRPr>
                <a:solidFill>
                  <a:schemeClr val="bg2"/>
                </a:solidFill>
                <a:latin typeface="Arial" panose="020B0604020202020204" pitchFamily="34" charset="0"/>
                <a:ea typeface="ＭＳ Ｐゴシック" panose="020B0600070205080204" pitchFamily="34" charset="-128"/>
                <a:cs typeface="Arial" panose="020B0604020202020204" pitchFamily="34" charset="0"/>
              </a:defRPr>
            </a:lvl3pPr>
            <a:lvl4pPr marL="4267253"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4pPr>
            <a:lvl5pPr marL="5486469" indent="-609608">
              <a:spcBef>
                <a:spcPct val="20000"/>
              </a:spcBef>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5pPr>
            <a:lvl6pPr marL="670568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6pPr>
            <a:lvl7pPr marL="7924899"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7pPr>
            <a:lvl8pPr marL="9144114"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8pPr>
            <a:lvl9pPr marL="10363330" indent="-609608" defTabSz="1219215" eaLnBrk="0" fontAlgn="base" hangingPunct="0">
              <a:spcBef>
                <a:spcPct val="20000"/>
              </a:spcBef>
              <a:spcAft>
                <a:spcPct val="0"/>
              </a:spcAft>
              <a:buFont typeface="Arial" panose="020B0604020202020204" pitchFamily="34" charset="0"/>
              <a:buChar char="»"/>
              <a:defRPr sz="4267">
                <a:solidFill>
                  <a:schemeClr val="bg2"/>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698FE5D2-1AE5-47EA-9625-CA1D8C842B1A}" type="slidenum">
              <a:rPr lang="en-US" altLang="en-US" sz="2667">
                <a:solidFill>
                  <a:srgbClr val="939396"/>
                </a:solidFill>
              </a:rPr>
              <a:pPr>
                <a:spcBef>
                  <a:spcPct val="0"/>
                </a:spcBef>
                <a:buFontTx/>
                <a:buNone/>
              </a:pPr>
              <a:t>3</a:t>
            </a:fld>
            <a:endParaRPr lang="en-US" altLang="en-US" sz="2667">
              <a:solidFill>
                <a:srgbClr val="939396"/>
              </a:solidFill>
            </a:endParaRPr>
          </a:p>
        </p:txBody>
      </p:sp>
      <p:sp>
        <p:nvSpPr>
          <p:cNvPr id="8" name="Rectangle 7"/>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9215" eaLnBrk="0" fontAlgn="base">
              <a:spcBef>
                <a:spcPct val="0"/>
              </a:spcBef>
              <a:spcAft>
                <a:spcPct val="0"/>
              </a:spcAft>
            </a:pPr>
            <a:endParaRPr lang="en-US" sz="4800" kern="1200">
              <a:solidFill>
                <a:srgbClr val="FFFFFF"/>
              </a:solidFill>
            </a:endParaRPr>
          </a:p>
        </p:txBody>
      </p:sp>
      <p:sp>
        <p:nvSpPr>
          <p:cNvPr id="21" name="Content Placeholder 1"/>
          <p:cNvSpPr txBox="1">
            <a:spLocks/>
          </p:cNvSpPr>
          <p:nvPr/>
        </p:nvSpPr>
        <p:spPr bwMode="auto">
          <a:xfrm>
            <a:off x="3984167" y="8739602"/>
            <a:ext cx="13870899" cy="4882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733" b="1" dirty="0">
                <a:solidFill>
                  <a:srgbClr val="4D4D4F"/>
                </a:solidFill>
              </a:rPr>
              <a:t>Our approach</a:t>
            </a:r>
          </a:p>
          <a:p>
            <a:r>
              <a:rPr lang="en-US" sz="3733" dirty="0">
                <a:solidFill>
                  <a:srgbClr val="4D4D4F"/>
                </a:solidFill>
              </a:rPr>
              <a:t>Add </a:t>
            </a:r>
            <a:r>
              <a:rPr lang="en-US" sz="3733" b="1" dirty="0">
                <a:solidFill>
                  <a:srgbClr val="29A9A2"/>
                </a:solidFill>
              </a:rPr>
              <a:t>startup behaviors </a:t>
            </a:r>
            <a:r>
              <a:rPr lang="en-US" sz="3733" dirty="0">
                <a:solidFill>
                  <a:srgbClr val="4D4D4F"/>
                </a:solidFill>
              </a:rPr>
              <a:t>to how we work – and how we work with clients</a:t>
            </a:r>
          </a:p>
          <a:p>
            <a:r>
              <a:rPr lang="en-US" sz="3733" dirty="0">
                <a:solidFill>
                  <a:srgbClr val="4D4D4F"/>
                </a:solidFill>
              </a:rPr>
              <a:t>Create</a:t>
            </a:r>
            <a:r>
              <a:rPr lang="en-US" sz="3733" dirty="0">
                <a:solidFill>
                  <a:srgbClr val="0070C0"/>
                </a:solidFill>
              </a:rPr>
              <a:t> </a:t>
            </a:r>
            <a:r>
              <a:rPr lang="en-US" sz="3733" b="1" dirty="0">
                <a:solidFill>
                  <a:srgbClr val="29A9A2"/>
                </a:solidFill>
              </a:rPr>
              <a:t>a methodology and a physical place </a:t>
            </a:r>
            <a:r>
              <a:rPr lang="en-US" sz="3733" dirty="0">
                <a:solidFill>
                  <a:srgbClr val="4D4D4F"/>
                </a:solidFill>
              </a:rPr>
              <a:t>in which to immerse clients in our methodology</a:t>
            </a:r>
          </a:p>
          <a:p>
            <a:r>
              <a:rPr lang="en-US" sz="3733" dirty="0">
                <a:solidFill>
                  <a:srgbClr val="4D4D4F"/>
                </a:solidFill>
              </a:rPr>
              <a:t>Bring startup </a:t>
            </a:r>
            <a:r>
              <a:rPr lang="en-US" sz="3733" b="1" dirty="0">
                <a:solidFill>
                  <a:srgbClr val="29A9A2"/>
                </a:solidFill>
              </a:rPr>
              <a:t>energy, techniques and focus </a:t>
            </a:r>
            <a:r>
              <a:rPr lang="en-US" sz="3733" dirty="0">
                <a:solidFill>
                  <a:srgbClr val="4D4D4F"/>
                </a:solidFill>
              </a:rPr>
              <a:t>to enterprises</a:t>
            </a:r>
          </a:p>
        </p:txBody>
      </p:sp>
      <p:sp>
        <p:nvSpPr>
          <p:cNvPr id="25" name="TextBox 24"/>
          <p:cNvSpPr txBox="1"/>
          <p:nvPr/>
        </p:nvSpPr>
        <p:spPr>
          <a:xfrm>
            <a:off x="380871" y="2260523"/>
            <a:ext cx="17588979" cy="1405641"/>
          </a:xfrm>
          <a:prstGeom prst="rect">
            <a:avLst/>
          </a:prstGeom>
          <a:noFill/>
          <a:effectLst/>
        </p:spPr>
        <p:txBody>
          <a:bodyPr wrap="square" rtlCol="0">
            <a:spAutoFit/>
          </a:bodyPr>
          <a:lstStyle/>
          <a:p>
            <a:pPr defTabSz="1219215" eaLnBrk="0" fontAlgn="base">
              <a:spcBef>
                <a:spcPct val="0"/>
              </a:spcBef>
              <a:spcAft>
                <a:spcPct val="0"/>
              </a:spcAft>
            </a:pPr>
            <a:r>
              <a:rPr lang="en-US" sz="4267" b="1" kern="1200" dirty="0">
                <a:solidFill>
                  <a:srgbClr val="0070C0"/>
                </a:solidFill>
                <a:latin typeface="Arial"/>
                <a:ea typeface="ＭＳ Ｐゴシック" panose="020B0600070205080204" pitchFamily="34" charset="-128"/>
                <a:cs typeface=""/>
              </a:rPr>
              <a:t>Inspired by startups, we realized that we needed a different approach to help enterprises be successful in the cloud</a:t>
            </a:r>
          </a:p>
        </p:txBody>
      </p:sp>
      <p:sp>
        <p:nvSpPr>
          <p:cNvPr id="13" name="Content Placeholder 1"/>
          <p:cNvSpPr txBox="1">
            <a:spLocks/>
          </p:cNvSpPr>
          <p:nvPr/>
        </p:nvSpPr>
        <p:spPr bwMode="auto">
          <a:xfrm>
            <a:off x="2678244" y="6428368"/>
            <a:ext cx="15076333" cy="1440000"/>
          </a:xfrm>
          <a:prstGeom prst="rect">
            <a:avLst/>
          </a:prstGeom>
          <a:noFill/>
          <a:ln>
            <a:noFill/>
          </a:ln>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733" b="1" dirty="0">
                <a:solidFill>
                  <a:srgbClr val="4D4D4F"/>
                </a:solidFill>
              </a:rPr>
              <a:t>The size, complexity and conventions of enterprises make the </a:t>
            </a:r>
            <a:r>
              <a:rPr lang="en-US" sz="3733" b="1" dirty="0">
                <a:solidFill>
                  <a:srgbClr val="0070C0"/>
                </a:solidFill>
              </a:rPr>
              <a:t>agile approach </a:t>
            </a:r>
            <a:r>
              <a:rPr lang="en-US" sz="3733" b="1" dirty="0">
                <a:solidFill>
                  <a:srgbClr val="4D4D4F"/>
                </a:solidFill>
              </a:rPr>
              <a:t>impractical to fully commit to and implement</a:t>
            </a:r>
            <a:endParaRPr lang="en-US" sz="3733" dirty="0">
              <a:solidFill>
                <a:srgbClr val="4D4D4F"/>
              </a:solidFill>
            </a:endParaRPr>
          </a:p>
        </p:txBody>
      </p:sp>
      <p:sp>
        <p:nvSpPr>
          <p:cNvPr id="14" name="Content Placeholder 1"/>
          <p:cNvSpPr txBox="1">
            <a:spLocks/>
          </p:cNvSpPr>
          <p:nvPr/>
        </p:nvSpPr>
        <p:spPr bwMode="auto">
          <a:xfrm>
            <a:off x="825599" y="4679421"/>
            <a:ext cx="14499320" cy="152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rm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733" b="1" dirty="0">
                <a:solidFill>
                  <a:srgbClr val="4D4D4F"/>
                </a:solidFill>
              </a:rPr>
              <a:t>The pace and complexity of the traditional </a:t>
            </a:r>
            <a:r>
              <a:rPr lang="en-US" sz="3733" b="1" dirty="0">
                <a:solidFill>
                  <a:srgbClr val="0070C0"/>
                </a:solidFill>
              </a:rPr>
              <a:t>waterfall approach </a:t>
            </a:r>
            <a:r>
              <a:rPr lang="en-US" sz="3733" b="1" dirty="0">
                <a:solidFill>
                  <a:srgbClr val="4D4D4F"/>
                </a:solidFill>
              </a:rPr>
              <a:t>makes it unfavorable for delivering cloud-based projects</a:t>
            </a:r>
          </a:p>
        </p:txBody>
      </p:sp>
    </p:spTree>
    <p:extLst>
      <p:ext uri="{BB962C8B-B14F-4D97-AF65-F5344CB8AC3E}">
        <p14:creationId xmlns:p14="http://schemas.microsoft.com/office/powerpoint/2010/main" val="7662879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4080" y="2770481"/>
            <a:ext cx="8476120" cy="7653890"/>
          </a:xfrm>
        </p:spPr>
        <p:txBody>
          <a:bodyPr/>
          <a:lstStyle/>
          <a:p>
            <a:pPr>
              <a:spcBef>
                <a:spcPts val="2400"/>
              </a:spcBef>
            </a:pPr>
            <a:r>
              <a:rPr lang="en-US" sz="3600" dirty="0">
                <a:solidFill>
                  <a:srgbClr val="000000"/>
                </a:solidFill>
              </a:rPr>
              <a:t>Garage Method courseware provides development teams with a way to extend the team knowledge.</a:t>
            </a:r>
          </a:p>
          <a:p>
            <a:pPr>
              <a:spcBef>
                <a:spcPts val="2400"/>
              </a:spcBef>
            </a:pPr>
            <a:r>
              <a:rPr lang="en-US" sz="3600" dirty="0">
                <a:solidFill>
                  <a:srgbClr val="000000"/>
                </a:solidFill>
              </a:rPr>
              <a:t>Courses provide </a:t>
            </a:r>
            <a:r>
              <a:rPr lang="en-US" sz="3734" dirty="0">
                <a:solidFill>
                  <a:srgbClr val="000000"/>
                </a:solidFill>
              </a:rPr>
              <a:t>experience with the practices, tools, architectures and platforms to transform everything from your team to your enterprise.</a:t>
            </a:r>
            <a:endParaRPr lang="en-US" sz="3600" dirty="0">
              <a:solidFill>
                <a:srgbClr val="000000"/>
              </a:solidFill>
            </a:endParaRPr>
          </a:p>
          <a:p>
            <a:pPr>
              <a:spcBef>
                <a:spcPts val="2400"/>
              </a:spcBef>
            </a:pPr>
            <a:r>
              <a:rPr lang="en-US" sz="3600" dirty="0">
                <a:solidFill>
                  <a:srgbClr val="000000"/>
                </a:solidFill>
              </a:rPr>
              <a:t>Personalized results, analytics </a:t>
            </a:r>
            <a:r>
              <a:rPr lang="en-US" sz="3600" dirty="0">
                <a:solidFill>
                  <a:schemeClr val="accent2"/>
                </a:solidFill>
              </a:rPr>
              <a:t>an</a:t>
            </a:r>
            <a:r>
              <a:rPr lang="en-US" sz="3600" dirty="0">
                <a:solidFill>
                  <a:srgbClr val="000000"/>
                </a:solidFill>
              </a:rPr>
              <a:t>d team metrics</a:t>
            </a:r>
          </a:p>
          <a:p>
            <a:pPr>
              <a:spcBef>
                <a:spcPts val="2400"/>
              </a:spcBef>
            </a:pPr>
            <a:r>
              <a:rPr lang="en-US" sz="3600" dirty="0">
                <a:solidFill>
                  <a:srgbClr val="000000"/>
                </a:solidFill>
              </a:rPr>
              <a:t>New courses and tutorials being added constantly. Check your progress!</a:t>
            </a:r>
          </a:p>
        </p:txBody>
      </p:sp>
      <p:sp>
        <p:nvSpPr>
          <p:cNvPr id="9" name="Rectangle 8"/>
          <p:cNvSpPr/>
          <p:nvPr/>
        </p:nvSpPr>
        <p:spPr>
          <a:xfrm>
            <a:off x="1244080" y="11726476"/>
            <a:ext cx="9705940" cy="697739"/>
          </a:xfrm>
          <a:prstGeom prst="rect">
            <a:avLst/>
          </a:prstGeom>
          <a:solidFill>
            <a:schemeClr val="accent1">
              <a:lumMod val="20000"/>
              <a:lumOff val="80000"/>
            </a:schemeClr>
          </a:solidFill>
        </p:spPr>
        <p:txBody>
          <a:bodyPr wrap="square" lIns="243824" tIns="121912" rIns="243824" bIns="121912">
            <a:spAutoFit/>
          </a:bodyPr>
          <a:lstStyle/>
          <a:p>
            <a:pPr algn="ctr" defTabSz="1219114" hangingPunct="1">
              <a:defRPr/>
            </a:pPr>
            <a:r>
              <a:rPr lang="en-US" sz="2934" kern="1200">
                <a:solidFill>
                  <a:srgbClr val="5AA700"/>
                </a:solidFill>
                <a:latin typeface="Arial"/>
                <a:ea typeface=""/>
                <a:cs typeface=""/>
                <a:hlinkClick r:id="rId2"/>
              </a:rPr>
              <a:t>https</a:t>
            </a:r>
            <a:r>
              <a:rPr lang="en-US" sz="2934" kern="1200" dirty="0">
                <a:solidFill>
                  <a:srgbClr val="5AA700"/>
                </a:solidFill>
                <a:latin typeface="Arial"/>
                <a:ea typeface=""/>
                <a:cs typeface=""/>
                <a:hlinkClick r:id="rId2"/>
              </a:rPr>
              <a:t>://www.ibm.com/devops/method/category/courses</a:t>
            </a:r>
            <a:r>
              <a:rPr lang="en-US" sz="2934" kern="1200" dirty="0">
                <a:solidFill>
                  <a:srgbClr val="5AA700"/>
                </a:solidFill>
                <a:latin typeface="Arial"/>
                <a:ea typeface=""/>
                <a:cs typeface=""/>
              </a:rPr>
              <a:t> </a:t>
            </a:r>
          </a:p>
        </p:txBody>
      </p:sp>
      <p:sp>
        <p:nvSpPr>
          <p:cNvPr id="11" name="Text Placeholder 2"/>
          <p:cNvSpPr txBox="1">
            <a:spLocks/>
          </p:cNvSpPr>
          <p:nvPr/>
        </p:nvSpPr>
        <p:spPr>
          <a:xfrm>
            <a:off x="785492" y="224716"/>
            <a:ext cx="20726400" cy="2011680"/>
          </a:xfrm>
          <a:prstGeom prst="rect">
            <a:avLst/>
          </a:prstGeom>
        </p:spPr>
        <p:txBody>
          <a:bodyPr vert="horz" lIns="91440" tIns="45720" rIns="91440" bIns="45720" rtlCol="0" anchor="ctr">
            <a:noAutofit/>
          </a:bodyPr>
          <a:lstStyle>
            <a:lvl1pPr defTabSz="911094" eaLnBrk="1" hangingPunct="1">
              <a:lnSpc>
                <a:spcPct val="90000"/>
              </a:lnSpc>
              <a:spcBef>
                <a:spcPct val="0"/>
              </a:spcBef>
              <a:defRPr sz="5600" kern="1200">
                <a:solidFill>
                  <a:schemeClr val="tx1">
                    <a:lumMod val="50000"/>
                    <a:lumOff val="50000"/>
                  </a:schemeClr>
                </a:solidFill>
                <a:latin typeface="+mj-lt"/>
                <a:ea typeface="+mj-ea"/>
                <a:cs typeface="+mj-cs"/>
              </a:defRPr>
            </a:lvl1pPr>
          </a:lstStyle>
          <a:p>
            <a:r>
              <a:rPr lang="en-US" dirty="0"/>
              <a:t>Learning Lab</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201" y="4167805"/>
            <a:ext cx="8777938" cy="4567382"/>
          </a:xfrm>
          <a:prstGeom prst="rect">
            <a:avLst/>
          </a:prstGeom>
          <a:ln w="635">
            <a:solidFill>
              <a:schemeClr val="accent4">
                <a:lumMod val="40000"/>
                <a:lumOff val="60000"/>
              </a:schemeClr>
            </a:solidFill>
          </a:ln>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42988" y="6169945"/>
            <a:ext cx="9123620" cy="6760038"/>
          </a:xfrm>
          <a:prstGeom prst="rect">
            <a:avLst/>
          </a:prstGeom>
          <a:ln w="635">
            <a:solidFill>
              <a:schemeClr val="accent4">
                <a:lumMod val="40000"/>
                <a:lumOff val="60000"/>
              </a:schemeClr>
            </a:solid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0200" y="1230556"/>
            <a:ext cx="9259788" cy="2496128"/>
          </a:xfrm>
          <a:prstGeom prst="rect">
            <a:avLst/>
          </a:prstGeom>
          <a:ln w="635">
            <a:solidFill>
              <a:schemeClr val="accent4">
                <a:lumMod val="40000"/>
                <a:lumOff val="60000"/>
              </a:schemeClr>
            </a:solidFill>
          </a:ln>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0867" y="610383"/>
            <a:ext cx="5805742" cy="5559562"/>
          </a:xfrm>
          <a:prstGeom prst="rect">
            <a:avLst/>
          </a:prstGeom>
          <a:ln w="635">
            <a:solidFill>
              <a:schemeClr val="accent4">
                <a:lumMod val="40000"/>
                <a:lumOff val="60000"/>
              </a:schemeClr>
            </a:solidFill>
          </a:ln>
        </p:spPr>
      </p:pic>
    </p:spTree>
    <p:extLst>
      <p:ext uri="{BB962C8B-B14F-4D97-AF65-F5344CB8AC3E}">
        <p14:creationId xmlns:p14="http://schemas.microsoft.com/office/powerpoint/2010/main" val="4350310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928" y="712489"/>
            <a:ext cx="23037072" cy="1025923"/>
          </a:xfrm>
        </p:spPr>
        <p:txBody>
          <a:bodyPr/>
          <a:lstStyle/>
          <a:p>
            <a:r>
              <a:rPr lang="en-US" dirty="0">
                <a:solidFill>
                  <a:schemeClr val="accent2"/>
                </a:solidFill>
              </a:rPr>
              <a:t>For more information</a:t>
            </a:r>
          </a:p>
        </p:txBody>
      </p:sp>
      <p:sp>
        <p:nvSpPr>
          <p:cNvPr id="3" name="TextBox 2"/>
          <p:cNvSpPr txBox="1"/>
          <p:nvPr/>
        </p:nvSpPr>
        <p:spPr>
          <a:xfrm>
            <a:off x="1028292" y="2959857"/>
            <a:ext cx="22676979" cy="8329653"/>
          </a:xfrm>
          <a:prstGeom prst="rect">
            <a:avLst/>
          </a:prstGeom>
          <a:noFill/>
        </p:spPr>
        <p:txBody>
          <a:bodyPr wrap="square" rtlCol="0">
            <a:spAutoFit/>
          </a:bodyPr>
          <a:lstStyle/>
          <a:p>
            <a:pPr marL="762010" indent="-762010" defTabSz="2438430" hangingPunct="1">
              <a:spcBef>
                <a:spcPts val="533"/>
              </a:spcBef>
              <a:buFont typeface="Arial" panose="020B0604020202020204" pitchFamily="34" charset="0"/>
              <a:buChar char="•"/>
            </a:pPr>
            <a:r>
              <a:rPr lang="en-US" sz="3733" b="1" spc="-80" dirty="0">
                <a:solidFill>
                  <a:srgbClr val="5A6464"/>
                </a:solidFill>
                <a:latin typeface="Arial"/>
                <a:ea typeface=""/>
                <a:cs typeface="Arial"/>
              </a:rPr>
              <a:t>Cloud Garage Method</a:t>
            </a:r>
            <a:r>
              <a:rPr lang="en-US" sz="3733" b="1" spc="-80" dirty="0" smtClean="0">
                <a:solidFill>
                  <a:srgbClr val="5A6464"/>
                </a:solidFill>
                <a:latin typeface="Arial"/>
                <a:ea typeface=""/>
                <a:cs typeface="Arial"/>
              </a:rPr>
              <a:t>:</a:t>
            </a:r>
          </a:p>
          <a:p>
            <a:pPr marL="1981225" lvl="1" indent="-762010" defTabSz="2438430" hangingPunct="1">
              <a:spcBef>
                <a:spcPts val="533"/>
              </a:spcBef>
              <a:buFont typeface="Arial" panose="020B0604020202020204" pitchFamily="34" charset="0"/>
              <a:buChar char="•"/>
            </a:pPr>
            <a:r>
              <a:rPr lang="en-US" sz="3733" spc="-80" dirty="0" smtClean="0">
                <a:solidFill>
                  <a:srgbClr val="5A6464"/>
                </a:solidFill>
                <a:latin typeface="Arial"/>
                <a:ea typeface=""/>
                <a:cs typeface="Arial"/>
              </a:rPr>
              <a:t>Main </a:t>
            </a:r>
            <a:r>
              <a:rPr lang="en-US" sz="3733" spc="-80" dirty="0">
                <a:solidFill>
                  <a:srgbClr val="5A6464"/>
                </a:solidFill>
                <a:latin typeface="Arial"/>
                <a:ea typeface=""/>
                <a:cs typeface="Arial"/>
              </a:rPr>
              <a:t>page:  </a:t>
            </a:r>
            <a:r>
              <a:rPr lang="en-US" sz="3733" spc="-80" dirty="0">
                <a:solidFill>
                  <a:srgbClr val="5A6464"/>
                </a:solidFill>
                <a:latin typeface="Arial"/>
                <a:ea typeface=""/>
                <a:cs typeface="Arial"/>
                <a:hlinkClick r:id="rId2"/>
              </a:rPr>
              <a:t>https://www.ibm.com/devops/method</a:t>
            </a:r>
            <a:r>
              <a:rPr lang="en-US" sz="3733" spc="-80" dirty="0">
                <a:solidFill>
                  <a:srgbClr val="5A6464"/>
                </a:solidFill>
                <a:latin typeface="Arial"/>
                <a:ea typeface=""/>
                <a:cs typeface="Arial"/>
              </a:rPr>
              <a:t> </a:t>
            </a:r>
            <a:endParaRPr lang="en-US" sz="3733" spc="-80" dirty="0" smtClean="0">
              <a:solidFill>
                <a:srgbClr val="5A6464"/>
              </a:solidFill>
              <a:latin typeface="Arial"/>
              <a:ea typeface=""/>
              <a:cs typeface="Arial"/>
            </a:endParaRPr>
          </a:p>
          <a:p>
            <a:pPr marL="1981225" lvl="1" indent="-762010" defTabSz="2438430" hangingPunct="1">
              <a:spcBef>
                <a:spcPts val="533"/>
              </a:spcBef>
              <a:buFont typeface="Arial" panose="020B0604020202020204" pitchFamily="34" charset="0"/>
              <a:buChar char="•"/>
            </a:pPr>
            <a:r>
              <a:rPr lang="en-US" sz="3733" spc="-80" dirty="0">
                <a:solidFill>
                  <a:srgbClr val="5A6464"/>
                </a:solidFill>
                <a:latin typeface="Arial"/>
                <a:ea typeface=""/>
                <a:cs typeface="Arial"/>
              </a:rPr>
              <a:t>Practices: </a:t>
            </a:r>
            <a:r>
              <a:rPr lang="en-US" sz="3733" spc="-80" dirty="0">
                <a:solidFill>
                  <a:srgbClr val="5A6464"/>
                </a:solidFill>
                <a:latin typeface="Arial"/>
                <a:ea typeface=""/>
                <a:cs typeface="Arial"/>
                <a:hlinkClick r:id="rId3"/>
              </a:rPr>
              <a:t>https://</a:t>
            </a:r>
            <a:r>
              <a:rPr lang="en-US" sz="3733" spc="-80" dirty="0" smtClean="0">
                <a:solidFill>
                  <a:srgbClr val="5A6464"/>
                </a:solidFill>
                <a:latin typeface="Arial"/>
                <a:ea typeface=""/>
                <a:cs typeface="Arial"/>
                <a:hlinkClick r:id="rId3"/>
              </a:rPr>
              <a:t>www.ibm.com/devops/method/category/practices</a:t>
            </a:r>
            <a:r>
              <a:rPr lang="en-US" sz="3733" spc="-80" dirty="0" smtClean="0">
                <a:solidFill>
                  <a:srgbClr val="5A6464"/>
                </a:solidFill>
                <a:latin typeface="Arial"/>
                <a:ea typeface=""/>
                <a:cs typeface="Arial"/>
              </a:rPr>
              <a:t> </a:t>
            </a:r>
            <a:endParaRPr lang="en-US" sz="3733" spc="-80" dirty="0">
              <a:solidFill>
                <a:srgbClr val="5A6464"/>
              </a:solidFill>
              <a:latin typeface="Arial"/>
              <a:ea typeface=""/>
              <a:cs typeface="Arial"/>
            </a:endParaRPr>
          </a:p>
          <a:p>
            <a:pPr marL="1981225" lvl="1" indent="-762010" defTabSz="2438430" hangingPunct="1">
              <a:spcBef>
                <a:spcPts val="533"/>
              </a:spcBef>
              <a:buFont typeface="Arial" panose="020B0604020202020204" pitchFamily="34" charset="0"/>
              <a:buChar char="•"/>
            </a:pPr>
            <a:r>
              <a:rPr lang="en-US" sz="3733" spc="-80" dirty="0" smtClean="0">
                <a:solidFill>
                  <a:srgbClr val="5A6464"/>
                </a:solidFill>
                <a:latin typeface="Arial"/>
                <a:ea typeface=""/>
                <a:cs typeface="Arial"/>
              </a:rPr>
              <a:t>Architectures</a:t>
            </a:r>
            <a:r>
              <a:rPr lang="en-US" sz="3733" spc="-80" dirty="0">
                <a:solidFill>
                  <a:srgbClr val="5A6464"/>
                </a:solidFill>
                <a:latin typeface="Arial"/>
                <a:ea typeface=""/>
                <a:cs typeface="Arial"/>
              </a:rPr>
              <a:t>: </a:t>
            </a:r>
            <a:r>
              <a:rPr lang="en-US" sz="3733" spc="-80" dirty="0">
                <a:solidFill>
                  <a:srgbClr val="5A6464"/>
                </a:solidFill>
                <a:latin typeface="Arial"/>
                <a:ea typeface=""/>
                <a:cs typeface="Arial"/>
                <a:hlinkClick r:id="rId4"/>
              </a:rPr>
              <a:t>https://www.ibm.com/devops/method/category/architectures</a:t>
            </a:r>
            <a:r>
              <a:rPr lang="en-US" sz="3733" spc="-80" dirty="0">
                <a:solidFill>
                  <a:srgbClr val="5A6464"/>
                </a:solidFill>
                <a:latin typeface="Arial"/>
                <a:ea typeface=""/>
                <a:cs typeface="Arial"/>
              </a:rPr>
              <a:t> </a:t>
            </a:r>
          </a:p>
          <a:p>
            <a:pPr marL="1981225" lvl="1" indent="-762010" defTabSz="2438430" hangingPunct="1">
              <a:spcBef>
                <a:spcPts val="533"/>
              </a:spcBef>
              <a:buFont typeface="Arial" panose="020B0604020202020204" pitchFamily="34" charset="0"/>
              <a:buChar char="•"/>
            </a:pPr>
            <a:r>
              <a:rPr lang="en-US" sz="3733" spc="-80" dirty="0">
                <a:solidFill>
                  <a:srgbClr val="5A6464"/>
                </a:solidFill>
                <a:latin typeface="Arial"/>
                <a:ea typeface=""/>
                <a:cs typeface="Arial"/>
              </a:rPr>
              <a:t>Toolchains: </a:t>
            </a:r>
            <a:r>
              <a:rPr lang="en-US" sz="3733" spc="-80" dirty="0">
                <a:solidFill>
                  <a:srgbClr val="5A6464"/>
                </a:solidFill>
                <a:latin typeface="Arial"/>
                <a:ea typeface=""/>
                <a:cs typeface="Arial"/>
                <a:hlinkClick r:id="rId5"/>
              </a:rPr>
              <a:t>https://www.ibm.com/devops/method/category/tools</a:t>
            </a:r>
            <a:endParaRPr lang="en-US" sz="3733" spc="-80" dirty="0">
              <a:solidFill>
                <a:srgbClr val="5A6464"/>
              </a:solidFill>
              <a:latin typeface="Arial"/>
              <a:ea typeface=""/>
              <a:cs typeface="Arial"/>
            </a:endParaRPr>
          </a:p>
          <a:p>
            <a:pPr marL="1981225" lvl="1" indent="-762010" defTabSz="2438430" hangingPunct="1">
              <a:spcBef>
                <a:spcPts val="533"/>
              </a:spcBef>
              <a:buFont typeface="Arial" panose="020B0604020202020204" pitchFamily="34" charset="0"/>
              <a:buChar char="•"/>
            </a:pPr>
            <a:r>
              <a:rPr lang="en-US" sz="3733" spc="-80" dirty="0" smtClean="0">
                <a:solidFill>
                  <a:srgbClr val="5A6464"/>
                </a:solidFill>
                <a:latin typeface="Arial"/>
                <a:ea typeface=""/>
                <a:cs typeface="Arial"/>
              </a:rPr>
              <a:t>Learning </a:t>
            </a:r>
            <a:r>
              <a:rPr lang="en-US" sz="3733" spc="-80" dirty="0">
                <a:solidFill>
                  <a:srgbClr val="5A6464"/>
                </a:solidFill>
                <a:latin typeface="Arial"/>
                <a:ea typeface=""/>
                <a:cs typeface="Arial"/>
              </a:rPr>
              <a:t>Lab: </a:t>
            </a:r>
            <a:r>
              <a:rPr lang="en-US" sz="3733" spc="-80" dirty="0">
                <a:solidFill>
                  <a:srgbClr val="5A6464"/>
                </a:solidFill>
                <a:latin typeface="Arial"/>
                <a:ea typeface=""/>
                <a:cs typeface="Arial"/>
                <a:hlinkClick r:id="rId6"/>
              </a:rPr>
              <a:t>https://www.ibm.com/devops/method/category/courses</a:t>
            </a:r>
            <a:r>
              <a:rPr lang="en-US" sz="3733" spc="-80" dirty="0">
                <a:solidFill>
                  <a:srgbClr val="5A6464"/>
                </a:solidFill>
                <a:latin typeface="Arial"/>
                <a:ea typeface=""/>
                <a:cs typeface="Arial"/>
              </a:rPr>
              <a:t> </a:t>
            </a:r>
          </a:p>
          <a:p>
            <a:pPr marL="1981225" lvl="1" indent="-762010" defTabSz="2438430" hangingPunct="1">
              <a:spcBef>
                <a:spcPts val="533"/>
              </a:spcBef>
              <a:buFont typeface="Arial" panose="020B0604020202020204" pitchFamily="34" charset="0"/>
              <a:buChar char="•"/>
            </a:pPr>
            <a:endParaRPr lang="en-US" sz="3733" spc="-80" dirty="0">
              <a:solidFill>
                <a:srgbClr val="5A6464"/>
              </a:solidFill>
              <a:latin typeface="Arial"/>
              <a:ea typeface=""/>
              <a:cs typeface="Arial"/>
            </a:endParaRPr>
          </a:p>
          <a:p>
            <a:pPr marL="762010" lvl="0" indent="-762010" defTabSz="2438430" hangingPunct="1">
              <a:spcBef>
                <a:spcPts val="533"/>
              </a:spcBef>
              <a:buFont typeface="Arial" panose="020B0604020202020204" pitchFamily="34" charset="0"/>
              <a:buChar char="•"/>
            </a:pPr>
            <a:r>
              <a:rPr lang="en-US" sz="3733" b="1" spc="-80" dirty="0">
                <a:solidFill>
                  <a:srgbClr val="5A6464"/>
                </a:solidFill>
                <a:latin typeface="Arial"/>
                <a:ea typeface=""/>
                <a:cs typeface="Arial"/>
              </a:rPr>
              <a:t>Bluemix Garage Services</a:t>
            </a:r>
            <a:r>
              <a:rPr lang="en-US" sz="3733" b="1" spc="-80" dirty="0" smtClean="0">
                <a:solidFill>
                  <a:srgbClr val="5A6464"/>
                </a:solidFill>
                <a:latin typeface="Arial"/>
                <a:ea typeface=""/>
                <a:cs typeface="Arial"/>
              </a:rPr>
              <a:t>:</a:t>
            </a:r>
            <a:endParaRPr lang="en-US" sz="3733" spc="-80" dirty="0" smtClean="0">
              <a:solidFill>
                <a:srgbClr val="5A6464"/>
              </a:solidFill>
              <a:latin typeface="Arial"/>
              <a:ea typeface=""/>
              <a:cs typeface="Arial"/>
            </a:endParaRPr>
          </a:p>
          <a:p>
            <a:pPr marL="1981225" indent="-762010" defTabSz="2438430" hangingPunct="1">
              <a:spcBef>
                <a:spcPts val="533"/>
              </a:spcBef>
              <a:buFont typeface="Arial" panose="020B0604020202020204" pitchFamily="34" charset="0"/>
              <a:buChar char="•"/>
            </a:pPr>
            <a:r>
              <a:rPr lang="en-US" sz="3733" spc="-80" dirty="0" smtClean="0">
                <a:solidFill>
                  <a:srgbClr val="5A6464"/>
                </a:solidFill>
                <a:latin typeface="Arial"/>
                <a:ea typeface=""/>
                <a:cs typeface="Arial"/>
              </a:rPr>
              <a:t>Main Page: </a:t>
            </a:r>
            <a:r>
              <a:rPr lang="en-US" sz="3733" spc="-80" dirty="0">
                <a:solidFill>
                  <a:srgbClr val="5A6464"/>
                </a:solidFill>
                <a:latin typeface="Arial"/>
                <a:ea typeface=""/>
                <a:cs typeface="Arial"/>
                <a:hlinkClick r:id="rId7"/>
              </a:rPr>
              <a:t>https://www.ibm.com/cloud-computing/bluemix/garage</a:t>
            </a:r>
            <a:r>
              <a:rPr lang="en-US" sz="3733" spc="-80" dirty="0">
                <a:solidFill>
                  <a:srgbClr val="5A6464"/>
                </a:solidFill>
                <a:latin typeface="Arial"/>
                <a:ea typeface=""/>
                <a:cs typeface="Arial"/>
              </a:rPr>
              <a:t> </a:t>
            </a:r>
          </a:p>
          <a:p>
            <a:pPr marL="762010" indent="-762010" defTabSz="2438430" hangingPunct="1">
              <a:spcBef>
                <a:spcPts val="533"/>
              </a:spcBef>
              <a:buFont typeface="Arial" panose="020B0604020202020204" pitchFamily="34" charset="0"/>
              <a:buChar char="•"/>
            </a:pPr>
            <a:endParaRPr lang="en-US" sz="3733" b="1" spc="-80" dirty="0">
              <a:solidFill>
                <a:srgbClr val="5A6464"/>
              </a:solidFill>
              <a:latin typeface="Arial"/>
              <a:ea typeface=""/>
              <a:cs typeface="Arial"/>
            </a:endParaRPr>
          </a:p>
          <a:p>
            <a:pPr marL="762010" indent="-762010" defTabSz="2438430" hangingPunct="1">
              <a:spcBef>
                <a:spcPts val="533"/>
              </a:spcBef>
              <a:buFont typeface="Arial" panose="020B0604020202020204" pitchFamily="34" charset="0"/>
              <a:buChar char="•"/>
            </a:pPr>
            <a:r>
              <a:rPr lang="en-US" sz="3733" b="1" spc="-80" dirty="0" smtClean="0">
                <a:solidFill>
                  <a:srgbClr val="5A6464"/>
                </a:solidFill>
                <a:latin typeface="Arial"/>
                <a:ea typeface=""/>
                <a:cs typeface="Arial"/>
              </a:rPr>
              <a:t>Bluemix </a:t>
            </a:r>
            <a:r>
              <a:rPr lang="en-US" sz="3733" b="1" spc="-80" dirty="0">
                <a:solidFill>
                  <a:srgbClr val="5A6464"/>
                </a:solidFill>
                <a:latin typeface="Arial"/>
                <a:ea typeface=""/>
                <a:cs typeface="Arial"/>
              </a:rPr>
              <a:t>Continuous Delivery:</a:t>
            </a:r>
          </a:p>
          <a:p>
            <a:pPr marL="1981225" lvl="1" indent="-762010" defTabSz="2438430" hangingPunct="1">
              <a:spcBef>
                <a:spcPts val="533"/>
              </a:spcBef>
              <a:buFont typeface="Arial" panose="020B0604020202020204" pitchFamily="34" charset="0"/>
              <a:buChar char="•"/>
            </a:pPr>
            <a:r>
              <a:rPr lang="en-US" sz="3733" spc="-80" dirty="0">
                <a:solidFill>
                  <a:srgbClr val="5A6464"/>
                </a:solidFill>
                <a:latin typeface="Arial"/>
                <a:ea typeface=""/>
                <a:cs typeface="Arial"/>
              </a:rPr>
              <a:t>Get started with Bluemix Continuous Delivery: </a:t>
            </a:r>
            <a:r>
              <a:rPr lang="en-US" sz="3733" spc="-80" dirty="0">
                <a:solidFill>
                  <a:srgbClr val="5A6464"/>
                </a:solidFill>
                <a:latin typeface="Arial"/>
                <a:ea typeface=""/>
                <a:cs typeface="Arial"/>
                <a:hlinkClick r:id="rId8"/>
              </a:rPr>
              <a:t>https://console.ng.bluemix.net/devops</a:t>
            </a:r>
            <a:endParaRPr lang="en-US" sz="3733" spc="-80" dirty="0">
              <a:solidFill>
                <a:srgbClr val="5A6464"/>
              </a:solidFill>
              <a:latin typeface="Arial"/>
              <a:ea typeface=""/>
              <a:cs typeface="Arial"/>
            </a:endParaRPr>
          </a:p>
          <a:p>
            <a:pPr marL="762010" indent="-762010" defTabSz="2438430" hangingPunct="1">
              <a:spcBef>
                <a:spcPts val="533"/>
              </a:spcBef>
              <a:buFont typeface="Arial" panose="020B0604020202020204" pitchFamily="34" charset="0"/>
              <a:buChar char="•"/>
            </a:pPr>
            <a:endParaRPr lang="en-US" sz="3733" b="1" spc="-80" dirty="0" smtClean="0">
              <a:solidFill>
                <a:srgbClr val="5A6464"/>
              </a:solidFill>
              <a:latin typeface="Arial"/>
              <a:ea typeface=""/>
              <a:cs typeface="Arial"/>
            </a:endParaRPr>
          </a:p>
        </p:txBody>
      </p:sp>
    </p:spTree>
    <p:extLst>
      <p:ext uri="{BB962C8B-B14F-4D97-AF65-F5344CB8AC3E}">
        <p14:creationId xmlns:p14="http://schemas.microsoft.com/office/powerpoint/2010/main" val="2800797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5" name="Content Placeholder 3"/>
          <p:cNvSpPr txBox="1">
            <a:spLocks/>
          </p:cNvSpPr>
          <p:nvPr/>
        </p:nvSpPr>
        <p:spPr bwMode="auto">
          <a:xfrm>
            <a:off x="837638" y="5567144"/>
            <a:ext cx="4325157" cy="2134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379413">
              <a:defRPr>
                <a:solidFill>
                  <a:schemeClr val="tx1"/>
                </a:solidFill>
                <a:latin typeface="Arial" panose="020B0604020202020204" pitchFamily="34" charset="0"/>
                <a:cs typeface="Arial" panose="020B0604020202020204" pitchFamily="34" charset="0"/>
              </a:defRPr>
            </a:lvl1pPr>
            <a:lvl2pPr marL="619125" indent="-238125" defTabSz="379413">
              <a:defRPr>
                <a:solidFill>
                  <a:schemeClr val="tx1"/>
                </a:solidFill>
                <a:latin typeface="Arial" panose="020B0604020202020204" pitchFamily="34" charset="0"/>
                <a:cs typeface="Arial" panose="020B0604020202020204" pitchFamily="34" charset="0"/>
              </a:defRPr>
            </a:lvl2pPr>
            <a:lvl3pPr marL="952500" indent="-190500" defTabSz="379413">
              <a:defRPr>
                <a:solidFill>
                  <a:schemeClr val="tx1"/>
                </a:solidFill>
                <a:latin typeface="Arial" panose="020B0604020202020204" pitchFamily="34" charset="0"/>
                <a:cs typeface="Arial" panose="020B0604020202020204" pitchFamily="34" charset="0"/>
              </a:defRPr>
            </a:lvl3pPr>
            <a:lvl4pPr marL="1333500" indent="-190500" defTabSz="379413">
              <a:defRPr>
                <a:solidFill>
                  <a:schemeClr val="tx1"/>
                </a:solidFill>
                <a:latin typeface="Arial" panose="020B0604020202020204" pitchFamily="34" charset="0"/>
                <a:cs typeface="Arial" panose="020B0604020202020204" pitchFamily="34" charset="0"/>
              </a:defRPr>
            </a:lvl4pPr>
            <a:lvl5pPr marL="1714500" indent="-190500" defTabSz="379413">
              <a:defRPr>
                <a:solidFill>
                  <a:schemeClr val="tx1"/>
                </a:solidFill>
                <a:latin typeface="Arial" panose="020B0604020202020204" pitchFamily="34" charset="0"/>
                <a:cs typeface="Arial" panose="020B0604020202020204" pitchFamily="34" charset="0"/>
              </a:defRPr>
            </a:lvl5pPr>
            <a:lvl6pPr marL="21717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6289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0861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5433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spcBef>
                <a:spcPct val="20000"/>
              </a:spcBef>
              <a:buClr>
                <a:srgbClr val="00B2DA"/>
              </a:buClr>
              <a:buFont typeface="Arial" panose="020B0604020202020204" pitchFamily="34" charset="0"/>
              <a:buNone/>
            </a:pPr>
            <a:r>
              <a:rPr lang="en-US" altLang="en-US" sz="3467" b="1" kern="1200" dirty="0">
                <a:solidFill>
                  <a:srgbClr val="5A6464"/>
                </a:solidFill>
                <a:latin typeface="Helvetica"/>
                <a:ea typeface=""/>
                <a:cs typeface="Helvetica"/>
              </a:rPr>
              <a:t>Innovate faster </a:t>
            </a:r>
            <a:r>
              <a:rPr lang="en-US" altLang="en-US" sz="3467" kern="1200" dirty="0">
                <a:solidFill>
                  <a:srgbClr val="5A6464"/>
                </a:solidFill>
                <a:latin typeface="Helvetica"/>
                <a:ea typeface=""/>
                <a:cs typeface="Helvetica"/>
              </a:rPr>
              <a:t>by</a:t>
            </a:r>
            <a:r>
              <a:rPr lang="en-US" altLang="en-US" sz="3467" b="1" kern="1200" dirty="0">
                <a:solidFill>
                  <a:srgbClr val="5A6464"/>
                </a:solidFill>
                <a:latin typeface="Helvetica"/>
                <a:ea typeface=""/>
                <a:cs typeface="Helvetica"/>
              </a:rPr>
              <a:t> </a:t>
            </a:r>
            <a:r>
              <a:rPr lang="en-US" altLang="en-US" sz="3467" kern="1200" dirty="0">
                <a:solidFill>
                  <a:srgbClr val="5A6464"/>
                </a:solidFill>
                <a:latin typeface="Helvetica"/>
                <a:ea typeface=""/>
                <a:cs typeface="Helvetica"/>
              </a:rPr>
              <a:t>accelerating software delivery across hybrid environments </a:t>
            </a:r>
            <a:endParaRPr lang="en-US" altLang="en-US" sz="3467" i="1" kern="1200" dirty="0">
              <a:solidFill>
                <a:srgbClr val="5A6464"/>
              </a:solidFill>
              <a:latin typeface="Helvetica"/>
              <a:ea typeface=""/>
              <a:cs typeface="Helvetica"/>
            </a:endParaRPr>
          </a:p>
        </p:txBody>
      </p:sp>
      <p:sp>
        <p:nvSpPr>
          <p:cNvPr id="35846" name="Content Placeholder 3"/>
          <p:cNvSpPr txBox="1">
            <a:spLocks/>
          </p:cNvSpPr>
          <p:nvPr/>
        </p:nvSpPr>
        <p:spPr bwMode="auto">
          <a:xfrm>
            <a:off x="6016568" y="5567144"/>
            <a:ext cx="3875061" cy="2134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379413">
              <a:defRPr>
                <a:solidFill>
                  <a:schemeClr val="tx1"/>
                </a:solidFill>
                <a:latin typeface="Arial" panose="020B0604020202020204" pitchFamily="34" charset="0"/>
                <a:cs typeface="Arial" panose="020B0604020202020204" pitchFamily="34" charset="0"/>
              </a:defRPr>
            </a:lvl1pPr>
            <a:lvl2pPr marL="619125" indent="-238125" defTabSz="379413">
              <a:defRPr>
                <a:solidFill>
                  <a:schemeClr val="tx1"/>
                </a:solidFill>
                <a:latin typeface="Arial" panose="020B0604020202020204" pitchFamily="34" charset="0"/>
                <a:cs typeface="Arial" panose="020B0604020202020204" pitchFamily="34" charset="0"/>
              </a:defRPr>
            </a:lvl2pPr>
            <a:lvl3pPr marL="952500" indent="-190500" defTabSz="379413">
              <a:defRPr>
                <a:solidFill>
                  <a:schemeClr val="tx1"/>
                </a:solidFill>
                <a:latin typeface="Arial" panose="020B0604020202020204" pitchFamily="34" charset="0"/>
                <a:cs typeface="Arial" panose="020B0604020202020204" pitchFamily="34" charset="0"/>
              </a:defRPr>
            </a:lvl3pPr>
            <a:lvl4pPr marL="1333500" indent="-190500" defTabSz="379413">
              <a:defRPr>
                <a:solidFill>
                  <a:schemeClr val="tx1"/>
                </a:solidFill>
                <a:latin typeface="Arial" panose="020B0604020202020204" pitchFamily="34" charset="0"/>
                <a:cs typeface="Arial" panose="020B0604020202020204" pitchFamily="34" charset="0"/>
              </a:defRPr>
            </a:lvl4pPr>
            <a:lvl5pPr marL="1714500" indent="-190500" defTabSz="379413">
              <a:defRPr>
                <a:solidFill>
                  <a:schemeClr val="tx1"/>
                </a:solidFill>
                <a:latin typeface="Arial" panose="020B0604020202020204" pitchFamily="34" charset="0"/>
                <a:cs typeface="Arial" panose="020B0604020202020204" pitchFamily="34" charset="0"/>
              </a:defRPr>
            </a:lvl5pPr>
            <a:lvl6pPr marL="21717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6289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0861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5433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spcBef>
                <a:spcPct val="20000"/>
              </a:spcBef>
              <a:buClr>
                <a:srgbClr val="00B2DA"/>
              </a:buClr>
              <a:buFont typeface="Arial" panose="020B0604020202020204" pitchFamily="34" charset="0"/>
              <a:buNone/>
            </a:pPr>
            <a:r>
              <a:rPr lang="en-US" altLang="en-US" sz="3467" b="1" kern="1200" dirty="0">
                <a:solidFill>
                  <a:srgbClr val="5A6464"/>
                </a:solidFill>
                <a:latin typeface="Helvetica"/>
                <a:ea typeface=""/>
                <a:cs typeface="Helvetica"/>
              </a:rPr>
              <a:t>Improve customer engagement </a:t>
            </a:r>
            <a:br>
              <a:rPr lang="en-US" altLang="en-US" sz="3467" b="1" kern="1200" dirty="0">
                <a:solidFill>
                  <a:srgbClr val="5A6464"/>
                </a:solidFill>
                <a:latin typeface="Helvetica"/>
                <a:ea typeface=""/>
                <a:cs typeface="Helvetica"/>
              </a:rPr>
            </a:br>
            <a:r>
              <a:rPr lang="en-US" altLang="en-US" sz="3467" kern="1200" dirty="0">
                <a:solidFill>
                  <a:srgbClr val="5A6464"/>
                </a:solidFill>
                <a:latin typeface="Helvetica"/>
                <a:ea typeface=""/>
                <a:cs typeface="Helvetica"/>
              </a:rPr>
              <a:t>by shortening feedback loops</a:t>
            </a:r>
          </a:p>
        </p:txBody>
      </p:sp>
      <p:sp>
        <p:nvSpPr>
          <p:cNvPr id="35847" name="Content Placeholder 3"/>
          <p:cNvSpPr txBox="1">
            <a:spLocks/>
          </p:cNvSpPr>
          <p:nvPr/>
        </p:nvSpPr>
        <p:spPr bwMode="auto">
          <a:xfrm>
            <a:off x="10495965" y="5567144"/>
            <a:ext cx="4976688" cy="21341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defTabSz="379413">
              <a:defRPr>
                <a:solidFill>
                  <a:schemeClr val="tx1"/>
                </a:solidFill>
                <a:latin typeface="Arial" panose="020B0604020202020204" pitchFamily="34" charset="0"/>
                <a:cs typeface="Arial" panose="020B0604020202020204" pitchFamily="34" charset="0"/>
              </a:defRPr>
            </a:lvl1pPr>
            <a:lvl2pPr marL="619125" indent="-238125" defTabSz="379413">
              <a:defRPr>
                <a:solidFill>
                  <a:schemeClr val="tx1"/>
                </a:solidFill>
                <a:latin typeface="Arial" panose="020B0604020202020204" pitchFamily="34" charset="0"/>
                <a:cs typeface="Arial" panose="020B0604020202020204" pitchFamily="34" charset="0"/>
              </a:defRPr>
            </a:lvl2pPr>
            <a:lvl3pPr marL="952500" indent="-190500" defTabSz="379413">
              <a:defRPr>
                <a:solidFill>
                  <a:schemeClr val="tx1"/>
                </a:solidFill>
                <a:latin typeface="Arial" panose="020B0604020202020204" pitchFamily="34" charset="0"/>
                <a:cs typeface="Arial" panose="020B0604020202020204" pitchFamily="34" charset="0"/>
              </a:defRPr>
            </a:lvl3pPr>
            <a:lvl4pPr marL="1333500" indent="-190500" defTabSz="379413">
              <a:defRPr>
                <a:solidFill>
                  <a:schemeClr val="tx1"/>
                </a:solidFill>
                <a:latin typeface="Arial" panose="020B0604020202020204" pitchFamily="34" charset="0"/>
                <a:cs typeface="Arial" panose="020B0604020202020204" pitchFamily="34" charset="0"/>
              </a:defRPr>
            </a:lvl4pPr>
            <a:lvl5pPr marL="1714500" indent="-190500" defTabSz="379413">
              <a:defRPr>
                <a:solidFill>
                  <a:schemeClr val="tx1"/>
                </a:solidFill>
                <a:latin typeface="Arial" panose="020B0604020202020204" pitchFamily="34" charset="0"/>
                <a:cs typeface="Arial" panose="020B0604020202020204" pitchFamily="34" charset="0"/>
              </a:defRPr>
            </a:lvl5pPr>
            <a:lvl6pPr marL="21717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6289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0861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5433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spcBef>
                <a:spcPct val="20000"/>
              </a:spcBef>
              <a:buClr>
                <a:srgbClr val="00B2DA"/>
              </a:buClr>
              <a:buFont typeface="Arial" panose="020B0604020202020204" pitchFamily="34" charset="0"/>
              <a:buNone/>
            </a:pPr>
            <a:r>
              <a:rPr lang="en-US" altLang="en-US" sz="3467" kern="1200" dirty="0">
                <a:solidFill>
                  <a:srgbClr val="5A6464"/>
                </a:solidFill>
                <a:latin typeface="Helvetica"/>
                <a:ea typeface=""/>
                <a:cs typeface="Helvetica"/>
              </a:rPr>
              <a:t>Create a </a:t>
            </a:r>
            <a:r>
              <a:rPr lang="en-US" altLang="en-US" sz="3467" b="1" kern="1200" dirty="0">
                <a:solidFill>
                  <a:srgbClr val="5A6464"/>
                </a:solidFill>
                <a:latin typeface="Helvetica"/>
                <a:ea typeface=""/>
                <a:cs typeface="Helvetica"/>
              </a:rPr>
              <a:t>culture </a:t>
            </a:r>
            <a:br>
              <a:rPr lang="en-US" altLang="en-US" sz="3467" b="1" kern="1200" dirty="0">
                <a:solidFill>
                  <a:srgbClr val="5A6464"/>
                </a:solidFill>
                <a:latin typeface="Helvetica"/>
                <a:ea typeface=""/>
                <a:cs typeface="Helvetica"/>
              </a:rPr>
            </a:br>
            <a:r>
              <a:rPr lang="en-US" altLang="en-US" sz="3467" b="1" kern="1200" dirty="0">
                <a:solidFill>
                  <a:srgbClr val="5A6464"/>
                </a:solidFill>
                <a:latin typeface="Helvetica"/>
                <a:ea typeface=""/>
                <a:cs typeface="Helvetica"/>
              </a:rPr>
              <a:t>of continuous improvement </a:t>
            </a:r>
            <a:br>
              <a:rPr lang="en-US" altLang="en-US" sz="3467" b="1" kern="1200" dirty="0">
                <a:solidFill>
                  <a:srgbClr val="5A6464"/>
                </a:solidFill>
                <a:latin typeface="Helvetica"/>
                <a:ea typeface=""/>
                <a:cs typeface="Helvetica"/>
              </a:rPr>
            </a:br>
            <a:r>
              <a:rPr lang="en-US" altLang="en-US" sz="3467" b="1" kern="1200" dirty="0">
                <a:solidFill>
                  <a:srgbClr val="5A6464"/>
                </a:solidFill>
                <a:latin typeface="Helvetica"/>
                <a:ea typeface=""/>
                <a:cs typeface="Helvetica"/>
              </a:rPr>
              <a:t>and trust</a:t>
            </a:r>
          </a:p>
        </p:txBody>
      </p:sp>
      <p:sp>
        <p:nvSpPr>
          <p:cNvPr id="35852" name="Rectangle 25"/>
          <p:cNvSpPr>
            <a:spLocks noChangeArrowheads="1"/>
          </p:cNvSpPr>
          <p:nvPr/>
        </p:nvSpPr>
        <p:spPr bwMode="auto">
          <a:xfrm>
            <a:off x="10495967" y="8199976"/>
            <a:ext cx="4200685" cy="2462213"/>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0" tIns="0" rIns="0" bIns="0">
            <a:spAutoFit/>
          </a:bodyPr>
          <a:lstStyle>
            <a:lvl1pPr defTabSz="423863">
              <a:defRPr>
                <a:solidFill>
                  <a:schemeClr val="tx1"/>
                </a:solidFill>
                <a:latin typeface="Arial" panose="020B0604020202020204" pitchFamily="34" charset="0"/>
                <a:cs typeface="Arial" panose="020B0604020202020204" pitchFamily="34" charset="0"/>
              </a:defRPr>
            </a:lvl1pPr>
            <a:lvl2pPr marL="619125" indent="-238125" defTabSz="423863">
              <a:defRPr>
                <a:solidFill>
                  <a:schemeClr val="tx1"/>
                </a:solidFill>
                <a:latin typeface="Arial" panose="020B0604020202020204" pitchFamily="34" charset="0"/>
                <a:cs typeface="Arial" panose="020B0604020202020204" pitchFamily="34" charset="0"/>
              </a:defRPr>
            </a:lvl2pPr>
            <a:lvl3pPr marL="952500" indent="-190500" defTabSz="423863">
              <a:defRPr>
                <a:solidFill>
                  <a:schemeClr val="tx1"/>
                </a:solidFill>
                <a:latin typeface="Arial" panose="020B0604020202020204" pitchFamily="34" charset="0"/>
                <a:cs typeface="Arial" panose="020B0604020202020204" pitchFamily="34" charset="0"/>
              </a:defRPr>
            </a:lvl3pPr>
            <a:lvl4pPr marL="1333500" indent="-190500" defTabSz="423863">
              <a:defRPr>
                <a:solidFill>
                  <a:schemeClr val="tx1"/>
                </a:solidFill>
                <a:latin typeface="Arial" panose="020B0604020202020204" pitchFamily="34" charset="0"/>
                <a:cs typeface="Arial" panose="020B0604020202020204" pitchFamily="34" charset="0"/>
              </a:defRPr>
            </a:lvl4pPr>
            <a:lvl5pPr marL="1714500" indent="-190500" defTabSz="423863">
              <a:defRPr>
                <a:solidFill>
                  <a:schemeClr val="tx1"/>
                </a:solidFill>
                <a:latin typeface="Arial" panose="020B0604020202020204" pitchFamily="34" charset="0"/>
                <a:cs typeface="Arial" panose="020B0604020202020204" pitchFamily="34" charset="0"/>
              </a:defRPr>
            </a:lvl5pPr>
            <a:lvl6pPr marL="21717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6289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0861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5433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altLang="en-US" sz="3200" b="1" kern="1200" dirty="0">
                <a:solidFill>
                  <a:srgbClr val="4178BE"/>
                </a:solidFill>
                <a:latin typeface="Helvetica"/>
                <a:ea typeface=""/>
                <a:cs typeface="Helvetica"/>
              </a:rPr>
              <a:t>Reduced critical defects by 80% </a:t>
            </a:r>
            <a:r>
              <a:rPr lang="en-US" altLang="en-US" sz="3200" kern="1200" dirty="0">
                <a:solidFill>
                  <a:srgbClr val="4178BE"/>
                </a:solidFill>
                <a:latin typeface="Helvetica"/>
                <a:ea typeface=""/>
                <a:cs typeface="Helvetica"/>
              </a:rPr>
              <a:t>over the last three years. </a:t>
            </a:r>
            <a:r>
              <a:rPr lang="en-US" altLang="en-US" sz="3200" b="1" kern="1200" dirty="0">
                <a:solidFill>
                  <a:srgbClr val="4178BE"/>
                </a:solidFill>
                <a:latin typeface="Helvetica"/>
                <a:ea typeface=""/>
                <a:cs typeface="Helvetica"/>
              </a:rPr>
              <a:t>90% on-time delivery </a:t>
            </a:r>
            <a:r>
              <a:rPr lang="en-US" altLang="en-US" sz="3200" kern="1200" dirty="0">
                <a:solidFill>
                  <a:srgbClr val="4178BE"/>
                </a:solidFill>
                <a:latin typeface="Helvetica"/>
                <a:ea typeface=""/>
                <a:cs typeface="Helvetica"/>
              </a:rPr>
              <a:t>versus 60% previously</a:t>
            </a:r>
          </a:p>
        </p:txBody>
      </p:sp>
      <p:pic>
        <p:nvPicPr>
          <p:cNvPr id="35853" name="Picture 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04335" y="4227975"/>
            <a:ext cx="3567901" cy="1127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54" name="Rectangle 32"/>
          <p:cNvSpPr>
            <a:spLocks noChangeArrowheads="1"/>
          </p:cNvSpPr>
          <p:nvPr/>
        </p:nvSpPr>
        <p:spPr bwMode="auto">
          <a:xfrm>
            <a:off x="6016568" y="8197596"/>
            <a:ext cx="3875061" cy="295465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0" tIns="0" rIns="0" bIns="0">
            <a:spAutoFit/>
          </a:bodyPr>
          <a:lstStyle>
            <a:lvl1pPr defTabSz="423863">
              <a:defRPr>
                <a:solidFill>
                  <a:schemeClr val="tx1"/>
                </a:solidFill>
                <a:latin typeface="Arial" panose="020B0604020202020204" pitchFamily="34" charset="0"/>
                <a:cs typeface="Arial" panose="020B0604020202020204" pitchFamily="34" charset="0"/>
              </a:defRPr>
            </a:lvl1pPr>
            <a:lvl2pPr marL="619125" indent="-238125" defTabSz="423863">
              <a:defRPr>
                <a:solidFill>
                  <a:schemeClr val="tx1"/>
                </a:solidFill>
                <a:latin typeface="Arial" panose="020B0604020202020204" pitchFamily="34" charset="0"/>
                <a:cs typeface="Arial" panose="020B0604020202020204" pitchFamily="34" charset="0"/>
              </a:defRPr>
            </a:lvl2pPr>
            <a:lvl3pPr marL="952500" indent="-190500" defTabSz="423863">
              <a:defRPr>
                <a:solidFill>
                  <a:schemeClr val="tx1"/>
                </a:solidFill>
                <a:latin typeface="Arial" panose="020B0604020202020204" pitchFamily="34" charset="0"/>
                <a:cs typeface="Arial" panose="020B0604020202020204" pitchFamily="34" charset="0"/>
              </a:defRPr>
            </a:lvl3pPr>
            <a:lvl4pPr marL="1333500" indent="-190500" defTabSz="423863">
              <a:defRPr>
                <a:solidFill>
                  <a:schemeClr val="tx1"/>
                </a:solidFill>
                <a:latin typeface="Arial" panose="020B0604020202020204" pitchFamily="34" charset="0"/>
                <a:cs typeface="Arial" panose="020B0604020202020204" pitchFamily="34" charset="0"/>
              </a:defRPr>
            </a:lvl4pPr>
            <a:lvl5pPr marL="1714500" indent="-190500" defTabSz="423863">
              <a:defRPr>
                <a:solidFill>
                  <a:schemeClr val="tx1"/>
                </a:solidFill>
                <a:latin typeface="Arial" panose="020B0604020202020204" pitchFamily="34" charset="0"/>
                <a:cs typeface="Arial" panose="020B0604020202020204" pitchFamily="34" charset="0"/>
              </a:defRPr>
            </a:lvl5pPr>
            <a:lvl6pPr marL="21717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6289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0861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5433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spcBef>
                <a:spcPts val="1200"/>
              </a:spcBef>
            </a:pPr>
            <a:r>
              <a:rPr lang="en-US" altLang="en-US" sz="3200" kern="1200" dirty="0">
                <a:solidFill>
                  <a:srgbClr val="4178BE"/>
                </a:solidFill>
                <a:latin typeface="Helvetica"/>
                <a:ea typeface=""/>
                <a:cs typeface="Helvetica"/>
              </a:rPr>
              <a:t>Generated 1,000 </a:t>
            </a:r>
            <a:br>
              <a:rPr lang="en-US" altLang="en-US" sz="3200" kern="1200" dirty="0">
                <a:solidFill>
                  <a:srgbClr val="4178BE"/>
                </a:solidFill>
                <a:latin typeface="Helvetica"/>
                <a:ea typeface=""/>
                <a:cs typeface="Helvetica"/>
              </a:rPr>
            </a:br>
            <a:r>
              <a:rPr lang="en-US" altLang="en-US" sz="3200" kern="1200" dirty="0">
                <a:solidFill>
                  <a:srgbClr val="4178BE"/>
                </a:solidFill>
                <a:latin typeface="Helvetica"/>
                <a:ea typeface=""/>
                <a:cs typeface="Helvetica"/>
              </a:rPr>
              <a:t>items of feedback on new mobile app in </a:t>
            </a:r>
            <a:br>
              <a:rPr lang="en-US" altLang="en-US" sz="3200" kern="1200" dirty="0">
                <a:solidFill>
                  <a:srgbClr val="4178BE"/>
                </a:solidFill>
                <a:latin typeface="Helvetica"/>
                <a:ea typeface=""/>
                <a:cs typeface="Helvetica"/>
              </a:rPr>
            </a:br>
            <a:r>
              <a:rPr lang="en-US" altLang="en-US" sz="3200" kern="1200" dirty="0">
                <a:solidFill>
                  <a:srgbClr val="4178BE"/>
                </a:solidFill>
                <a:latin typeface="Helvetica"/>
                <a:ea typeface=""/>
                <a:cs typeface="Helvetica"/>
              </a:rPr>
              <a:t>2 weeks. </a:t>
            </a:r>
            <a:r>
              <a:rPr lang="en-US" altLang="en-US" sz="3200" b="1" kern="1200" dirty="0">
                <a:solidFill>
                  <a:srgbClr val="4178BE"/>
                </a:solidFill>
                <a:latin typeface="Helvetica"/>
                <a:ea typeface=""/>
                <a:cs typeface="Helvetica"/>
              </a:rPr>
              <a:t>Reduced implementation time by 90-95%</a:t>
            </a:r>
          </a:p>
        </p:txBody>
      </p:sp>
      <p:pic>
        <p:nvPicPr>
          <p:cNvPr id="35855"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56" y="4242155"/>
            <a:ext cx="4555448" cy="1058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5856" name="Rectangle 32"/>
          <p:cNvSpPr>
            <a:spLocks noChangeArrowheads="1"/>
          </p:cNvSpPr>
          <p:nvPr/>
        </p:nvSpPr>
        <p:spPr bwMode="auto">
          <a:xfrm>
            <a:off x="851215" y="8177227"/>
            <a:ext cx="4243789" cy="2954655"/>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lIns="0" tIns="0" rIns="0" bIns="0">
            <a:spAutoFit/>
          </a:bodyPr>
          <a:lstStyle>
            <a:lvl1pPr defTabSz="423863">
              <a:defRPr>
                <a:solidFill>
                  <a:schemeClr val="tx1"/>
                </a:solidFill>
                <a:latin typeface="Arial" panose="020B0604020202020204" pitchFamily="34" charset="0"/>
                <a:cs typeface="Arial" panose="020B0604020202020204" pitchFamily="34" charset="0"/>
              </a:defRPr>
            </a:lvl1pPr>
            <a:lvl2pPr marL="619125" indent="-238125" defTabSz="423863">
              <a:defRPr>
                <a:solidFill>
                  <a:schemeClr val="tx1"/>
                </a:solidFill>
                <a:latin typeface="Arial" panose="020B0604020202020204" pitchFamily="34" charset="0"/>
                <a:cs typeface="Arial" panose="020B0604020202020204" pitchFamily="34" charset="0"/>
              </a:defRPr>
            </a:lvl2pPr>
            <a:lvl3pPr marL="952500" indent="-190500" defTabSz="423863">
              <a:defRPr>
                <a:solidFill>
                  <a:schemeClr val="tx1"/>
                </a:solidFill>
                <a:latin typeface="Arial" panose="020B0604020202020204" pitchFamily="34" charset="0"/>
                <a:cs typeface="Arial" panose="020B0604020202020204" pitchFamily="34" charset="0"/>
              </a:defRPr>
            </a:lvl3pPr>
            <a:lvl4pPr marL="1333500" indent="-190500" defTabSz="423863">
              <a:defRPr>
                <a:solidFill>
                  <a:schemeClr val="tx1"/>
                </a:solidFill>
                <a:latin typeface="Arial" panose="020B0604020202020204" pitchFamily="34" charset="0"/>
                <a:cs typeface="Arial" panose="020B0604020202020204" pitchFamily="34" charset="0"/>
              </a:defRPr>
            </a:lvl4pPr>
            <a:lvl5pPr marL="1714500" indent="-190500" defTabSz="423863">
              <a:defRPr>
                <a:solidFill>
                  <a:schemeClr val="tx1"/>
                </a:solidFill>
                <a:latin typeface="Arial" panose="020B0604020202020204" pitchFamily="34" charset="0"/>
                <a:cs typeface="Arial" panose="020B0604020202020204" pitchFamily="34" charset="0"/>
              </a:defRPr>
            </a:lvl5pPr>
            <a:lvl6pPr marL="21717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6289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0861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543300" indent="-190500" defTabSz="42386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spcBef>
                <a:spcPts val="1200"/>
              </a:spcBef>
            </a:pPr>
            <a:r>
              <a:rPr lang="en-US" altLang="en-US" sz="3200" kern="1200" dirty="0">
                <a:solidFill>
                  <a:srgbClr val="4178BE"/>
                </a:solidFill>
                <a:latin typeface="Helvetica"/>
                <a:ea typeface=""/>
                <a:cs typeface="Helvetica"/>
              </a:rPr>
              <a:t>Transformed from 18-month cycle times to delivering a </a:t>
            </a:r>
            <a:r>
              <a:rPr lang="en-US" altLang="en-US" sz="3200" b="1" kern="1200" dirty="0">
                <a:solidFill>
                  <a:srgbClr val="4178BE"/>
                </a:solidFill>
                <a:latin typeface="Helvetica"/>
                <a:ea typeface=""/>
                <a:cs typeface="Helvetica"/>
              </a:rPr>
              <a:t>complete mobile solution in just five months</a:t>
            </a:r>
            <a:r>
              <a:rPr lang="en-US" altLang="en-US" sz="3200" kern="1200" dirty="0">
                <a:solidFill>
                  <a:srgbClr val="4178BE"/>
                </a:solidFill>
                <a:latin typeface="Helvetica"/>
                <a:ea typeface=""/>
                <a:cs typeface="Helvetica"/>
              </a:rPr>
              <a:t>—with</a:t>
            </a:r>
            <a:r>
              <a:rPr lang="en-US" altLang="en-US" sz="3200" b="1" kern="1200" dirty="0">
                <a:solidFill>
                  <a:srgbClr val="4178BE"/>
                </a:solidFill>
                <a:latin typeface="Helvetica"/>
                <a:ea typeface=""/>
                <a:cs typeface="Helvetica"/>
              </a:rPr>
              <a:t> 3-week update cycles</a:t>
            </a:r>
            <a:endParaRPr lang="en-US" altLang="en-US" sz="3200" kern="1200" dirty="0">
              <a:solidFill>
                <a:srgbClr val="4178BE"/>
              </a:solidFill>
              <a:latin typeface="Helvetica"/>
              <a:ea typeface=""/>
              <a:cs typeface="Helvetica"/>
            </a:endParaRPr>
          </a:p>
        </p:txBody>
      </p:sp>
      <p:grpSp>
        <p:nvGrpSpPr>
          <p:cNvPr id="8" name="Group 7"/>
          <p:cNvGrpSpPr/>
          <p:nvPr/>
        </p:nvGrpSpPr>
        <p:grpSpPr>
          <a:xfrm>
            <a:off x="9901643" y="4108156"/>
            <a:ext cx="4716352" cy="1156413"/>
            <a:chOff x="4607989" y="1227667"/>
            <a:chExt cx="1837692" cy="450588"/>
          </a:xfrm>
        </p:grpSpPr>
        <p:pic>
          <p:nvPicPr>
            <p:cNvPr id="35857" name="Picture 29" descr="Nationwide_2014_new"/>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607989" y="1227667"/>
              <a:ext cx="539137" cy="450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58" name="Picture 32" descr="Nationwide_2014_new"/>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121726" y="1366667"/>
              <a:ext cx="1323955" cy="2471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 name="Rectangle 1"/>
          <p:cNvSpPr/>
          <p:nvPr/>
        </p:nvSpPr>
        <p:spPr>
          <a:xfrm>
            <a:off x="15403647" y="8242655"/>
            <a:ext cx="4131048" cy="3000808"/>
          </a:xfrm>
          <a:prstGeom prst="rect">
            <a:avLst/>
          </a:prstGeom>
          <a:ln>
            <a:noFill/>
          </a:ln>
        </p:spPr>
        <p:txBody>
          <a:bodyPr wrap="square" lIns="0" tIns="0" rIns="0" bIns="45707">
            <a:spAutoFit/>
          </a:bodyPr>
          <a:lstStyle/>
          <a:p>
            <a:pPr defTabSz="2438430" hangingPunct="1"/>
            <a:r>
              <a:rPr lang="en-US" sz="3200" b="1" kern="1200" dirty="0">
                <a:solidFill>
                  <a:srgbClr val="4178BE"/>
                </a:solidFill>
                <a:latin typeface="Helvetica"/>
                <a:ea typeface=""/>
                <a:cs typeface="Helvetica"/>
              </a:rPr>
              <a:t>Reduced time required for software releases by 99%. </a:t>
            </a:r>
            <a:r>
              <a:rPr lang="en-US" sz="3200" kern="1200" dirty="0">
                <a:solidFill>
                  <a:srgbClr val="4178BE"/>
                </a:solidFill>
                <a:latin typeface="Helvetica"/>
                <a:ea typeface=""/>
                <a:cs typeface="Helvetica"/>
              </a:rPr>
              <a:t>Cost avoidance of more than US$2.3M per year for one app.</a:t>
            </a:r>
          </a:p>
        </p:txBody>
      </p:sp>
      <p:sp>
        <p:nvSpPr>
          <p:cNvPr id="21" name="Content Placeholder 3"/>
          <p:cNvSpPr txBox="1">
            <a:spLocks/>
          </p:cNvSpPr>
          <p:nvPr/>
        </p:nvSpPr>
        <p:spPr bwMode="auto">
          <a:xfrm>
            <a:off x="15403647" y="5598449"/>
            <a:ext cx="4131048" cy="2226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91427">
            <a:spAutoFit/>
          </a:bodyPr>
          <a:lstStyle>
            <a:lvl1pPr defTabSz="379413">
              <a:defRPr>
                <a:solidFill>
                  <a:schemeClr val="tx1"/>
                </a:solidFill>
                <a:latin typeface="Arial" panose="020B0604020202020204" pitchFamily="34" charset="0"/>
                <a:cs typeface="Arial" panose="020B0604020202020204" pitchFamily="34" charset="0"/>
              </a:defRPr>
            </a:lvl1pPr>
            <a:lvl2pPr marL="619125" indent="-238125" defTabSz="379413">
              <a:defRPr>
                <a:solidFill>
                  <a:schemeClr val="tx1"/>
                </a:solidFill>
                <a:latin typeface="Arial" panose="020B0604020202020204" pitchFamily="34" charset="0"/>
                <a:cs typeface="Arial" panose="020B0604020202020204" pitchFamily="34" charset="0"/>
              </a:defRPr>
            </a:lvl2pPr>
            <a:lvl3pPr marL="952500" indent="-190500" defTabSz="379413">
              <a:defRPr>
                <a:solidFill>
                  <a:schemeClr val="tx1"/>
                </a:solidFill>
                <a:latin typeface="Arial" panose="020B0604020202020204" pitchFamily="34" charset="0"/>
                <a:cs typeface="Arial" panose="020B0604020202020204" pitchFamily="34" charset="0"/>
              </a:defRPr>
            </a:lvl3pPr>
            <a:lvl4pPr marL="1333500" indent="-190500" defTabSz="379413">
              <a:defRPr>
                <a:solidFill>
                  <a:schemeClr val="tx1"/>
                </a:solidFill>
                <a:latin typeface="Arial" panose="020B0604020202020204" pitchFamily="34" charset="0"/>
                <a:cs typeface="Arial" panose="020B0604020202020204" pitchFamily="34" charset="0"/>
              </a:defRPr>
            </a:lvl4pPr>
            <a:lvl5pPr marL="1714500" indent="-190500" defTabSz="379413">
              <a:defRPr>
                <a:solidFill>
                  <a:schemeClr val="tx1"/>
                </a:solidFill>
                <a:latin typeface="Arial" panose="020B0604020202020204" pitchFamily="34" charset="0"/>
                <a:cs typeface="Arial" panose="020B0604020202020204" pitchFamily="34" charset="0"/>
              </a:defRPr>
            </a:lvl5pPr>
            <a:lvl6pPr marL="21717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6289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0861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5433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spcBef>
                <a:spcPct val="20000"/>
              </a:spcBef>
              <a:buClr>
                <a:srgbClr val="00B2DA"/>
              </a:buClr>
              <a:buFont typeface="Arial" panose="020B0604020202020204" pitchFamily="34" charset="0"/>
              <a:buNone/>
            </a:pPr>
            <a:r>
              <a:rPr lang="en-US" sz="3467" b="1" kern="1200" dirty="0">
                <a:solidFill>
                  <a:srgbClr val="5A6464"/>
                </a:solidFill>
                <a:latin typeface="Helvetica"/>
                <a:ea typeface=""/>
                <a:cs typeface="Helvetica"/>
              </a:rPr>
              <a:t>Eliminate</a:t>
            </a:r>
            <a:r>
              <a:rPr lang="en-US" sz="3467" kern="1200" dirty="0">
                <a:solidFill>
                  <a:srgbClr val="5A6464"/>
                </a:solidFill>
                <a:latin typeface="Helvetica"/>
                <a:ea typeface=""/>
                <a:cs typeface="Helvetica"/>
              </a:rPr>
              <a:t> error-prone manual steps and </a:t>
            </a:r>
            <a:r>
              <a:rPr lang="en-US" sz="3467" b="1" kern="1200" dirty="0">
                <a:solidFill>
                  <a:srgbClr val="5A6464"/>
                </a:solidFill>
                <a:latin typeface="Helvetica"/>
                <a:ea typeface=""/>
                <a:cs typeface="Helvetica"/>
              </a:rPr>
              <a:t>speed up</a:t>
            </a:r>
            <a:r>
              <a:rPr lang="en-US" sz="3467" kern="1200" dirty="0">
                <a:solidFill>
                  <a:srgbClr val="5A6464"/>
                </a:solidFill>
                <a:latin typeface="Helvetica"/>
                <a:ea typeface=""/>
                <a:cs typeface="Helvetica"/>
              </a:rPr>
              <a:t> the </a:t>
            </a:r>
            <a:br>
              <a:rPr lang="en-US" sz="3467" kern="1200" dirty="0">
                <a:solidFill>
                  <a:srgbClr val="5A6464"/>
                </a:solidFill>
                <a:latin typeface="Helvetica"/>
                <a:ea typeface=""/>
                <a:cs typeface="Helvetica"/>
              </a:rPr>
            </a:br>
            <a:r>
              <a:rPr lang="en-US" sz="3467" kern="1200" dirty="0">
                <a:solidFill>
                  <a:srgbClr val="5A6464"/>
                </a:solidFill>
                <a:latin typeface="Helvetica"/>
                <a:ea typeface=""/>
                <a:cs typeface="Helvetica"/>
              </a:rPr>
              <a:t>release process</a:t>
            </a:r>
            <a:endParaRPr lang="en-US" altLang="en-US" sz="3467" b="1" kern="1200" dirty="0">
              <a:solidFill>
                <a:srgbClr val="5A6464"/>
              </a:solidFill>
              <a:latin typeface="Helvetica"/>
              <a:ea typeface=""/>
              <a:cs typeface="Helvetica"/>
            </a:endParaRPr>
          </a:p>
        </p:txBody>
      </p:sp>
      <p:pic>
        <p:nvPicPr>
          <p:cNvPr id="23" name="Picture 2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534695" y="437052"/>
            <a:ext cx="2468029" cy="2531859"/>
          </a:xfrm>
          <a:prstGeom prst="rect">
            <a:avLst/>
          </a:prstGeom>
        </p:spPr>
      </p:pic>
      <p:sp>
        <p:nvSpPr>
          <p:cNvPr id="4" name="Title 3"/>
          <p:cNvSpPr>
            <a:spLocks noGrp="1"/>
          </p:cNvSpPr>
          <p:nvPr>
            <p:ph type="title"/>
          </p:nvPr>
        </p:nvSpPr>
        <p:spPr>
          <a:xfrm>
            <a:off x="1084731" y="791143"/>
            <a:ext cx="23037072" cy="2051844"/>
          </a:xfrm>
        </p:spPr>
        <p:txBody>
          <a:bodyPr/>
          <a:lstStyle/>
          <a:p>
            <a:r>
              <a:rPr lang="en-US" dirty="0">
                <a:solidFill>
                  <a:schemeClr val="accent2"/>
                </a:solidFill>
              </a:rPr>
              <a:t>DevOps accelerates digital transformation </a:t>
            </a:r>
            <a:br>
              <a:rPr lang="en-US" dirty="0">
                <a:solidFill>
                  <a:schemeClr val="accent2"/>
                </a:solidFill>
              </a:rPr>
            </a:br>
            <a:r>
              <a:rPr lang="en-US" sz="4800" dirty="0">
                <a:solidFill>
                  <a:schemeClr val="accent2"/>
                </a:solidFill>
              </a:rPr>
              <a:t>with standardization and automation</a:t>
            </a:r>
          </a:p>
        </p:txBody>
      </p:sp>
      <p:grpSp>
        <p:nvGrpSpPr>
          <p:cNvPr id="35843" name="Group 35842"/>
          <p:cNvGrpSpPr/>
          <p:nvPr/>
        </p:nvGrpSpPr>
        <p:grpSpPr>
          <a:xfrm>
            <a:off x="15042636" y="4227975"/>
            <a:ext cx="3582589" cy="1089848"/>
            <a:chOff x="7043599" y="1779493"/>
            <a:chExt cx="1343471" cy="408693"/>
          </a:xfrm>
        </p:grpSpPr>
        <p:pic>
          <p:nvPicPr>
            <p:cNvPr id="3" name="Picture 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043599" y="1779493"/>
              <a:ext cx="449400" cy="408693"/>
            </a:xfrm>
            <a:prstGeom prst="rect">
              <a:avLst/>
            </a:prstGeom>
          </p:spPr>
        </p:pic>
        <p:pic>
          <p:nvPicPr>
            <p:cNvPr id="54" name="Picture 53"/>
            <p:cNvPicPr>
              <a:picLocks noChangeAspect="1"/>
            </p:cNvPicPr>
            <p:nvPr/>
          </p:nvPicPr>
          <p:blipFill rotWithShape="1">
            <a:blip r:embed="rId9" cstate="screen">
              <a:biLevel thresh="75000"/>
              <a:extLst>
                <a:ext uri="{28A0092B-C50C-407E-A947-70E740481C1C}">
                  <a14:useLocalDpi xmlns:a14="http://schemas.microsoft.com/office/drawing/2010/main"/>
                </a:ext>
              </a:extLst>
            </a:blip>
            <a:srcRect/>
            <a:stretch/>
          </p:blipFill>
          <p:spPr>
            <a:xfrm>
              <a:off x="7492999" y="1779493"/>
              <a:ext cx="894071" cy="408693"/>
            </a:xfrm>
            <a:prstGeom prst="rect">
              <a:avLst/>
            </a:prstGeom>
          </p:spPr>
        </p:pic>
      </p:grpSp>
      <p:sp>
        <p:nvSpPr>
          <p:cNvPr id="30" name="object 14"/>
          <p:cNvSpPr/>
          <p:nvPr/>
        </p:nvSpPr>
        <p:spPr>
          <a:xfrm flipH="1">
            <a:off x="448248" y="5611147"/>
            <a:ext cx="132032" cy="6013179"/>
          </a:xfrm>
          <a:custGeom>
            <a:avLst/>
            <a:gdLst/>
            <a:ahLst/>
            <a:cxnLst/>
            <a:rect l="l" t="t" r="r" b="b"/>
            <a:pathLst>
              <a:path h="457200">
                <a:moveTo>
                  <a:pt x="0" y="0"/>
                </a:moveTo>
                <a:lnTo>
                  <a:pt x="0" y="457199"/>
                </a:lnTo>
              </a:path>
            </a:pathLst>
          </a:custGeom>
          <a:ln w="28575">
            <a:solidFill>
              <a:schemeClr val="bg2"/>
            </a:solidFill>
          </a:ln>
        </p:spPr>
        <p:txBody>
          <a:bodyPr wrap="square" lIns="0" tIns="0" rIns="0" bIns="0" rtlCol="0"/>
          <a:lstStyle/>
          <a:p>
            <a:pPr defTabSz="2438430" hangingPunct="1"/>
            <a:endParaRPr sz="4795" kern="1200" dirty="0">
              <a:solidFill>
                <a:srgbClr val="5AA700"/>
              </a:solidFill>
              <a:latin typeface="Arial"/>
              <a:ea typeface=""/>
              <a:cs typeface=""/>
            </a:endParaRPr>
          </a:p>
        </p:txBody>
      </p:sp>
      <p:sp>
        <p:nvSpPr>
          <p:cNvPr id="25" name="object 14"/>
          <p:cNvSpPr/>
          <p:nvPr/>
        </p:nvSpPr>
        <p:spPr>
          <a:xfrm flipH="1">
            <a:off x="5611133" y="5611147"/>
            <a:ext cx="132032" cy="6013179"/>
          </a:xfrm>
          <a:custGeom>
            <a:avLst/>
            <a:gdLst/>
            <a:ahLst/>
            <a:cxnLst/>
            <a:rect l="l" t="t" r="r" b="b"/>
            <a:pathLst>
              <a:path h="457200">
                <a:moveTo>
                  <a:pt x="0" y="0"/>
                </a:moveTo>
                <a:lnTo>
                  <a:pt x="0" y="457199"/>
                </a:lnTo>
              </a:path>
            </a:pathLst>
          </a:custGeom>
          <a:ln w="28575">
            <a:solidFill>
              <a:schemeClr val="bg2"/>
            </a:solidFill>
          </a:ln>
        </p:spPr>
        <p:txBody>
          <a:bodyPr wrap="square" lIns="0" tIns="0" rIns="0" bIns="0" rtlCol="0"/>
          <a:lstStyle/>
          <a:p>
            <a:pPr defTabSz="2438430" hangingPunct="1"/>
            <a:endParaRPr sz="4795" kern="1200" dirty="0">
              <a:solidFill>
                <a:srgbClr val="5AA700"/>
              </a:solidFill>
              <a:latin typeface="Arial"/>
              <a:ea typeface=""/>
              <a:cs typeface=""/>
            </a:endParaRPr>
          </a:p>
        </p:txBody>
      </p:sp>
      <p:sp>
        <p:nvSpPr>
          <p:cNvPr id="26" name="object 14"/>
          <p:cNvSpPr/>
          <p:nvPr/>
        </p:nvSpPr>
        <p:spPr>
          <a:xfrm flipH="1">
            <a:off x="10073832" y="5611147"/>
            <a:ext cx="132032" cy="6013179"/>
          </a:xfrm>
          <a:custGeom>
            <a:avLst/>
            <a:gdLst/>
            <a:ahLst/>
            <a:cxnLst/>
            <a:rect l="l" t="t" r="r" b="b"/>
            <a:pathLst>
              <a:path h="457200">
                <a:moveTo>
                  <a:pt x="0" y="0"/>
                </a:moveTo>
                <a:lnTo>
                  <a:pt x="0" y="457199"/>
                </a:lnTo>
              </a:path>
            </a:pathLst>
          </a:custGeom>
          <a:ln w="28575">
            <a:solidFill>
              <a:schemeClr val="bg2"/>
            </a:solidFill>
          </a:ln>
        </p:spPr>
        <p:txBody>
          <a:bodyPr wrap="square" lIns="0" tIns="0" rIns="0" bIns="0" rtlCol="0"/>
          <a:lstStyle/>
          <a:p>
            <a:pPr defTabSz="2438430" hangingPunct="1"/>
            <a:endParaRPr sz="4795" kern="1200" dirty="0">
              <a:solidFill>
                <a:srgbClr val="5AA700"/>
              </a:solidFill>
              <a:latin typeface="Arial"/>
              <a:ea typeface=""/>
              <a:cs typeface=""/>
            </a:endParaRPr>
          </a:p>
        </p:txBody>
      </p:sp>
      <p:sp>
        <p:nvSpPr>
          <p:cNvPr id="27" name="object 14"/>
          <p:cNvSpPr/>
          <p:nvPr/>
        </p:nvSpPr>
        <p:spPr>
          <a:xfrm flipH="1">
            <a:off x="14904909" y="5619581"/>
            <a:ext cx="132032" cy="6013179"/>
          </a:xfrm>
          <a:custGeom>
            <a:avLst/>
            <a:gdLst/>
            <a:ahLst/>
            <a:cxnLst/>
            <a:rect l="l" t="t" r="r" b="b"/>
            <a:pathLst>
              <a:path h="457200">
                <a:moveTo>
                  <a:pt x="0" y="0"/>
                </a:moveTo>
                <a:lnTo>
                  <a:pt x="0" y="457199"/>
                </a:lnTo>
              </a:path>
            </a:pathLst>
          </a:custGeom>
          <a:ln w="28575">
            <a:solidFill>
              <a:schemeClr val="bg2"/>
            </a:solidFill>
          </a:ln>
        </p:spPr>
        <p:txBody>
          <a:bodyPr wrap="square" lIns="0" tIns="0" rIns="0" bIns="0" rtlCol="0"/>
          <a:lstStyle/>
          <a:p>
            <a:pPr defTabSz="2438430" hangingPunct="1"/>
            <a:endParaRPr sz="4795" kern="1200" dirty="0">
              <a:solidFill>
                <a:srgbClr val="5AA700"/>
              </a:solidFill>
              <a:latin typeface="Arial"/>
              <a:ea typeface=""/>
              <a:cs typeface=""/>
            </a:endParaRPr>
          </a:p>
        </p:txBody>
      </p:sp>
      <p:sp>
        <p:nvSpPr>
          <p:cNvPr id="33" name="Content Placeholder 3"/>
          <p:cNvSpPr txBox="1">
            <a:spLocks/>
          </p:cNvSpPr>
          <p:nvPr/>
        </p:nvSpPr>
        <p:spPr bwMode="auto">
          <a:xfrm>
            <a:off x="20218048" y="5598448"/>
            <a:ext cx="4165952" cy="22264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91427">
            <a:spAutoFit/>
          </a:bodyPr>
          <a:lstStyle>
            <a:lvl1pPr defTabSz="379413">
              <a:defRPr>
                <a:solidFill>
                  <a:schemeClr val="tx1"/>
                </a:solidFill>
                <a:latin typeface="Arial" panose="020B0604020202020204" pitchFamily="34" charset="0"/>
                <a:cs typeface="Arial" panose="020B0604020202020204" pitchFamily="34" charset="0"/>
              </a:defRPr>
            </a:lvl1pPr>
            <a:lvl2pPr marL="619125" indent="-238125" defTabSz="379413">
              <a:defRPr>
                <a:solidFill>
                  <a:schemeClr val="tx1"/>
                </a:solidFill>
                <a:latin typeface="Arial" panose="020B0604020202020204" pitchFamily="34" charset="0"/>
                <a:cs typeface="Arial" panose="020B0604020202020204" pitchFamily="34" charset="0"/>
              </a:defRPr>
            </a:lvl2pPr>
            <a:lvl3pPr marL="952500" indent="-190500" defTabSz="379413">
              <a:defRPr>
                <a:solidFill>
                  <a:schemeClr val="tx1"/>
                </a:solidFill>
                <a:latin typeface="Arial" panose="020B0604020202020204" pitchFamily="34" charset="0"/>
                <a:cs typeface="Arial" panose="020B0604020202020204" pitchFamily="34" charset="0"/>
              </a:defRPr>
            </a:lvl3pPr>
            <a:lvl4pPr marL="1333500" indent="-190500" defTabSz="379413">
              <a:defRPr>
                <a:solidFill>
                  <a:schemeClr val="tx1"/>
                </a:solidFill>
                <a:latin typeface="Arial" panose="020B0604020202020204" pitchFamily="34" charset="0"/>
                <a:cs typeface="Arial" panose="020B0604020202020204" pitchFamily="34" charset="0"/>
              </a:defRPr>
            </a:lvl4pPr>
            <a:lvl5pPr marL="1714500" indent="-190500" defTabSz="379413">
              <a:defRPr>
                <a:solidFill>
                  <a:schemeClr val="tx1"/>
                </a:solidFill>
                <a:latin typeface="Arial" panose="020B0604020202020204" pitchFamily="34" charset="0"/>
                <a:cs typeface="Arial" panose="020B0604020202020204" pitchFamily="34" charset="0"/>
              </a:defRPr>
            </a:lvl5pPr>
            <a:lvl6pPr marL="21717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6289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0861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543300" indent="-190500" defTabSz="3794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hangingPunct="1"/>
            <a:r>
              <a:rPr lang="en-US" sz="3467" b="1" kern="1200" dirty="0">
                <a:solidFill>
                  <a:srgbClr val="5A6464"/>
                </a:solidFill>
                <a:latin typeface="Helvetica" panose="020B0604020202020204" pitchFamily="34" charset="0"/>
                <a:ea typeface=""/>
                <a:cs typeface="Helvetica" panose="020B0604020202020204" pitchFamily="34" charset="0"/>
              </a:rPr>
              <a:t>Deliver</a:t>
            </a:r>
            <a:r>
              <a:rPr lang="en-US" sz="3467" kern="1200" dirty="0">
                <a:solidFill>
                  <a:srgbClr val="5A6464"/>
                </a:solidFill>
                <a:latin typeface="Helvetica" panose="020B0604020202020204" pitchFamily="34" charset="0"/>
                <a:ea typeface=""/>
                <a:cs typeface="Helvetica" panose="020B0604020202020204" pitchFamily="34" charset="0"/>
              </a:rPr>
              <a:t> new products/services quickly, </a:t>
            </a:r>
            <a:r>
              <a:rPr lang="en-US" sz="3467" b="1" kern="1200" dirty="0">
                <a:solidFill>
                  <a:srgbClr val="5A6464"/>
                </a:solidFill>
                <a:latin typeface="Helvetica" panose="020B0604020202020204" pitchFamily="34" charset="0"/>
                <a:ea typeface=""/>
                <a:cs typeface="Helvetica" panose="020B0604020202020204" pitchFamily="34" charset="0"/>
              </a:rPr>
              <a:t>improve</a:t>
            </a:r>
            <a:r>
              <a:rPr lang="en-US" sz="3467" kern="1200" dirty="0">
                <a:solidFill>
                  <a:srgbClr val="5A6464"/>
                </a:solidFill>
                <a:latin typeface="Helvetica" panose="020B0604020202020204" pitchFamily="34" charset="0"/>
                <a:ea typeface=""/>
                <a:cs typeface="Helvetica" panose="020B0604020202020204" pitchFamily="34" charset="0"/>
              </a:rPr>
              <a:t> customer experience </a:t>
            </a:r>
          </a:p>
        </p:txBody>
      </p:sp>
      <p:sp>
        <p:nvSpPr>
          <p:cNvPr id="35" name="object 14"/>
          <p:cNvSpPr/>
          <p:nvPr/>
        </p:nvSpPr>
        <p:spPr>
          <a:xfrm flipH="1">
            <a:off x="19719312" y="5593363"/>
            <a:ext cx="132032" cy="6013179"/>
          </a:xfrm>
          <a:custGeom>
            <a:avLst/>
            <a:gdLst/>
            <a:ahLst/>
            <a:cxnLst/>
            <a:rect l="l" t="t" r="r" b="b"/>
            <a:pathLst>
              <a:path h="457200">
                <a:moveTo>
                  <a:pt x="0" y="0"/>
                </a:moveTo>
                <a:lnTo>
                  <a:pt x="0" y="457199"/>
                </a:lnTo>
              </a:path>
            </a:pathLst>
          </a:custGeom>
          <a:ln w="28575">
            <a:solidFill>
              <a:schemeClr val="bg2"/>
            </a:solidFill>
          </a:ln>
        </p:spPr>
        <p:txBody>
          <a:bodyPr wrap="square" lIns="0" tIns="0" rIns="0" bIns="0" rtlCol="0"/>
          <a:lstStyle/>
          <a:p>
            <a:pPr defTabSz="2438430" hangingPunct="1"/>
            <a:endParaRPr sz="4795" kern="1200" dirty="0">
              <a:solidFill>
                <a:srgbClr val="5AA700"/>
              </a:solidFill>
              <a:latin typeface="Arial"/>
              <a:ea typeface=""/>
              <a:cs typeface=""/>
            </a:endParaRPr>
          </a:p>
        </p:txBody>
      </p:sp>
      <p:pic>
        <p:nvPicPr>
          <p:cNvPr id="36" name="Picture 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719312" y="4036679"/>
            <a:ext cx="3706837" cy="1227891"/>
          </a:xfrm>
          <a:prstGeom prst="rect">
            <a:avLst/>
          </a:prstGeom>
        </p:spPr>
      </p:pic>
      <p:sp>
        <p:nvSpPr>
          <p:cNvPr id="37" name="Rectangle 36"/>
          <p:cNvSpPr/>
          <p:nvPr/>
        </p:nvSpPr>
        <p:spPr>
          <a:xfrm>
            <a:off x="20218049" y="8256091"/>
            <a:ext cx="3899027" cy="3985693"/>
          </a:xfrm>
          <a:prstGeom prst="rect">
            <a:avLst/>
          </a:prstGeom>
          <a:ln>
            <a:noFill/>
          </a:ln>
        </p:spPr>
        <p:txBody>
          <a:bodyPr wrap="square" lIns="0" tIns="0" rIns="0" bIns="45707">
            <a:spAutoFit/>
          </a:bodyPr>
          <a:lstStyle/>
          <a:p>
            <a:pPr defTabSz="2438430" hangingPunct="1"/>
            <a:r>
              <a:rPr lang="en-US" sz="3200" b="1" kern="1200" dirty="0">
                <a:solidFill>
                  <a:srgbClr val="4178BE"/>
                </a:solidFill>
                <a:latin typeface="Arial" panose="020B0604020202020204" pitchFamily="34" charset="0"/>
                <a:ea typeface=""/>
                <a:cs typeface=""/>
              </a:rPr>
              <a:t>ROI of AU$4.27 million </a:t>
            </a:r>
            <a:r>
              <a:rPr lang="en-US" sz="3200" kern="1200" dirty="0">
                <a:solidFill>
                  <a:srgbClr val="4178BE"/>
                </a:solidFill>
                <a:latin typeface="Arial" panose="020B0604020202020204" pitchFamily="34" charset="0"/>
                <a:ea typeface=""/>
                <a:cs typeface=""/>
              </a:rPr>
              <a:t>from cost savings &amp; efficiency improvements </a:t>
            </a:r>
            <a:r>
              <a:rPr lang="en-US" sz="3200" b="1" kern="1200" dirty="0">
                <a:solidFill>
                  <a:srgbClr val="4178BE"/>
                </a:solidFill>
                <a:latin typeface="Arial" panose="020B0604020202020204" pitchFamily="34" charset="0"/>
                <a:ea typeface=""/>
                <a:cs typeface=""/>
              </a:rPr>
              <a:t>within the first year. Reduce deployment times: </a:t>
            </a:r>
            <a:r>
              <a:rPr lang="en-US" sz="3200" kern="1200" dirty="0">
                <a:solidFill>
                  <a:srgbClr val="4178BE"/>
                </a:solidFill>
                <a:latin typeface="Arial" panose="020B0604020202020204" pitchFamily="34" charset="0"/>
                <a:ea typeface=""/>
                <a:cs typeface=""/>
              </a:rPr>
              <a:t>3 days to 15 minutes.</a:t>
            </a:r>
            <a:endParaRPr lang="en-US" sz="3200" b="1" kern="1200" dirty="0">
              <a:solidFill>
                <a:srgbClr val="4178BE"/>
              </a:solidFill>
              <a:latin typeface="Arial" panose="020B0604020202020204" pitchFamily="34" charset="0"/>
              <a:ea typeface=""/>
              <a:cs typeface=""/>
            </a:endParaRPr>
          </a:p>
        </p:txBody>
      </p:sp>
    </p:spTree>
    <p:extLst>
      <p:ext uri="{BB962C8B-B14F-4D97-AF65-F5344CB8AC3E}">
        <p14:creationId xmlns:p14="http://schemas.microsoft.com/office/powerpoint/2010/main" val="31519055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8136" y="735286"/>
            <a:ext cx="4865978" cy="2377440"/>
          </a:xfrm>
          <a:prstGeom prst="rect">
            <a:avLst/>
          </a:prstGeom>
        </p:spPr>
      </p:pic>
      <p:pic>
        <p:nvPicPr>
          <p:cNvPr id="6" name="Picture 5"/>
          <p:cNvPicPr>
            <a:picLocks noChangeAspect="1"/>
          </p:cNvPicPr>
          <p:nvPr/>
        </p:nvPicPr>
        <p:blipFill>
          <a:blip r:embed="rId3"/>
          <a:stretch>
            <a:fillRect/>
          </a:stretch>
        </p:blipFill>
        <p:spPr>
          <a:xfrm>
            <a:off x="438136" y="3938241"/>
            <a:ext cx="4865978" cy="2377440"/>
          </a:xfrm>
          <a:prstGeom prst="rect">
            <a:avLst/>
          </a:prstGeom>
        </p:spPr>
      </p:pic>
      <p:sp>
        <p:nvSpPr>
          <p:cNvPr id="7" name="TextBox 6"/>
          <p:cNvSpPr txBox="1"/>
          <p:nvPr/>
        </p:nvSpPr>
        <p:spPr>
          <a:xfrm>
            <a:off x="6155473" y="3998448"/>
            <a:ext cx="16900470"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fontAlgn="base"/>
            <a:r>
              <a:rPr lang="en-US" sz="2800" dirty="0"/>
              <a:t>"</a:t>
            </a:r>
            <a:r>
              <a:rPr lang="en-US" sz="2800" dirty="0" err="1"/>
              <a:t>Bluemix</a:t>
            </a:r>
            <a:r>
              <a:rPr lang="en-US" sz="2800" dirty="0"/>
              <a:t> [is] the core of our innovation platform so that we can rapidly deploy and test applications both with our partners and with our consumers to deliver the best innovation experience possible."</a:t>
            </a:r>
          </a:p>
          <a:p>
            <a:pPr fontAlgn="base"/>
            <a:r>
              <a:rPr lang="en-US" sz="2800" b="1" dirty="0"/>
              <a:t>Charlie Larkin</a:t>
            </a:r>
            <a:br>
              <a:rPr lang="en-US" sz="2800" b="1" dirty="0"/>
            </a:br>
            <a:r>
              <a:rPr lang="en-US" sz="2800" b="1" dirty="0"/>
              <a:t>Senior Director, GameStop Technology Institute</a:t>
            </a:r>
          </a:p>
          <a:p>
            <a:pPr marL="0" marR="0" indent="0" algn="l"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53585F"/>
              </a:solidFill>
              <a:effectLst/>
              <a:uFillTx/>
              <a:latin typeface="Helvetica Light"/>
              <a:ea typeface="Helvetica Light"/>
              <a:cs typeface="Helvetica Light"/>
              <a:sym typeface="Helvetica Light"/>
            </a:endParaRPr>
          </a:p>
        </p:txBody>
      </p:sp>
      <p:pic>
        <p:nvPicPr>
          <p:cNvPr id="8" name="Picture 7"/>
          <p:cNvPicPr>
            <a:picLocks noChangeAspect="1"/>
          </p:cNvPicPr>
          <p:nvPr/>
        </p:nvPicPr>
        <p:blipFill>
          <a:blip r:embed="rId4"/>
          <a:stretch>
            <a:fillRect/>
          </a:stretch>
        </p:blipFill>
        <p:spPr>
          <a:xfrm>
            <a:off x="438136" y="7141196"/>
            <a:ext cx="4865978" cy="2377440"/>
          </a:xfrm>
          <a:prstGeom prst="rect">
            <a:avLst/>
          </a:prstGeom>
        </p:spPr>
      </p:pic>
      <p:sp>
        <p:nvSpPr>
          <p:cNvPr id="10" name="TextBox 9"/>
          <p:cNvSpPr txBox="1"/>
          <p:nvPr/>
        </p:nvSpPr>
        <p:spPr>
          <a:xfrm>
            <a:off x="6155473" y="7416847"/>
            <a:ext cx="16900470" cy="18261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fontAlgn="base"/>
            <a:r>
              <a:rPr lang="en-US" sz="2800" dirty="0"/>
              <a:t>"</a:t>
            </a:r>
            <a:r>
              <a:rPr lang="en-US" sz="2800" dirty="0" err="1"/>
              <a:t>Bluemix</a:t>
            </a:r>
            <a:r>
              <a:rPr lang="en-US" sz="2800" dirty="0"/>
              <a:t> and </a:t>
            </a:r>
            <a:r>
              <a:rPr lang="en-US" sz="2800" dirty="0" err="1"/>
              <a:t>SoftLayer</a:t>
            </a:r>
            <a:r>
              <a:rPr lang="en-US" sz="2800" dirty="0"/>
              <a:t> transformed our business and have given new levels of power to our customers."</a:t>
            </a:r>
          </a:p>
          <a:p>
            <a:pPr fontAlgn="base"/>
            <a:r>
              <a:rPr lang="en-US" sz="2800" b="1" dirty="0"/>
              <a:t>Neil </a:t>
            </a:r>
            <a:r>
              <a:rPr lang="en-US" sz="2800" b="1" dirty="0" err="1"/>
              <a:t>Mulkern</a:t>
            </a:r>
            <a:r>
              <a:rPr lang="en-US" sz="2800" b="1" dirty="0"/>
              <a:t/>
            </a:r>
            <a:br>
              <a:rPr lang="en-US" sz="2800" b="1" dirty="0"/>
            </a:br>
            <a:r>
              <a:rPr lang="en-US" sz="2800" b="1" dirty="0"/>
              <a:t>Business Development Director, Pay Per Pulse Ltd.</a:t>
            </a:r>
          </a:p>
          <a:p>
            <a:pPr marL="0" marR="0" indent="0" algn="l"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53585F"/>
              </a:solidFill>
              <a:effectLst/>
              <a:uFillTx/>
              <a:latin typeface="Helvetica Light"/>
              <a:ea typeface="Helvetica Light"/>
              <a:cs typeface="Helvetica Light"/>
              <a:sym typeface="Helvetica Light"/>
            </a:endParaRPr>
          </a:p>
        </p:txBody>
      </p:sp>
      <p:pic>
        <p:nvPicPr>
          <p:cNvPr id="11" name="Picture 10"/>
          <p:cNvPicPr>
            <a:picLocks noChangeAspect="1"/>
          </p:cNvPicPr>
          <p:nvPr/>
        </p:nvPicPr>
        <p:blipFill>
          <a:blip r:embed="rId5"/>
          <a:stretch>
            <a:fillRect/>
          </a:stretch>
        </p:blipFill>
        <p:spPr>
          <a:xfrm>
            <a:off x="438136" y="10344150"/>
            <a:ext cx="4865978" cy="2377440"/>
          </a:xfrm>
          <a:prstGeom prst="rect">
            <a:avLst/>
          </a:prstGeom>
        </p:spPr>
      </p:pic>
      <p:sp>
        <p:nvSpPr>
          <p:cNvPr id="12" name="TextBox 11"/>
          <p:cNvSpPr txBox="1"/>
          <p:nvPr/>
        </p:nvSpPr>
        <p:spPr>
          <a:xfrm>
            <a:off x="6155473" y="10404357"/>
            <a:ext cx="17488298"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fontAlgn="base"/>
            <a:r>
              <a:rPr lang="en-US" sz="2800" dirty="0"/>
              <a:t>"By integrating with </a:t>
            </a:r>
            <a:r>
              <a:rPr lang="en-US" sz="2800" dirty="0" err="1"/>
              <a:t>Bluemix</a:t>
            </a:r>
            <a:r>
              <a:rPr lang="en-US" sz="2800" dirty="0"/>
              <a:t> and </a:t>
            </a:r>
            <a:r>
              <a:rPr lang="en-US" sz="2800" dirty="0" err="1"/>
              <a:t>SoftLayer</a:t>
            </a:r>
            <a:r>
              <a:rPr lang="en-US" sz="2800" dirty="0"/>
              <a:t>, we can cut development times significantly, and we no longer need to care about issues like scaling."</a:t>
            </a:r>
          </a:p>
          <a:p>
            <a:pPr fontAlgn="base"/>
            <a:r>
              <a:rPr lang="en-US" sz="2800" b="1" dirty="0"/>
              <a:t>Robin </a:t>
            </a:r>
            <a:r>
              <a:rPr lang="en-US" sz="2800" b="1" dirty="0" err="1"/>
              <a:t>Hrassnigg</a:t>
            </a:r>
            <a:r>
              <a:rPr lang="en-US" sz="2800" b="1" dirty="0"/>
              <a:t/>
            </a:r>
            <a:br>
              <a:rPr lang="en-US" sz="2800" b="1" dirty="0"/>
            </a:br>
            <a:r>
              <a:rPr lang="en-US" sz="2800" b="1" dirty="0"/>
              <a:t>CEO, </a:t>
            </a:r>
            <a:r>
              <a:rPr lang="en-US" sz="2800" b="1" dirty="0" err="1"/>
              <a:t>Diabetizer</a:t>
            </a:r>
            <a:endParaRPr lang="en-US" sz="2800" b="1" dirty="0"/>
          </a:p>
          <a:p>
            <a:pPr marL="0" marR="0" indent="0" algn="l"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53585F"/>
              </a:solidFill>
              <a:effectLst/>
              <a:uFillTx/>
              <a:latin typeface="Helvetica Light"/>
              <a:ea typeface="Helvetica Light"/>
              <a:cs typeface="Helvetica Light"/>
              <a:sym typeface="Helvetica Light"/>
            </a:endParaRPr>
          </a:p>
        </p:txBody>
      </p:sp>
      <p:sp>
        <p:nvSpPr>
          <p:cNvPr id="13" name="TextBox 12"/>
          <p:cNvSpPr txBox="1"/>
          <p:nvPr/>
        </p:nvSpPr>
        <p:spPr>
          <a:xfrm>
            <a:off x="6155473" y="795493"/>
            <a:ext cx="17488298"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fontAlgn="base"/>
            <a:r>
              <a:rPr lang="en-US" sz="2800" dirty="0"/>
              <a:t>"There was a 40% improvement in development time. That translates into financial savings, and also makes this a new opportunity, because it probably wouldn't be possible if it were going to cost more."</a:t>
            </a:r>
          </a:p>
          <a:p>
            <a:pPr fontAlgn="base"/>
            <a:r>
              <a:rPr lang="en-US" sz="2800" b="1" dirty="0"/>
              <a:t>Nigel Hook</a:t>
            </a:r>
            <a:br>
              <a:rPr lang="en-US" sz="2800" b="1" dirty="0"/>
            </a:br>
            <a:r>
              <a:rPr lang="en-US" sz="2800" b="1" dirty="0"/>
              <a:t>President, </a:t>
            </a:r>
            <a:r>
              <a:rPr lang="en-US" sz="2800" b="1" dirty="0" err="1"/>
              <a:t>SilverHook</a:t>
            </a:r>
            <a:r>
              <a:rPr lang="en-US" sz="2800" b="1" dirty="0"/>
              <a:t> Powerboats</a:t>
            </a:r>
          </a:p>
          <a:p>
            <a:pPr marL="0" marR="0" indent="0" algn="l" defTabSz="8255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53585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9216692"/>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11500" dirty="0" smtClean="0"/>
              <a:t>Backup</a:t>
            </a:r>
            <a:endParaRPr lang="en-US" sz="11500" dirty="0"/>
          </a:p>
        </p:txBody>
      </p:sp>
    </p:spTree>
    <p:extLst>
      <p:ext uri="{BB962C8B-B14F-4D97-AF65-F5344CB8AC3E}">
        <p14:creationId xmlns:p14="http://schemas.microsoft.com/office/powerpoint/2010/main" val="26571255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01963" y="33867"/>
            <a:ext cx="9362837" cy="1761067"/>
          </a:xfrm>
          <a:solidFill>
            <a:schemeClr val="bg1"/>
          </a:solidFill>
        </p:spPr>
        <p:txBody>
          <a:bodyPr>
            <a:normAutofit/>
          </a:bodyPr>
          <a:lstStyle/>
          <a:p>
            <a:r>
              <a:rPr lang="en-US" dirty="0" smtClean="0">
                <a:solidFill>
                  <a:schemeClr val="tx1"/>
                </a:solidFill>
              </a:rPr>
              <a:t>A visit to the Garage</a:t>
            </a:r>
            <a:endParaRPr lang="en-US" dirty="0">
              <a:solidFill>
                <a:schemeClr val="tx1"/>
              </a:solidFill>
            </a:endParaRPr>
          </a:p>
        </p:txBody>
      </p:sp>
      <p:pic>
        <p:nvPicPr>
          <p:cNvPr id="3" name="Picture 2"/>
          <p:cNvPicPr>
            <a:picLocks noChangeAspect="1"/>
          </p:cNvPicPr>
          <p:nvPr/>
        </p:nvPicPr>
        <p:blipFill>
          <a:blip r:embed="rId3"/>
          <a:stretch>
            <a:fillRect/>
          </a:stretch>
        </p:blipFill>
        <p:spPr>
          <a:xfrm>
            <a:off x="0" y="-1"/>
            <a:ext cx="13801963" cy="13698493"/>
          </a:xfrm>
          <a:prstGeom prst="rect">
            <a:avLst/>
          </a:prstGeom>
        </p:spPr>
      </p:pic>
      <p:pic>
        <p:nvPicPr>
          <p:cNvPr id="6" name="sketch 09.jpg"/>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18546160" y="8521410"/>
            <a:ext cx="5837840" cy="4437341"/>
          </a:xfrm>
          <a:prstGeom prst="rect">
            <a:avLst/>
          </a:prstGeom>
          <a:ln w="12700">
            <a:miter lim="400000"/>
          </a:ln>
        </p:spPr>
      </p:pic>
      <p:pic>
        <p:nvPicPr>
          <p:cNvPr id="7" name="sketch 05.jp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13836153" y="6704904"/>
            <a:ext cx="3755891" cy="3657600"/>
          </a:xfrm>
          <a:prstGeom prst="rect">
            <a:avLst/>
          </a:prstGeom>
          <a:ln w="12700">
            <a:miter lim="400000"/>
          </a:ln>
        </p:spPr>
      </p:pic>
      <p:pic>
        <p:nvPicPr>
          <p:cNvPr id="8" name="sketch 04.jpg"/>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19622818" y="4118173"/>
            <a:ext cx="4566093" cy="3901440"/>
          </a:xfrm>
          <a:prstGeom prst="rect">
            <a:avLst/>
          </a:prstGeom>
          <a:ln w="12700">
            <a:miter lim="400000"/>
          </a:ln>
        </p:spPr>
      </p:pic>
      <p:pic>
        <p:nvPicPr>
          <p:cNvPr id="9" name="sketch 01.jpg"/>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3859195" y="1941423"/>
            <a:ext cx="5824357" cy="4500643"/>
          </a:xfrm>
          <a:prstGeom prst="rect">
            <a:avLst/>
          </a:prstGeom>
          <a:ln w="12700">
            <a:miter lim="400000"/>
          </a:ln>
        </p:spPr>
      </p:pic>
      <p:sp>
        <p:nvSpPr>
          <p:cNvPr id="11" name="Shape 734"/>
          <p:cNvSpPr/>
          <p:nvPr/>
        </p:nvSpPr>
        <p:spPr>
          <a:xfrm flipH="1">
            <a:off x="17288933" y="7083824"/>
            <a:ext cx="4013200" cy="999024"/>
          </a:xfrm>
          <a:custGeom>
            <a:avLst/>
            <a:gdLst/>
            <a:ahLst/>
            <a:cxnLst>
              <a:cxn ang="0">
                <a:pos x="wd2" y="hd2"/>
              </a:cxn>
              <a:cxn ang="5400000">
                <a:pos x="wd2" y="hd2"/>
              </a:cxn>
              <a:cxn ang="10800000">
                <a:pos x="wd2" y="hd2"/>
              </a:cxn>
              <a:cxn ang="16200000">
                <a:pos x="wd2" y="hd2"/>
              </a:cxn>
            </a:cxnLst>
            <a:rect l="0" t="0" r="r" b="b"/>
            <a:pathLst>
              <a:path w="21600" h="21131" extrusionOk="0">
                <a:moveTo>
                  <a:pt x="0" y="0"/>
                </a:moveTo>
                <a:cubicBezTo>
                  <a:pt x="2647" y="2249"/>
                  <a:pt x="4583" y="4813"/>
                  <a:pt x="5601" y="7554"/>
                </a:cubicBezTo>
                <a:cubicBezTo>
                  <a:pt x="6009" y="8652"/>
                  <a:pt x="6282" y="9765"/>
                  <a:pt x="6461" y="10887"/>
                </a:cubicBezTo>
                <a:cubicBezTo>
                  <a:pt x="7288" y="16076"/>
                  <a:pt x="9934" y="21600"/>
                  <a:pt x="18400" y="21099"/>
                </a:cubicBezTo>
                <a:cubicBezTo>
                  <a:pt x="19549" y="21031"/>
                  <a:pt x="20649" y="20775"/>
                  <a:pt x="21600" y="20356"/>
                </a:cubicBezTo>
              </a:path>
            </a:pathLst>
          </a:custGeom>
          <a:ln w="50800">
            <a:solidFill>
              <a:srgbClr val="C82506">
                <a:hueOff val="-444211"/>
                <a:satOff val="-14915"/>
                <a:lumOff val="22857"/>
              </a:srgbClr>
            </a:solidFill>
            <a:miter lim="400000"/>
            <a:tailEnd type="arrow"/>
          </a:ln>
        </p:spPr>
        <p:txBody>
          <a:bodyPr lIns="135467" tIns="135467" rIns="135467" bIns="135467" anchor="ctr"/>
          <a:lstStyle/>
          <a:p>
            <a:pPr algn="ctr" defTabSz="2201361" hangingPunct="1">
              <a:defRPr sz="3200"/>
            </a:pPr>
            <a:endParaRPr sz="8533">
              <a:solidFill>
                <a:srgbClr val="000000"/>
              </a:solidFill>
            </a:endParaRPr>
          </a:p>
        </p:txBody>
      </p:sp>
      <p:sp>
        <p:nvSpPr>
          <p:cNvPr id="12" name="Shape 735"/>
          <p:cNvSpPr/>
          <p:nvPr/>
        </p:nvSpPr>
        <p:spPr>
          <a:xfrm flipV="1">
            <a:off x="15032910" y="10203829"/>
            <a:ext cx="5469205" cy="2316363"/>
          </a:xfrm>
          <a:custGeom>
            <a:avLst/>
            <a:gdLst/>
            <a:ahLst/>
            <a:cxnLst>
              <a:cxn ang="0">
                <a:pos x="wd2" y="hd2"/>
              </a:cxn>
              <a:cxn ang="5400000">
                <a:pos x="wd2" y="hd2"/>
              </a:cxn>
              <a:cxn ang="10800000">
                <a:pos x="wd2" y="hd2"/>
              </a:cxn>
              <a:cxn ang="16200000">
                <a:pos x="wd2" y="hd2"/>
              </a:cxn>
            </a:cxnLst>
            <a:rect l="0" t="0" r="r" b="b"/>
            <a:pathLst>
              <a:path w="21446" h="18780" extrusionOk="0">
                <a:moveTo>
                  <a:pt x="0" y="18780"/>
                </a:moveTo>
                <a:cubicBezTo>
                  <a:pt x="1012" y="17144"/>
                  <a:pt x="1397" y="15351"/>
                  <a:pt x="1119" y="13580"/>
                </a:cubicBezTo>
                <a:cubicBezTo>
                  <a:pt x="911" y="12255"/>
                  <a:pt x="331" y="10963"/>
                  <a:pt x="260" y="9625"/>
                </a:cubicBezTo>
                <a:cubicBezTo>
                  <a:pt x="-154" y="1817"/>
                  <a:pt x="12562" y="-2820"/>
                  <a:pt x="21446" y="1899"/>
                </a:cubicBezTo>
              </a:path>
            </a:pathLst>
          </a:custGeom>
          <a:ln w="50800">
            <a:solidFill>
              <a:srgbClr val="C82506">
                <a:hueOff val="-444211"/>
                <a:satOff val="-14915"/>
                <a:lumOff val="22857"/>
              </a:srgbClr>
            </a:solidFill>
            <a:miter lim="400000"/>
            <a:tailEnd type="arrow"/>
          </a:ln>
        </p:spPr>
        <p:txBody>
          <a:bodyPr lIns="135467" tIns="135467" rIns="135467" bIns="135467" anchor="ctr"/>
          <a:lstStyle/>
          <a:p>
            <a:pPr algn="ctr" defTabSz="2201361" hangingPunct="1">
              <a:defRPr sz="3200"/>
            </a:pPr>
            <a:endParaRPr sz="8533">
              <a:solidFill>
                <a:srgbClr val="000000"/>
              </a:solidFill>
            </a:endParaRPr>
          </a:p>
        </p:txBody>
      </p:sp>
      <p:sp>
        <p:nvSpPr>
          <p:cNvPr id="10" name="Shape 733"/>
          <p:cNvSpPr/>
          <p:nvPr/>
        </p:nvSpPr>
        <p:spPr>
          <a:xfrm rot="2472876">
            <a:off x="18437262" y="1351550"/>
            <a:ext cx="5153813" cy="3752629"/>
          </a:xfrm>
          <a:custGeom>
            <a:avLst/>
            <a:gdLst/>
            <a:ahLst/>
            <a:cxnLst>
              <a:cxn ang="0">
                <a:pos x="wd2" y="hd2"/>
              </a:cxn>
              <a:cxn ang="5400000">
                <a:pos x="wd2" y="hd2"/>
              </a:cxn>
              <a:cxn ang="10800000">
                <a:pos x="wd2" y="hd2"/>
              </a:cxn>
              <a:cxn ang="16200000">
                <a:pos x="wd2" y="hd2"/>
              </a:cxn>
            </a:cxnLst>
            <a:rect l="0" t="0" r="r" b="b"/>
            <a:pathLst>
              <a:path w="21250" h="21145" extrusionOk="0">
                <a:moveTo>
                  <a:pt x="33" y="21146"/>
                </a:moveTo>
                <a:cubicBezTo>
                  <a:pt x="-350" y="12770"/>
                  <a:pt x="2653" y="6615"/>
                  <a:pt x="5210" y="10537"/>
                </a:cubicBezTo>
                <a:cubicBezTo>
                  <a:pt x="6087" y="11883"/>
                  <a:pt x="6683" y="14451"/>
                  <a:pt x="7587" y="15646"/>
                </a:cubicBezTo>
                <a:cubicBezTo>
                  <a:pt x="11961" y="21430"/>
                  <a:pt x="13905" y="502"/>
                  <a:pt x="17900" y="9"/>
                </a:cubicBezTo>
                <a:cubicBezTo>
                  <a:pt x="19354" y="-170"/>
                  <a:pt x="20695" y="2327"/>
                  <a:pt x="21250" y="6268"/>
                </a:cubicBezTo>
              </a:path>
            </a:pathLst>
          </a:custGeom>
          <a:ln w="50800">
            <a:solidFill>
              <a:srgbClr val="C82506">
                <a:hueOff val="-444211"/>
                <a:satOff val="-14915"/>
                <a:lumOff val="22857"/>
              </a:srgbClr>
            </a:solidFill>
            <a:miter lim="400000"/>
            <a:tailEnd type="arrow"/>
          </a:ln>
        </p:spPr>
        <p:txBody>
          <a:bodyPr lIns="135467" tIns="135467" rIns="135467" bIns="135467" anchor="ctr"/>
          <a:lstStyle/>
          <a:p>
            <a:pPr algn="ctr" defTabSz="2201361" hangingPunct="1">
              <a:defRPr sz="3200"/>
            </a:pPr>
            <a:endParaRPr sz="8533">
              <a:solidFill>
                <a:srgbClr val="000000"/>
              </a:solidFill>
            </a:endParaRPr>
          </a:p>
        </p:txBody>
      </p:sp>
    </p:spTree>
    <p:extLst>
      <p:ext uri="{BB962C8B-B14F-4D97-AF65-F5344CB8AC3E}">
        <p14:creationId xmlns:p14="http://schemas.microsoft.com/office/powerpoint/2010/main" val="15445845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25"/>
          <p:cNvSpPr>
            <a:spLocks noChangeArrowheads="1"/>
          </p:cNvSpPr>
          <p:nvPr/>
        </p:nvSpPr>
        <p:spPr bwMode="auto">
          <a:xfrm>
            <a:off x="4235" y="-49428"/>
            <a:ext cx="6040965" cy="13716000"/>
          </a:xfrm>
          <a:prstGeom prst="rect">
            <a:avLst/>
          </a:prstGeom>
          <a:solidFill>
            <a:srgbClr val="1C3548"/>
          </a:solidFill>
          <a:ln>
            <a:noFill/>
          </a:ln>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sp>
        <p:nvSpPr>
          <p:cNvPr id="20483" name="TextBox 193"/>
          <p:cNvSpPr txBox="1">
            <a:spLocks noChangeArrowheads="1"/>
          </p:cNvSpPr>
          <p:nvPr/>
        </p:nvSpPr>
        <p:spPr bwMode="auto">
          <a:xfrm>
            <a:off x="127000" y="1511303"/>
            <a:ext cx="5710768" cy="6504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7467" kern="1200">
              <a:solidFill>
                <a:prstClr val="white"/>
              </a:solidFill>
              <a:cs typeface=""/>
            </a:endParaRPr>
          </a:p>
          <a:p>
            <a:pPr algn="ctr" defTabSz="1219215" fontAlgn="base">
              <a:lnSpc>
                <a:spcPct val="93000"/>
              </a:lnSpc>
              <a:spcBef>
                <a:spcPct val="0"/>
              </a:spcBef>
              <a:spcAft>
                <a:spcPct val="0"/>
              </a:spcAft>
              <a:buClr>
                <a:srgbClr val="000000"/>
              </a:buClr>
              <a:buSzPct val="100000"/>
            </a:pPr>
            <a:r>
              <a:rPr lang="en-US" altLang="en-US" sz="7467" kern="1200">
                <a:solidFill>
                  <a:prstClr val="white"/>
                </a:solidFill>
                <a:cs typeface=""/>
              </a:rPr>
              <a:t>Navigating through the Garage Method Practices</a:t>
            </a:r>
          </a:p>
        </p:txBody>
      </p:sp>
      <p:sp>
        <p:nvSpPr>
          <p:cNvPr id="20484" name="TextBox 3"/>
          <p:cNvSpPr txBox="1">
            <a:spLocks noChangeArrowheads="1"/>
          </p:cNvSpPr>
          <p:nvPr/>
        </p:nvSpPr>
        <p:spPr bwMode="auto">
          <a:xfrm>
            <a:off x="14122401" y="1782235"/>
            <a:ext cx="1800493" cy="35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Empathy Maps</a:t>
            </a:r>
          </a:p>
        </p:txBody>
      </p:sp>
      <p:sp>
        <p:nvSpPr>
          <p:cNvPr id="20485" name="TextBox 4"/>
          <p:cNvSpPr txBox="1">
            <a:spLocks noChangeArrowheads="1"/>
          </p:cNvSpPr>
          <p:nvPr/>
        </p:nvSpPr>
        <p:spPr bwMode="auto">
          <a:xfrm>
            <a:off x="12314768" y="1858435"/>
            <a:ext cx="1188146" cy="35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Personas</a:t>
            </a:r>
          </a:p>
        </p:txBody>
      </p:sp>
      <p:sp>
        <p:nvSpPr>
          <p:cNvPr id="20486" name="TextBox 6"/>
          <p:cNvSpPr txBox="1">
            <a:spLocks noChangeArrowheads="1"/>
          </p:cNvSpPr>
          <p:nvPr/>
        </p:nvSpPr>
        <p:spPr bwMode="auto">
          <a:xfrm>
            <a:off x="12031133" y="3276602"/>
            <a:ext cx="3915835" cy="85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Get to know your target audience</a:t>
            </a:r>
          </a:p>
        </p:txBody>
      </p:sp>
      <p:grpSp>
        <p:nvGrpSpPr>
          <p:cNvPr id="20487" name="Group 19"/>
          <p:cNvGrpSpPr>
            <a:grpSpLocks/>
          </p:cNvGrpSpPr>
          <p:nvPr/>
        </p:nvGrpSpPr>
        <p:grpSpPr bwMode="auto">
          <a:xfrm>
            <a:off x="12801600" y="1934635"/>
            <a:ext cx="2307168" cy="1354667"/>
            <a:chOff x="3176627" y="788514"/>
            <a:chExt cx="864408" cy="507385"/>
          </a:xfrm>
        </p:grpSpPr>
        <p:pic>
          <p:nvPicPr>
            <p:cNvPr id="20565" name="Picture 2" descr="user_128.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176627" y="966099"/>
              <a:ext cx="330509" cy="32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6" name="Picture 8" descr="user_128.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710526" y="966099"/>
              <a:ext cx="330509" cy="32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7" name="Picture 9" descr="user_128.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456288" y="788514"/>
              <a:ext cx="330509" cy="32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88" name="TextBox 37"/>
          <p:cNvSpPr txBox="1">
            <a:spLocks noChangeArrowheads="1"/>
          </p:cNvSpPr>
          <p:nvPr/>
        </p:nvSpPr>
        <p:spPr bwMode="auto">
          <a:xfrm>
            <a:off x="16256001" y="3382436"/>
            <a:ext cx="4872568" cy="474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Define and Design your MVP</a:t>
            </a:r>
          </a:p>
        </p:txBody>
      </p:sp>
      <p:grpSp>
        <p:nvGrpSpPr>
          <p:cNvPr id="20489" name="Group 31"/>
          <p:cNvGrpSpPr>
            <a:grpSpLocks/>
          </p:cNvGrpSpPr>
          <p:nvPr/>
        </p:nvGrpSpPr>
        <p:grpSpPr bwMode="auto">
          <a:xfrm>
            <a:off x="6985004" y="2074333"/>
            <a:ext cx="4389969" cy="765126"/>
            <a:chOff x="3979964" y="1734801"/>
            <a:chExt cx="1646863" cy="286623"/>
          </a:xfrm>
        </p:grpSpPr>
        <p:sp>
          <p:nvSpPr>
            <p:cNvPr id="20562" name="TextBox 35"/>
            <p:cNvSpPr txBox="1">
              <a:spLocks noChangeArrowheads="1"/>
            </p:cNvSpPr>
            <p:nvPr/>
          </p:nvSpPr>
          <p:spPr bwMode="auto">
            <a:xfrm>
              <a:off x="4026627" y="1734801"/>
              <a:ext cx="1600200" cy="13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Hypotheses Driven Development</a:t>
              </a:r>
            </a:p>
          </p:txBody>
        </p:sp>
        <p:sp>
          <p:nvSpPr>
            <p:cNvPr id="20563" name="TextBox 36"/>
            <p:cNvSpPr txBox="1">
              <a:spLocks noChangeArrowheads="1"/>
            </p:cNvSpPr>
            <p:nvPr/>
          </p:nvSpPr>
          <p:spPr bwMode="auto">
            <a:xfrm>
              <a:off x="4695798" y="1886744"/>
              <a:ext cx="515481" cy="13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A/B testing</a:t>
              </a:r>
            </a:p>
          </p:txBody>
        </p:sp>
        <p:sp>
          <p:nvSpPr>
            <p:cNvPr id="20564" name="TextBox 42"/>
            <p:cNvSpPr txBox="1">
              <a:spLocks noChangeArrowheads="1"/>
            </p:cNvSpPr>
            <p:nvPr/>
          </p:nvSpPr>
          <p:spPr bwMode="auto">
            <a:xfrm>
              <a:off x="3979964" y="1875098"/>
              <a:ext cx="668225" cy="13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Sponsor Users</a:t>
              </a:r>
            </a:p>
          </p:txBody>
        </p:sp>
      </p:grpSp>
      <p:grpSp>
        <p:nvGrpSpPr>
          <p:cNvPr id="20490" name="Group 39"/>
          <p:cNvGrpSpPr>
            <a:grpSpLocks/>
          </p:cNvGrpSpPr>
          <p:nvPr/>
        </p:nvGrpSpPr>
        <p:grpSpPr bwMode="auto">
          <a:xfrm>
            <a:off x="15718369" y="5029200"/>
            <a:ext cx="5693832" cy="2777527"/>
            <a:chOff x="6521756" y="2126970"/>
            <a:chExt cx="2135266" cy="1044073"/>
          </a:xfrm>
        </p:grpSpPr>
        <p:sp>
          <p:nvSpPr>
            <p:cNvPr id="20555" name="TextBox 48"/>
            <p:cNvSpPr txBox="1">
              <a:spLocks noChangeArrowheads="1"/>
            </p:cNvSpPr>
            <p:nvPr/>
          </p:nvSpPr>
          <p:spPr bwMode="auto">
            <a:xfrm>
              <a:off x="6521756" y="2705883"/>
              <a:ext cx="2135266" cy="46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Code </a:t>
              </a:r>
            </a:p>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Using Self-directed Squads with Rank Ordered Backlog</a:t>
              </a:r>
            </a:p>
          </p:txBody>
        </p:sp>
        <p:grpSp>
          <p:nvGrpSpPr>
            <p:cNvPr id="20556" name="Group 57"/>
            <p:cNvGrpSpPr>
              <a:grpSpLocks/>
            </p:cNvGrpSpPr>
            <p:nvPr/>
          </p:nvGrpSpPr>
          <p:grpSpPr bwMode="auto">
            <a:xfrm>
              <a:off x="7612634" y="2194814"/>
              <a:ext cx="533400" cy="389320"/>
              <a:chOff x="6248400" y="667544"/>
              <a:chExt cx="533400" cy="389320"/>
            </a:xfrm>
          </p:grpSpPr>
          <p:pic>
            <p:nvPicPr>
              <p:cNvPr id="20560" name="Picture 49" descr="numbered-list_128.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307890" y="667544"/>
                <a:ext cx="389320" cy="38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1" name="Rectangle 52"/>
              <p:cNvSpPr>
                <a:spLocks noChangeArrowheads="1"/>
              </p:cNvSpPr>
              <p:nvPr/>
            </p:nvSpPr>
            <p:spPr bwMode="auto">
              <a:xfrm>
                <a:off x="6248400" y="667544"/>
                <a:ext cx="533400" cy="3810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grpSp>
        <p:pic>
          <p:nvPicPr>
            <p:cNvPr id="20557" name="Picture 58" descr="person_128.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774434" y="2126970"/>
              <a:ext cx="458145" cy="45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8" name="Picture 59" descr="person_128.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952970" y="2179146"/>
              <a:ext cx="458145" cy="45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9" name="Picture 60" descr="person_128.png"/>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7131505" y="2126970"/>
              <a:ext cx="458145" cy="458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491" name="Group 32"/>
          <p:cNvGrpSpPr>
            <a:grpSpLocks/>
          </p:cNvGrpSpPr>
          <p:nvPr/>
        </p:nvGrpSpPr>
        <p:grpSpPr bwMode="auto">
          <a:xfrm>
            <a:off x="14406037" y="4326471"/>
            <a:ext cx="7791657" cy="964041"/>
            <a:chOff x="5115500" y="1865152"/>
            <a:chExt cx="2922722" cy="361101"/>
          </a:xfrm>
        </p:grpSpPr>
        <p:sp>
          <p:nvSpPr>
            <p:cNvPr id="20551" name="TextBox 62"/>
            <p:cNvSpPr txBox="1">
              <a:spLocks noChangeArrowheads="1"/>
            </p:cNvSpPr>
            <p:nvPr/>
          </p:nvSpPr>
          <p:spPr bwMode="auto">
            <a:xfrm>
              <a:off x="6478779" y="1865152"/>
              <a:ext cx="1071302" cy="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Test Driven Development</a:t>
              </a:r>
            </a:p>
          </p:txBody>
        </p:sp>
        <p:sp>
          <p:nvSpPr>
            <p:cNvPr id="20552" name="TextBox 63"/>
            <p:cNvSpPr txBox="1">
              <a:spLocks noChangeArrowheads="1"/>
            </p:cNvSpPr>
            <p:nvPr/>
          </p:nvSpPr>
          <p:spPr bwMode="auto">
            <a:xfrm>
              <a:off x="5115500" y="2091587"/>
              <a:ext cx="793429" cy="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Pair Programming</a:t>
              </a:r>
            </a:p>
          </p:txBody>
        </p:sp>
        <p:sp>
          <p:nvSpPr>
            <p:cNvPr id="20553" name="TextBox 64"/>
            <p:cNvSpPr txBox="1">
              <a:spLocks noChangeArrowheads="1"/>
            </p:cNvSpPr>
            <p:nvPr/>
          </p:nvSpPr>
          <p:spPr bwMode="auto">
            <a:xfrm>
              <a:off x="6775971" y="1992825"/>
              <a:ext cx="1262251" cy="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Behavior Driven Development</a:t>
              </a:r>
            </a:p>
          </p:txBody>
        </p:sp>
        <p:sp>
          <p:nvSpPr>
            <p:cNvPr id="20554" name="TextBox 65"/>
            <p:cNvSpPr txBox="1">
              <a:spLocks noChangeArrowheads="1"/>
            </p:cNvSpPr>
            <p:nvPr/>
          </p:nvSpPr>
          <p:spPr bwMode="auto">
            <a:xfrm>
              <a:off x="5535010" y="1947954"/>
              <a:ext cx="915902" cy="13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Autonomous Squads</a:t>
              </a:r>
            </a:p>
          </p:txBody>
        </p:sp>
      </p:grpSp>
      <p:grpSp>
        <p:nvGrpSpPr>
          <p:cNvPr id="20492" name="Group 43"/>
          <p:cNvGrpSpPr>
            <a:grpSpLocks/>
          </p:cNvGrpSpPr>
          <p:nvPr/>
        </p:nvGrpSpPr>
        <p:grpSpPr bwMode="auto">
          <a:xfrm>
            <a:off x="17475201" y="9516536"/>
            <a:ext cx="6904568" cy="1296819"/>
            <a:chOff x="5756088" y="4027027"/>
            <a:chExt cx="2590800" cy="487398"/>
          </a:xfrm>
        </p:grpSpPr>
        <p:sp>
          <p:nvSpPr>
            <p:cNvPr id="20549" name="Can 69"/>
            <p:cNvSpPr>
              <a:spLocks noChangeArrowheads="1"/>
            </p:cNvSpPr>
            <p:nvPr/>
          </p:nvSpPr>
          <p:spPr bwMode="auto">
            <a:xfrm rot="-5400000">
              <a:off x="6980325" y="3116950"/>
              <a:ext cx="161045" cy="1981200"/>
            </a:xfrm>
            <a:prstGeom prst="can">
              <a:avLst>
                <a:gd name="adj" fmla="val 25003"/>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sp>
          <p:nvSpPr>
            <p:cNvPr id="20550" name="TextBox 70"/>
            <p:cNvSpPr txBox="1">
              <a:spLocks noChangeArrowheads="1"/>
            </p:cNvSpPr>
            <p:nvPr/>
          </p:nvSpPr>
          <p:spPr bwMode="auto">
            <a:xfrm>
              <a:off x="5756088" y="4192800"/>
              <a:ext cx="2590800" cy="32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Deliver</a:t>
              </a:r>
            </a:p>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Continuously</a:t>
              </a:r>
            </a:p>
          </p:txBody>
        </p:sp>
      </p:grpSp>
      <p:sp>
        <p:nvSpPr>
          <p:cNvPr id="20493" name="TextBox 73"/>
          <p:cNvSpPr txBox="1">
            <a:spLocks noChangeArrowheads="1"/>
          </p:cNvSpPr>
          <p:nvPr/>
        </p:nvSpPr>
        <p:spPr bwMode="auto">
          <a:xfrm>
            <a:off x="8432801" y="4652436"/>
            <a:ext cx="5105400" cy="85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Analytics</a:t>
            </a:r>
          </a:p>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to drive business decisions </a:t>
            </a:r>
          </a:p>
        </p:txBody>
      </p:sp>
      <p:pic>
        <p:nvPicPr>
          <p:cNvPr id="20494" name="Picture 86" descr="bar-chart_128.png"/>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756400" y="2908302"/>
            <a:ext cx="2103968" cy="20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5" name="Picture 125" descr="activity_128.pn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9402236" y="3111503"/>
            <a:ext cx="1765299" cy="176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96" name="Group 28"/>
          <p:cNvGrpSpPr>
            <a:grpSpLocks/>
          </p:cNvGrpSpPr>
          <p:nvPr/>
        </p:nvGrpSpPr>
        <p:grpSpPr bwMode="auto">
          <a:xfrm>
            <a:off x="16298330" y="1828801"/>
            <a:ext cx="4802631" cy="1498600"/>
            <a:chOff x="4091207" y="844221"/>
            <a:chExt cx="1802465" cy="561982"/>
          </a:xfrm>
        </p:grpSpPr>
        <p:grpSp>
          <p:nvGrpSpPr>
            <p:cNvPr id="20523" name="Group 22"/>
            <p:cNvGrpSpPr>
              <a:grpSpLocks/>
            </p:cNvGrpSpPr>
            <p:nvPr/>
          </p:nvGrpSpPr>
          <p:grpSpPr bwMode="auto">
            <a:xfrm>
              <a:off x="4091207" y="844221"/>
              <a:ext cx="557805" cy="543398"/>
              <a:chOff x="4091207" y="844221"/>
              <a:chExt cx="557805" cy="543398"/>
            </a:xfrm>
          </p:grpSpPr>
          <p:grpSp>
            <p:nvGrpSpPr>
              <p:cNvPr id="20541" name="Group 33"/>
              <p:cNvGrpSpPr>
                <a:grpSpLocks/>
              </p:cNvGrpSpPr>
              <p:nvPr/>
            </p:nvGrpSpPr>
            <p:grpSpPr bwMode="auto">
              <a:xfrm>
                <a:off x="4115612" y="1007083"/>
                <a:ext cx="533400" cy="380536"/>
                <a:chOff x="4191000" y="896144"/>
                <a:chExt cx="533400" cy="381000"/>
              </a:xfrm>
            </p:grpSpPr>
            <p:grpSp>
              <p:nvGrpSpPr>
                <p:cNvPr id="20543" name="Group 24"/>
                <p:cNvGrpSpPr>
                  <a:grpSpLocks/>
                </p:cNvGrpSpPr>
                <p:nvPr/>
              </p:nvGrpSpPr>
              <p:grpSpPr bwMode="auto">
                <a:xfrm>
                  <a:off x="4225425" y="1081968"/>
                  <a:ext cx="457200" cy="84556"/>
                  <a:chOff x="4038600" y="1048544"/>
                  <a:chExt cx="228600" cy="84556"/>
                </a:xfrm>
              </p:grpSpPr>
              <p:cxnSp>
                <p:nvCxnSpPr>
                  <p:cNvPr id="20546" name="Straight Connector 25"/>
                  <p:cNvCxnSpPr>
                    <a:cxnSpLocks noChangeShapeType="1"/>
                  </p:cNvCxnSpPr>
                  <p:nvPr/>
                </p:nvCxnSpPr>
                <p:spPr bwMode="auto">
                  <a:xfrm>
                    <a:off x="4039102" y="1048683"/>
                    <a:ext cx="22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0547" name="Straight Connector 26"/>
                  <p:cNvCxnSpPr>
                    <a:cxnSpLocks noChangeShapeType="1"/>
                  </p:cNvCxnSpPr>
                  <p:nvPr/>
                </p:nvCxnSpPr>
                <p:spPr bwMode="auto">
                  <a:xfrm>
                    <a:off x="4039102" y="1090009"/>
                    <a:ext cx="22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0548" name="Straight Connector 27"/>
                  <p:cNvCxnSpPr>
                    <a:cxnSpLocks noChangeShapeType="1"/>
                  </p:cNvCxnSpPr>
                  <p:nvPr/>
                </p:nvCxnSpPr>
                <p:spPr bwMode="auto">
                  <a:xfrm>
                    <a:off x="4039102" y="1132924"/>
                    <a:ext cx="22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
              <p:nvSpPr>
                <p:cNvPr id="20544" name="Rectangle 29"/>
                <p:cNvSpPr>
                  <a:spLocks noChangeArrowheads="1"/>
                </p:cNvSpPr>
                <p:nvPr/>
              </p:nvSpPr>
              <p:spPr bwMode="auto">
                <a:xfrm>
                  <a:off x="4191000" y="972344"/>
                  <a:ext cx="533400" cy="3048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sp>
              <p:nvSpPr>
                <p:cNvPr id="20545" name="Rectangle 30"/>
                <p:cNvSpPr>
                  <a:spLocks noChangeArrowheads="1"/>
                </p:cNvSpPr>
                <p:nvPr/>
              </p:nvSpPr>
              <p:spPr bwMode="auto">
                <a:xfrm>
                  <a:off x="4191000" y="896144"/>
                  <a:ext cx="533400" cy="76200"/>
                </a:xfrm>
                <a:prstGeom prst="rect">
                  <a:avLst/>
                </a:prstGeom>
                <a:solidFill>
                  <a:schemeClr val="tx1"/>
                </a:solidFill>
                <a:ln w="12700">
                  <a:solidFill>
                    <a:schemeClr val="tx1"/>
                  </a:solidFill>
                  <a:round/>
                  <a:headEnd/>
                  <a:tailEnd/>
                </a:ln>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grpSp>
          <p:sp>
            <p:nvSpPr>
              <p:cNvPr id="20542" name="TextBox 46"/>
              <p:cNvSpPr txBox="1">
                <a:spLocks noChangeArrowheads="1"/>
              </p:cNvSpPr>
              <p:nvPr/>
            </p:nvSpPr>
            <p:spPr bwMode="auto">
              <a:xfrm>
                <a:off x="4091207" y="844221"/>
                <a:ext cx="468782" cy="13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Scenarios</a:t>
                </a:r>
              </a:p>
            </p:txBody>
          </p:sp>
        </p:grpSp>
        <p:grpSp>
          <p:nvGrpSpPr>
            <p:cNvPr id="20524" name="Group 23"/>
            <p:cNvGrpSpPr>
              <a:grpSpLocks/>
            </p:cNvGrpSpPr>
            <p:nvPr/>
          </p:nvGrpSpPr>
          <p:grpSpPr bwMode="auto">
            <a:xfrm>
              <a:off x="4669454" y="844221"/>
              <a:ext cx="589064" cy="561982"/>
              <a:chOff x="4684862" y="844221"/>
              <a:chExt cx="589064" cy="561982"/>
            </a:xfrm>
          </p:grpSpPr>
          <p:grpSp>
            <p:nvGrpSpPr>
              <p:cNvPr id="20532" name="Group 19"/>
              <p:cNvGrpSpPr>
                <a:grpSpLocks/>
              </p:cNvGrpSpPr>
              <p:nvPr/>
            </p:nvGrpSpPr>
            <p:grpSpPr bwMode="auto">
              <a:xfrm>
                <a:off x="4740526" y="1025667"/>
                <a:ext cx="533400" cy="380536"/>
                <a:chOff x="2895600" y="896144"/>
                <a:chExt cx="533400" cy="381000"/>
              </a:xfrm>
            </p:grpSpPr>
            <p:sp>
              <p:nvSpPr>
                <p:cNvPr id="20534" name="Rectangle 10"/>
                <p:cNvSpPr>
                  <a:spLocks noChangeArrowheads="1"/>
                </p:cNvSpPr>
                <p:nvPr/>
              </p:nvSpPr>
              <p:spPr bwMode="auto">
                <a:xfrm>
                  <a:off x="2895600" y="972344"/>
                  <a:ext cx="533400" cy="3048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sp>
              <p:nvSpPr>
                <p:cNvPr id="20535" name="Rectangle 11"/>
                <p:cNvSpPr>
                  <a:spLocks noChangeArrowheads="1"/>
                </p:cNvSpPr>
                <p:nvPr/>
              </p:nvSpPr>
              <p:spPr bwMode="auto">
                <a:xfrm>
                  <a:off x="2895600" y="896144"/>
                  <a:ext cx="533400" cy="76200"/>
                </a:xfrm>
                <a:prstGeom prst="rect">
                  <a:avLst/>
                </a:prstGeom>
                <a:solidFill>
                  <a:schemeClr val="tx1"/>
                </a:solidFill>
                <a:ln w="12700">
                  <a:solidFill>
                    <a:schemeClr val="tx1"/>
                  </a:solidFill>
                  <a:round/>
                  <a:headEnd/>
                  <a:tailEnd/>
                </a:ln>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sp>
              <p:nvSpPr>
                <p:cNvPr id="20536" name="Rectangle 12"/>
                <p:cNvSpPr>
                  <a:spLocks noChangeArrowheads="1"/>
                </p:cNvSpPr>
                <p:nvPr/>
              </p:nvSpPr>
              <p:spPr bwMode="auto">
                <a:xfrm>
                  <a:off x="3200400" y="1048544"/>
                  <a:ext cx="152400" cy="152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grpSp>
              <p:nvGrpSpPr>
                <p:cNvPr id="20537" name="Group 17"/>
                <p:cNvGrpSpPr>
                  <a:grpSpLocks/>
                </p:cNvGrpSpPr>
                <p:nvPr/>
              </p:nvGrpSpPr>
              <p:grpSpPr bwMode="auto">
                <a:xfrm>
                  <a:off x="2929020" y="1081968"/>
                  <a:ext cx="228600" cy="84556"/>
                  <a:chOff x="4038600" y="1048544"/>
                  <a:chExt cx="228600" cy="84556"/>
                </a:xfrm>
              </p:grpSpPr>
              <p:cxnSp>
                <p:nvCxnSpPr>
                  <p:cNvPr id="20538" name="Straight Connector 14"/>
                  <p:cNvCxnSpPr>
                    <a:cxnSpLocks noChangeShapeType="1"/>
                  </p:cNvCxnSpPr>
                  <p:nvPr/>
                </p:nvCxnSpPr>
                <p:spPr bwMode="auto">
                  <a:xfrm>
                    <a:off x="4038433" y="1048683"/>
                    <a:ext cx="22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0539" name="Straight Connector 15"/>
                  <p:cNvCxnSpPr>
                    <a:cxnSpLocks noChangeShapeType="1"/>
                  </p:cNvCxnSpPr>
                  <p:nvPr/>
                </p:nvCxnSpPr>
                <p:spPr bwMode="auto">
                  <a:xfrm>
                    <a:off x="4038433" y="1090009"/>
                    <a:ext cx="22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0540" name="Straight Connector 16"/>
                  <p:cNvCxnSpPr>
                    <a:cxnSpLocks noChangeShapeType="1"/>
                  </p:cNvCxnSpPr>
                  <p:nvPr/>
                </p:nvCxnSpPr>
                <p:spPr bwMode="auto">
                  <a:xfrm>
                    <a:off x="4038433" y="1132924"/>
                    <a:ext cx="2286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grpSp>
          </p:grpSp>
          <p:sp>
            <p:nvSpPr>
              <p:cNvPr id="20533" name="TextBox 130"/>
              <p:cNvSpPr txBox="1">
                <a:spLocks noChangeArrowheads="1"/>
              </p:cNvSpPr>
              <p:nvPr/>
            </p:nvSpPr>
            <p:spPr bwMode="auto">
              <a:xfrm>
                <a:off x="4684862" y="844221"/>
                <a:ext cx="523120" cy="13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Wireframes</a:t>
                </a:r>
              </a:p>
            </p:txBody>
          </p:sp>
        </p:grpSp>
        <p:grpSp>
          <p:nvGrpSpPr>
            <p:cNvPr id="20525" name="Group 24"/>
            <p:cNvGrpSpPr>
              <a:grpSpLocks/>
            </p:cNvGrpSpPr>
            <p:nvPr/>
          </p:nvGrpSpPr>
          <p:grpSpPr bwMode="auto">
            <a:xfrm>
              <a:off x="5310219" y="844221"/>
              <a:ext cx="583453" cy="561982"/>
              <a:chOff x="5310219" y="844221"/>
              <a:chExt cx="583453" cy="561982"/>
            </a:xfrm>
          </p:grpSpPr>
          <p:grpSp>
            <p:nvGrpSpPr>
              <p:cNvPr id="20526" name="Group 34"/>
              <p:cNvGrpSpPr>
                <a:grpSpLocks/>
              </p:cNvGrpSpPr>
              <p:nvPr/>
            </p:nvGrpSpPr>
            <p:grpSpPr bwMode="auto">
              <a:xfrm>
                <a:off x="5360272" y="1025667"/>
                <a:ext cx="533400" cy="380536"/>
                <a:chOff x="3581400" y="896144"/>
                <a:chExt cx="533400" cy="381000"/>
              </a:xfrm>
            </p:grpSpPr>
            <p:sp>
              <p:nvSpPr>
                <p:cNvPr id="20528" name="Rectangle 21"/>
                <p:cNvSpPr>
                  <a:spLocks noChangeArrowheads="1"/>
                </p:cNvSpPr>
                <p:nvPr/>
              </p:nvSpPr>
              <p:spPr bwMode="auto">
                <a:xfrm>
                  <a:off x="3581400" y="972344"/>
                  <a:ext cx="533400" cy="3048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sp>
              <p:nvSpPr>
                <p:cNvPr id="20529" name="Rectangle 22"/>
                <p:cNvSpPr>
                  <a:spLocks noChangeArrowheads="1"/>
                </p:cNvSpPr>
                <p:nvPr/>
              </p:nvSpPr>
              <p:spPr bwMode="auto">
                <a:xfrm>
                  <a:off x="3581400" y="896144"/>
                  <a:ext cx="533400" cy="76200"/>
                </a:xfrm>
                <a:prstGeom prst="rect">
                  <a:avLst/>
                </a:prstGeom>
                <a:solidFill>
                  <a:schemeClr val="tx1"/>
                </a:solidFill>
                <a:ln w="12700">
                  <a:solidFill>
                    <a:schemeClr val="tx1"/>
                  </a:solidFill>
                  <a:round/>
                  <a:headEnd/>
                  <a:tailEnd/>
                </a:ln>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sp>
              <p:nvSpPr>
                <p:cNvPr id="20530" name="Rectangle 23"/>
                <p:cNvSpPr>
                  <a:spLocks noChangeArrowheads="1"/>
                </p:cNvSpPr>
                <p:nvPr/>
              </p:nvSpPr>
              <p:spPr bwMode="auto">
                <a:xfrm>
                  <a:off x="3657600" y="1030836"/>
                  <a:ext cx="381000" cy="762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sp>
              <p:nvSpPr>
                <p:cNvPr id="20531" name="Rectangle 28"/>
                <p:cNvSpPr>
                  <a:spLocks noChangeArrowheads="1"/>
                </p:cNvSpPr>
                <p:nvPr/>
              </p:nvSpPr>
              <p:spPr bwMode="auto">
                <a:xfrm>
                  <a:off x="3657600" y="1140460"/>
                  <a:ext cx="381000" cy="762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endParaRPr lang="en-US" altLang="en-US" sz="4800" kern="1200">
                    <a:solidFill>
                      <a:prstClr val="black"/>
                    </a:solidFill>
                    <a:cs typeface=""/>
                  </a:endParaRPr>
                </a:p>
              </p:txBody>
            </p:sp>
          </p:grpSp>
          <p:sp>
            <p:nvSpPr>
              <p:cNvPr id="20527" name="TextBox 131"/>
              <p:cNvSpPr txBox="1">
                <a:spLocks noChangeArrowheads="1"/>
              </p:cNvSpPr>
              <p:nvPr/>
            </p:nvSpPr>
            <p:spPr bwMode="auto">
              <a:xfrm>
                <a:off x="5310219" y="844221"/>
                <a:ext cx="533348" cy="13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Prototypes </a:t>
                </a:r>
              </a:p>
            </p:txBody>
          </p:sp>
        </p:grpSp>
      </p:grpSp>
      <p:sp>
        <p:nvSpPr>
          <p:cNvPr id="20497" name="TextBox 150"/>
          <p:cNvSpPr txBox="1">
            <a:spLocks noChangeArrowheads="1"/>
          </p:cNvSpPr>
          <p:nvPr/>
        </p:nvSpPr>
        <p:spPr bwMode="auto">
          <a:xfrm>
            <a:off x="14486467" y="232836"/>
            <a:ext cx="2641600" cy="85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It starts with an Idea!</a:t>
            </a:r>
          </a:p>
        </p:txBody>
      </p:sp>
      <p:grpSp>
        <p:nvGrpSpPr>
          <p:cNvPr id="20498" name="Group 40"/>
          <p:cNvGrpSpPr>
            <a:grpSpLocks/>
          </p:cNvGrpSpPr>
          <p:nvPr/>
        </p:nvGrpSpPr>
        <p:grpSpPr bwMode="auto">
          <a:xfrm>
            <a:off x="18216031" y="8280399"/>
            <a:ext cx="4916804" cy="1060401"/>
            <a:chOff x="6034152" y="3564553"/>
            <a:chExt cx="1845847" cy="396425"/>
          </a:xfrm>
        </p:grpSpPr>
        <p:sp>
          <p:nvSpPr>
            <p:cNvPr id="20518" name="TextBox 121"/>
            <p:cNvSpPr txBox="1">
              <a:spLocks noChangeArrowheads="1"/>
            </p:cNvSpPr>
            <p:nvPr/>
          </p:nvSpPr>
          <p:spPr bwMode="auto">
            <a:xfrm>
              <a:off x="7233553" y="3826573"/>
              <a:ext cx="646446" cy="13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Small Batches</a:t>
              </a:r>
            </a:p>
          </p:txBody>
        </p:sp>
        <p:sp>
          <p:nvSpPr>
            <p:cNvPr id="20519" name="TextBox 122"/>
            <p:cNvSpPr txBox="1">
              <a:spLocks noChangeArrowheads="1"/>
            </p:cNvSpPr>
            <p:nvPr/>
          </p:nvSpPr>
          <p:spPr bwMode="auto">
            <a:xfrm>
              <a:off x="6177345" y="3695492"/>
              <a:ext cx="857074" cy="13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Automated Delivery</a:t>
              </a:r>
            </a:p>
          </p:txBody>
        </p:sp>
        <p:sp>
          <p:nvSpPr>
            <p:cNvPr id="20520" name="TextBox 135"/>
            <p:cNvSpPr txBox="1">
              <a:spLocks noChangeArrowheads="1"/>
            </p:cNvSpPr>
            <p:nvPr/>
          </p:nvSpPr>
          <p:spPr bwMode="auto">
            <a:xfrm>
              <a:off x="7123680" y="3696901"/>
              <a:ext cx="540531" cy="13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Daily Builds</a:t>
              </a:r>
            </a:p>
          </p:txBody>
        </p:sp>
        <p:sp>
          <p:nvSpPr>
            <p:cNvPr id="20521" name="TextBox 165"/>
            <p:cNvSpPr txBox="1">
              <a:spLocks noChangeArrowheads="1"/>
            </p:cNvSpPr>
            <p:nvPr/>
          </p:nvSpPr>
          <p:spPr bwMode="auto">
            <a:xfrm>
              <a:off x="6572657" y="3564553"/>
              <a:ext cx="692182" cy="13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Multiple Stages</a:t>
              </a:r>
            </a:p>
          </p:txBody>
        </p:sp>
        <p:sp>
          <p:nvSpPr>
            <p:cNvPr id="20522" name="TextBox 196"/>
            <p:cNvSpPr txBox="1">
              <a:spLocks noChangeArrowheads="1"/>
            </p:cNvSpPr>
            <p:nvPr/>
          </p:nvSpPr>
          <p:spPr bwMode="auto">
            <a:xfrm>
              <a:off x="6034152" y="3826573"/>
              <a:ext cx="1208785" cy="13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Unattended Test automation</a:t>
              </a:r>
            </a:p>
          </p:txBody>
        </p:sp>
      </p:grpSp>
      <p:sp>
        <p:nvSpPr>
          <p:cNvPr id="20499" name="TextBox 123"/>
          <p:cNvSpPr txBox="1">
            <a:spLocks noChangeArrowheads="1"/>
          </p:cNvSpPr>
          <p:nvPr/>
        </p:nvSpPr>
        <p:spPr bwMode="auto">
          <a:xfrm>
            <a:off x="12319000" y="9914467"/>
            <a:ext cx="3048000" cy="6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Dark Launch and feature toggles </a:t>
            </a:r>
          </a:p>
        </p:txBody>
      </p:sp>
      <p:sp>
        <p:nvSpPr>
          <p:cNvPr id="20500" name="TextBox 162"/>
          <p:cNvSpPr txBox="1">
            <a:spLocks noChangeArrowheads="1"/>
          </p:cNvSpPr>
          <p:nvPr/>
        </p:nvSpPr>
        <p:spPr bwMode="auto">
          <a:xfrm>
            <a:off x="15036800" y="8822268"/>
            <a:ext cx="3251200" cy="35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Red Black Deployment</a:t>
            </a:r>
          </a:p>
        </p:txBody>
      </p:sp>
      <p:sp>
        <p:nvSpPr>
          <p:cNvPr id="20501" name="TextBox 170"/>
          <p:cNvSpPr txBox="1">
            <a:spLocks noChangeArrowheads="1"/>
          </p:cNvSpPr>
          <p:nvPr/>
        </p:nvSpPr>
        <p:spPr bwMode="auto">
          <a:xfrm>
            <a:off x="6388103" y="9156703"/>
            <a:ext cx="1820333" cy="35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Monitoring</a:t>
            </a:r>
          </a:p>
        </p:txBody>
      </p:sp>
      <p:sp>
        <p:nvSpPr>
          <p:cNvPr id="20502" name="TextBox 171"/>
          <p:cNvSpPr txBox="1">
            <a:spLocks noChangeArrowheads="1"/>
          </p:cNvSpPr>
          <p:nvPr/>
        </p:nvSpPr>
        <p:spPr bwMode="auto">
          <a:xfrm>
            <a:off x="8246533" y="8263468"/>
            <a:ext cx="3454400" cy="35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Operations automation</a:t>
            </a:r>
          </a:p>
        </p:txBody>
      </p:sp>
      <p:sp>
        <p:nvSpPr>
          <p:cNvPr id="20503" name="TextBox 197"/>
          <p:cNvSpPr txBox="1">
            <a:spLocks noChangeArrowheads="1"/>
          </p:cNvSpPr>
          <p:nvPr/>
        </p:nvSpPr>
        <p:spPr bwMode="auto">
          <a:xfrm>
            <a:off x="12399435" y="8707968"/>
            <a:ext cx="3251200" cy="6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High Availability and Resiliency</a:t>
            </a:r>
          </a:p>
        </p:txBody>
      </p:sp>
      <p:sp>
        <p:nvSpPr>
          <p:cNvPr id="20504" name="TextBox 93"/>
          <p:cNvSpPr txBox="1">
            <a:spLocks noChangeArrowheads="1"/>
          </p:cNvSpPr>
          <p:nvPr/>
        </p:nvSpPr>
        <p:spPr bwMode="auto">
          <a:xfrm>
            <a:off x="13893801" y="9271000"/>
            <a:ext cx="2599267" cy="626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Leverage the power of the cloud</a:t>
            </a:r>
          </a:p>
        </p:txBody>
      </p:sp>
      <p:pic>
        <p:nvPicPr>
          <p:cNvPr id="20505" name="Picture 6"/>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7112000" y="8572503"/>
            <a:ext cx="3594101" cy="208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6" name="TextBox 73"/>
          <p:cNvSpPr txBox="1">
            <a:spLocks noChangeArrowheads="1"/>
          </p:cNvSpPr>
          <p:nvPr/>
        </p:nvSpPr>
        <p:spPr bwMode="auto">
          <a:xfrm>
            <a:off x="6248402" y="10308169"/>
            <a:ext cx="5600701" cy="85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Manage</a:t>
            </a:r>
          </a:p>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Ensure Operational Excellence</a:t>
            </a:r>
          </a:p>
        </p:txBody>
      </p:sp>
      <p:sp>
        <p:nvSpPr>
          <p:cNvPr id="20507" name="TextBox 171"/>
          <p:cNvSpPr txBox="1">
            <a:spLocks noChangeArrowheads="1"/>
          </p:cNvSpPr>
          <p:nvPr/>
        </p:nvSpPr>
        <p:spPr bwMode="auto">
          <a:xfrm>
            <a:off x="6248400" y="8492067"/>
            <a:ext cx="3458635" cy="359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fontAlgn="base">
              <a:lnSpc>
                <a:spcPct val="93000"/>
              </a:lnSpc>
              <a:spcBef>
                <a:spcPct val="0"/>
              </a:spcBef>
              <a:spcAft>
                <a:spcPct val="0"/>
              </a:spcAft>
              <a:buClr>
                <a:srgbClr val="000000"/>
              </a:buClr>
              <a:buSzPct val="100000"/>
            </a:pPr>
            <a:r>
              <a:rPr lang="en-US" altLang="en-US" sz="1867" kern="1200">
                <a:solidFill>
                  <a:prstClr val="black"/>
                </a:solidFill>
                <a:latin typeface="Helvetica Neue" charset="0"/>
                <a:cs typeface=""/>
              </a:rPr>
              <a:t>Chaotic Testing</a:t>
            </a:r>
          </a:p>
        </p:txBody>
      </p:sp>
      <p:pic>
        <p:nvPicPr>
          <p:cNvPr id="20508" name="Picture 11"/>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12001503" y="9567335"/>
            <a:ext cx="6290733" cy="365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9" name="TextBox 73"/>
          <p:cNvSpPr txBox="1">
            <a:spLocks noChangeArrowheads="1"/>
          </p:cNvSpPr>
          <p:nvPr/>
        </p:nvSpPr>
        <p:spPr bwMode="auto">
          <a:xfrm>
            <a:off x="12344402" y="11963401"/>
            <a:ext cx="5600701" cy="855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Run</a:t>
            </a:r>
          </a:p>
          <a:p>
            <a:pPr algn="ctr" defTabSz="1219215" fontAlgn="base">
              <a:lnSpc>
                <a:spcPct val="93000"/>
              </a:lnSpc>
              <a:spcBef>
                <a:spcPct val="0"/>
              </a:spcBef>
              <a:spcAft>
                <a:spcPct val="0"/>
              </a:spcAft>
              <a:buClr>
                <a:srgbClr val="000000"/>
              </a:buClr>
              <a:buSzPct val="100000"/>
            </a:pPr>
            <a:r>
              <a:rPr lang="en-US" altLang="en-US" sz="2667" kern="1200">
                <a:solidFill>
                  <a:prstClr val="black"/>
                </a:solidFill>
                <a:latin typeface="Helvetica Neue" charset="0"/>
                <a:cs typeface=""/>
              </a:rPr>
              <a:t>Production Systems</a:t>
            </a:r>
          </a:p>
        </p:txBody>
      </p:sp>
      <p:pic>
        <p:nvPicPr>
          <p:cNvPr id="20510" name="Picture 55"/>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13564972" y="63502"/>
            <a:ext cx="1121835" cy="157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1" name="Picture 4"/>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0718801" y="11235268"/>
            <a:ext cx="2565400" cy="1570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2" name="Picture 98"/>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rot="7221467">
            <a:off x="10477500" y="254002"/>
            <a:ext cx="2810936" cy="1718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3" name="Picture 99"/>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rot="-10522763">
            <a:off x="16992600" y="393703"/>
            <a:ext cx="2561168" cy="156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4" name="Picture 100"/>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rot="-7183902">
            <a:off x="20059652" y="5801786"/>
            <a:ext cx="2561165" cy="156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5" name="Picture 101"/>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rot="-3680042">
            <a:off x="16907935" y="11116735"/>
            <a:ext cx="2565400" cy="156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6" name="Picture 102"/>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rot="3559742">
            <a:off x="7473954" y="5784852"/>
            <a:ext cx="2561165" cy="156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7" name="Oval 1"/>
          <p:cNvSpPr>
            <a:spLocks noChangeArrowheads="1"/>
          </p:cNvSpPr>
          <p:nvPr/>
        </p:nvSpPr>
        <p:spPr bwMode="auto">
          <a:xfrm>
            <a:off x="12797369" y="5617635"/>
            <a:ext cx="3716867" cy="1625600"/>
          </a:xfrm>
          <a:prstGeom prst="ellipse">
            <a:avLst/>
          </a:prstGeom>
          <a:solidFill>
            <a:srgbClr val="00B8FF"/>
          </a:solidFill>
          <a:ln w="9525">
            <a:solidFill>
              <a:schemeClr val="tx1"/>
            </a:solidFill>
            <a:round/>
            <a:headEnd/>
            <a:tailEnd/>
          </a:ln>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algn="ctr" defTabSz="1219215" fontAlgn="base">
              <a:lnSpc>
                <a:spcPct val="93000"/>
              </a:lnSpc>
              <a:spcBef>
                <a:spcPct val="0"/>
              </a:spcBef>
              <a:spcAft>
                <a:spcPct val="0"/>
              </a:spcAft>
              <a:buClr>
                <a:srgbClr val="000000"/>
              </a:buClr>
              <a:buSzPct val="100000"/>
            </a:pPr>
            <a:r>
              <a:rPr lang="en-US" altLang="en-US" sz="3733" kern="1200">
                <a:solidFill>
                  <a:prstClr val="black"/>
                </a:solidFill>
                <a:cs typeface=""/>
              </a:rPr>
              <a:t>Culture of Learning</a:t>
            </a:r>
          </a:p>
        </p:txBody>
      </p:sp>
    </p:spTree>
    <p:extLst>
      <p:ext uri="{BB962C8B-B14F-4D97-AF65-F5344CB8AC3E}">
        <p14:creationId xmlns:p14="http://schemas.microsoft.com/office/powerpoint/2010/main" val="1409620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817600" y="3104992"/>
            <a:ext cx="10227051" cy="10372805"/>
          </a:xfrm>
          <a:prstGeom prst="rect">
            <a:avLst/>
          </a:prstGeom>
        </p:spPr>
      </p:pic>
      <p:sp>
        <p:nvSpPr>
          <p:cNvPr id="5" name="Title 2"/>
          <p:cNvSpPr txBox="1">
            <a:spLocks/>
          </p:cNvSpPr>
          <p:nvPr/>
        </p:nvSpPr>
        <p:spPr>
          <a:xfrm>
            <a:off x="482600" y="482601"/>
            <a:ext cx="23368001" cy="2708434"/>
          </a:xfrm>
          <a:prstGeom prst="rect">
            <a:avLst/>
          </a:prstGeom>
        </p:spPr>
        <p:txBody>
          <a:bodyPr vert="horz" wrap="square" lIns="0" tIns="0" rIns="0" bIns="0" rtlCol="0" anchor="t" anchorCtr="0">
            <a:spAutoFit/>
          </a:bodyPr>
          <a:lstStyle>
            <a:lvl1pPr algn="l" defTabSz="914400" rtl="0" eaLnBrk="1" latinLnBrk="0" hangingPunct="1">
              <a:spcBef>
                <a:spcPct val="0"/>
              </a:spcBef>
              <a:buNone/>
              <a:defRPr sz="4200" kern="1200" baseline="0">
                <a:solidFill>
                  <a:srgbClr val="FFFFFF"/>
                </a:solidFill>
                <a:latin typeface="+mj-lt"/>
                <a:ea typeface="+mj-ea"/>
                <a:cs typeface="+mj-cs"/>
              </a:defRPr>
            </a:lvl1pPr>
          </a:lstStyle>
          <a:p>
            <a:r>
              <a:rPr lang="en-US" sz="4400" b="1" spc="-78" dirty="0">
                <a:uFill>
                  <a:solidFill>
                    <a:srgbClr val="5E5E5E"/>
                  </a:solidFill>
                </a:uFill>
                <a:latin typeface="Helvetica Neue" charset="0"/>
                <a:ea typeface="Helvetica Neue" charset="0"/>
                <a:cs typeface="Helvetica Neue" charset="0"/>
                <a:sym typeface="Helvetica"/>
              </a:rPr>
              <a:t>IBM </a:t>
            </a:r>
            <a:r>
              <a:rPr lang="en-US" sz="4400" b="1" spc="-78" dirty="0" smtClean="0">
                <a:uFill>
                  <a:solidFill>
                    <a:srgbClr val="5E5E5E"/>
                  </a:solidFill>
                </a:uFill>
                <a:latin typeface="Helvetica Neue" charset="0"/>
                <a:ea typeface="Helvetica Neue" charset="0"/>
                <a:cs typeface="Helvetica Neue" charset="0"/>
                <a:sym typeface="Helvetica"/>
              </a:rPr>
              <a:t>Cloud Garage </a:t>
            </a:r>
            <a:r>
              <a:rPr lang="en-US" sz="4400" b="1" spc="-78" dirty="0">
                <a:uFill>
                  <a:solidFill>
                    <a:srgbClr val="5E5E5E"/>
                  </a:solidFill>
                </a:uFill>
                <a:latin typeface="Helvetica Neue" charset="0"/>
                <a:ea typeface="Helvetica Neue" charset="0"/>
                <a:cs typeface="Helvetica Neue" charset="0"/>
                <a:sym typeface="Helvetica"/>
              </a:rPr>
              <a:t>Method</a:t>
            </a:r>
            <a:r>
              <a:rPr lang="en-US" sz="4400" spc="-78" dirty="0">
                <a:uFill>
                  <a:solidFill>
                    <a:srgbClr val="5E5E5E"/>
                  </a:solidFill>
                </a:uFill>
                <a:latin typeface="Helvetica Neue" charset="0"/>
                <a:ea typeface="Helvetica Neue" charset="0"/>
                <a:cs typeface="Helvetica Neue" charset="0"/>
                <a:sym typeface="Helvetica"/>
              </a:rPr>
              <a:t> is IBM's approach to rapidly deliver engaging applications.  </a:t>
            </a:r>
          </a:p>
          <a:p>
            <a:r>
              <a:rPr lang="en-US" sz="4400" spc="-78" dirty="0">
                <a:uFill>
                  <a:solidFill>
                    <a:srgbClr val="5E5E5E"/>
                  </a:solidFill>
                </a:uFill>
                <a:latin typeface="Helvetica Neue" charset="0"/>
                <a:ea typeface="Helvetica Neue" charset="0"/>
                <a:cs typeface="Helvetica Neue" charset="0"/>
                <a:sym typeface="Helvetica"/>
              </a:rPr>
              <a:t>It combines Design Thinking, Lean, DevOps, and Agile practices – </a:t>
            </a:r>
            <a:endParaRPr lang="en-US" sz="4400" spc="-78" dirty="0" smtClean="0">
              <a:uFill>
                <a:solidFill>
                  <a:srgbClr val="5E5E5E"/>
                </a:solidFill>
              </a:uFill>
              <a:latin typeface="Helvetica Neue" charset="0"/>
              <a:ea typeface="Helvetica Neue" charset="0"/>
              <a:cs typeface="Helvetica Neue" charset="0"/>
              <a:sym typeface="Helvetica"/>
            </a:endParaRPr>
          </a:p>
          <a:p>
            <a:r>
              <a:rPr lang="en-US" sz="4400" spc="-78" dirty="0" smtClean="0">
                <a:uFill>
                  <a:solidFill>
                    <a:srgbClr val="5E5E5E"/>
                  </a:solidFill>
                </a:uFill>
                <a:latin typeface="Helvetica Neue" charset="0"/>
                <a:ea typeface="Helvetica Neue" charset="0"/>
                <a:cs typeface="Helvetica Neue" charset="0"/>
                <a:sym typeface="Helvetica"/>
              </a:rPr>
              <a:t>With proven reference architectures &amp; </a:t>
            </a:r>
            <a:r>
              <a:rPr lang="en-US" sz="4400" spc="-78" dirty="0" err="1" smtClean="0">
                <a:uFill>
                  <a:solidFill>
                    <a:srgbClr val="5E5E5E"/>
                  </a:solidFill>
                </a:uFill>
                <a:latin typeface="Helvetica Neue" charset="0"/>
                <a:ea typeface="Helvetica Neue" charset="0"/>
                <a:cs typeface="Helvetica Neue" charset="0"/>
                <a:sym typeface="Helvetica"/>
              </a:rPr>
              <a:t>toolchains</a:t>
            </a:r>
            <a:r>
              <a:rPr lang="en-US" sz="4400" spc="-78" dirty="0" smtClean="0">
                <a:uFill>
                  <a:solidFill>
                    <a:srgbClr val="5E5E5E"/>
                  </a:solidFill>
                </a:uFill>
                <a:latin typeface="Helvetica Neue" charset="0"/>
                <a:ea typeface="Helvetica Neue" charset="0"/>
                <a:cs typeface="Helvetica Neue" charset="0"/>
                <a:sym typeface="Helvetica"/>
              </a:rPr>
              <a:t> </a:t>
            </a:r>
            <a:r>
              <a:rPr lang="mr-IN" sz="4400" spc="-78" dirty="0" smtClean="0">
                <a:uFill>
                  <a:solidFill>
                    <a:srgbClr val="5E5E5E"/>
                  </a:solidFill>
                </a:uFill>
                <a:latin typeface="Helvetica Neue" charset="0"/>
                <a:ea typeface="Helvetica Neue" charset="0"/>
                <a:cs typeface="Helvetica Neue" charset="0"/>
                <a:sym typeface="Helvetica"/>
              </a:rPr>
              <a:t>–</a:t>
            </a:r>
            <a:r>
              <a:rPr lang="en-US" sz="4400" spc="-78" dirty="0" smtClean="0">
                <a:uFill>
                  <a:solidFill>
                    <a:srgbClr val="5E5E5E"/>
                  </a:solidFill>
                </a:uFill>
                <a:latin typeface="Helvetica Neue" charset="0"/>
                <a:ea typeface="Helvetica Neue" charset="0"/>
                <a:cs typeface="Helvetica Neue" charset="0"/>
                <a:sym typeface="Helvetica"/>
              </a:rPr>
              <a:t> </a:t>
            </a:r>
            <a:endParaRPr lang="en-US" sz="4400" spc="-78" dirty="0">
              <a:uFill>
                <a:solidFill>
                  <a:srgbClr val="5E5E5E"/>
                </a:solidFill>
              </a:uFill>
              <a:latin typeface="Helvetica Neue" charset="0"/>
              <a:ea typeface="Helvetica Neue" charset="0"/>
              <a:cs typeface="Helvetica Neue" charset="0"/>
              <a:sym typeface="Helvetica"/>
            </a:endParaRPr>
          </a:p>
          <a:p>
            <a:r>
              <a:rPr lang="en-US" sz="4400" spc="-78" dirty="0">
                <a:uFill>
                  <a:solidFill>
                    <a:srgbClr val="5E5E5E"/>
                  </a:solidFill>
                </a:uFill>
                <a:latin typeface="Helvetica Neue" charset="0"/>
                <a:ea typeface="Helvetica Neue" charset="0"/>
                <a:cs typeface="Helvetica Neue" charset="0"/>
                <a:sym typeface="Helvetica"/>
              </a:rPr>
              <a:t>T</a:t>
            </a:r>
            <a:r>
              <a:rPr lang="en-US" sz="4400" spc="-78" dirty="0" smtClean="0">
                <a:uFill>
                  <a:solidFill>
                    <a:srgbClr val="5E5E5E"/>
                  </a:solidFill>
                </a:uFill>
                <a:latin typeface="Helvetica Neue" charset="0"/>
                <a:ea typeface="Helvetica Neue" charset="0"/>
                <a:cs typeface="Helvetica Neue" charset="0"/>
                <a:sym typeface="Helvetica"/>
              </a:rPr>
              <a:t>hat </a:t>
            </a:r>
            <a:r>
              <a:rPr lang="en-US" sz="4400" spc="-78" dirty="0">
                <a:uFill>
                  <a:solidFill>
                    <a:srgbClr val="5E5E5E"/>
                  </a:solidFill>
                </a:uFill>
                <a:latin typeface="Helvetica Neue" charset="0"/>
                <a:ea typeface="Helvetica Neue" charset="0"/>
                <a:cs typeface="Helvetica Neue" charset="0"/>
                <a:sym typeface="Helvetica"/>
              </a:rPr>
              <a:t>focus on the cloud, but can benefit any software development effort.</a:t>
            </a:r>
          </a:p>
        </p:txBody>
      </p:sp>
      <p:sp>
        <p:nvSpPr>
          <p:cNvPr id="8" name="Title 1"/>
          <p:cNvSpPr>
            <a:spLocks noGrp="1"/>
          </p:cNvSpPr>
          <p:nvPr>
            <p:ph type="title"/>
          </p:nvPr>
        </p:nvSpPr>
        <p:spPr>
          <a:xfrm>
            <a:off x="482600" y="12192001"/>
            <a:ext cx="13868400" cy="1107996"/>
          </a:xfrm>
        </p:spPr>
        <p:txBody>
          <a:bodyPr/>
          <a:lstStyle/>
          <a:p>
            <a:r>
              <a:rPr lang="en-US" sz="7200" dirty="0" err="1">
                <a:latin typeface="Helvetica Neue" charset="0"/>
                <a:ea typeface="Helvetica Neue" charset="0"/>
                <a:cs typeface="Helvetica Neue" charset="0"/>
              </a:rPr>
              <a:t>www.ibm.com</a:t>
            </a:r>
            <a:r>
              <a:rPr lang="en-US" sz="7200" dirty="0">
                <a:latin typeface="Helvetica Neue" charset="0"/>
                <a:ea typeface="Helvetica Neue" charset="0"/>
                <a:cs typeface="Helvetica Neue" charset="0"/>
              </a:rPr>
              <a:t>/</a:t>
            </a:r>
            <a:r>
              <a:rPr lang="en-US" sz="7200" dirty="0" err="1">
                <a:latin typeface="Helvetica Neue" charset="0"/>
                <a:ea typeface="Helvetica Neue" charset="0"/>
                <a:cs typeface="Helvetica Neue" charset="0"/>
              </a:rPr>
              <a:t>devops</a:t>
            </a:r>
            <a:r>
              <a:rPr lang="en-US" sz="7200" dirty="0">
                <a:latin typeface="Helvetica Neue" charset="0"/>
                <a:ea typeface="Helvetica Neue" charset="0"/>
                <a:cs typeface="Helvetica Neue" charset="0"/>
              </a:rPr>
              <a:t>/method</a:t>
            </a:r>
          </a:p>
        </p:txBody>
      </p:sp>
      <p:sp>
        <p:nvSpPr>
          <p:cNvPr id="6" name="TextBox 5"/>
          <p:cNvSpPr txBox="1"/>
          <p:nvPr/>
        </p:nvSpPr>
        <p:spPr>
          <a:xfrm>
            <a:off x="482600" y="5547342"/>
            <a:ext cx="13335000" cy="3795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9" tIns="50799" rIns="50799" bIns="50799" numCol="1" spcCol="38100" rtlCol="0" anchor="ctr">
            <a:spAutoFit/>
          </a:bodyPr>
          <a:lstStyle/>
          <a:p>
            <a:pPr defTabSz="825395"/>
            <a:r>
              <a:rPr lang="en-US" sz="8000" b="1" dirty="0">
                <a:solidFill>
                  <a:srgbClr val="FFFFFF"/>
                </a:solidFill>
                <a:latin typeface="Helvetica"/>
                <a:cs typeface="Helvetica"/>
              </a:rPr>
              <a:t>D</a:t>
            </a:r>
            <a:r>
              <a:rPr lang="en-US" sz="8000" b="1" dirty="0" smtClean="0">
                <a:solidFill>
                  <a:srgbClr val="FFFFFF"/>
                </a:solidFill>
                <a:latin typeface="Helvetica"/>
                <a:cs typeface="Helvetica"/>
              </a:rPr>
              <a:t>eliver </a:t>
            </a:r>
            <a:r>
              <a:rPr lang="en-US" sz="8000" b="1" dirty="0">
                <a:solidFill>
                  <a:srgbClr val="FFFFFF"/>
                </a:solidFill>
                <a:latin typeface="Helvetica"/>
                <a:cs typeface="Helvetica"/>
              </a:rPr>
              <a:t>the </a:t>
            </a:r>
            <a:r>
              <a:rPr lang="en-US" sz="8000" b="1" dirty="0">
                <a:solidFill>
                  <a:srgbClr val="EAD77B"/>
                </a:solidFill>
                <a:latin typeface="Helvetica"/>
                <a:cs typeface="Helvetica"/>
              </a:rPr>
              <a:t>right </a:t>
            </a:r>
            <a:r>
              <a:rPr lang="en-US" sz="8000" b="1" dirty="0">
                <a:solidFill>
                  <a:srgbClr val="FFFFFF"/>
                </a:solidFill>
                <a:latin typeface="Helvetica"/>
                <a:cs typeface="Helvetica"/>
              </a:rPr>
              <a:t>outcomes at the </a:t>
            </a:r>
            <a:r>
              <a:rPr lang="en-US" sz="8000" b="1" dirty="0">
                <a:solidFill>
                  <a:srgbClr val="EAD77B"/>
                </a:solidFill>
                <a:latin typeface="Helvetica"/>
                <a:cs typeface="Helvetica"/>
              </a:rPr>
              <a:t>speed</a:t>
            </a:r>
            <a:r>
              <a:rPr lang="en-US" sz="8000" b="1" dirty="0">
                <a:solidFill>
                  <a:srgbClr val="FFFFFF"/>
                </a:solidFill>
                <a:latin typeface="Helvetica"/>
                <a:cs typeface="Helvetica"/>
              </a:rPr>
              <a:t> the market </a:t>
            </a:r>
            <a:r>
              <a:rPr lang="en-US" sz="8000" b="1" dirty="0" smtClean="0">
                <a:solidFill>
                  <a:srgbClr val="FFFFFF"/>
                </a:solidFill>
                <a:latin typeface="Helvetica"/>
                <a:cs typeface="Helvetica"/>
              </a:rPr>
              <a:t>demands</a:t>
            </a:r>
            <a:endParaRPr lang="en-US" sz="8000" b="1" dirty="0">
              <a:solidFill>
                <a:srgbClr val="FFFFFF"/>
              </a:solidFill>
              <a:latin typeface="Helvetica"/>
              <a:cs typeface="Helvetica"/>
            </a:endParaRPr>
          </a:p>
        </p:txBody>
      </p:sp>
    </p:spTree>
    <p:extLst>
      <p:ext uri="{BB962C8B-B14F-4D97-AF65-F5344CB8AC3E}">
        <p14:creationId xmlns:p14="http://schemas.microsoft.com/office/powerpoint/2010/main" val="8989189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oup.jpg"/>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 y="2"/>
            <a:ext cx="24384000" cy="13716000"/>
          </a:xfrm>
          <a:prstGeom prst="rect">
            <a:avLst/>
          </a:prstGeom>
        </p:spPr>
      </p:pic>
      <p:sp>
        <p:nvSpPr>
          <p:cNvPr id="6" name="Rectangle 5"/>
          <p:cNvSpPr/>
          <p:nvPr/>
        </p:nvSpPr>
        <p:spPr>
          <a:xfrm>
            <a:off x="21149" y="10377932"/>
            <a:ext cx="24383998" cy="3880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834" tIns="121916" rIns="243834" bIns="121916" rtlCol="0" anchor="ctr"/>
          <a:lstStyle/>
          <a:p>
            <a:pPr algn="ctr" defTabSz="1828800" hangingPunct="1"/>
            <a:endParaRPr lang="en-US" sz="3600" kern="1200">
              <a:solidFill>
                <a:srgbClr val="5A5A5A"/>
              </a:solidFill>
            </a:endParaRPr>
          </a:p>
        </p:txBody>
      </p:sp>
      <p:sp>
        <p:nvSpPr>
          <p:cNvPr id="3" name="Title 2"/>
          <p:cNvSpPr>
            <a:spLocks noGrp="1"/>
          </p:cNvSpPr>
          <p:nvPr>
            <p:ph type="title"/>
          </p:nvPr>
        </p:nvSpPr>
        <p:spPr>
          <a:xfrm>
            <a:off x="1292321" y="10355016"/>
            <a:ext cx="22139078" cy="3323987"/>
          </a:xfrm>
        </p:spPr>
        <p:txBody>
          <a:bodyPr/>
          <a:lstStyle/>
          <a:p>
            <a:r>
              <a:rPr lang="en-US" sz="7200" dirty="0">
                <a:solidFill>
                  <a:srgbClr val="FFFFFF"/>
                </a:solidFill>
              </a:rPr>
              <a:t>Leading clients—of all sizes—to build ‘the right apps’ on IBM Bluemix through IBM Design Thinking, Lean Startup, </a:t>
            </a:r>
            <a:r>
              <a:rPr lang="en-US" sz="7200" dirty="0" smtClean="0">
                <a:solidFill>
                  <a:srgbClr val="FFFFFF"/>
                </a:solidFill>
              </a:rPr>
              <a:t>Agile and </a:t>
            </a:r>
            <a:r>
              <a:rPr lang="en-US" sz="7200" dirty="0" err="1">
                <a:solidFill>
                  <a:srgbClr val="FFFFFF"/>
                </a:solidFill>
              </a:rPr>
              <a:t>devOps</a:t>
            </a:r>
            <a:r>
              <a:rPr lang="en-US" sz="7200" dirty="0">
                <a:solidFill>
                  <a:srgbClr val="FFFFFF"/>
                </a:solidFill>
              </a:rPr>
              <a:t>.</a:t>
            </a:r>
          </a:p>
        </p:txBody>
      </p:sp>
    </p:spTree>
    <p:extLst>
      <p:ext uri="{BB962C8B-B14F-4D97-AF65-F5344CB8AC3E}">
        <p14:creationId xmlns:p14="http://schemas.microsoft.com/office/powerpoint/2010/main" val="16624135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10116"/>
            <a:ext cx="24384000" cy="13495768"/>
          </a:xfrm>
          <a:prstGeom prst="rect">
            <a:avLst/>
          </a:prstGeom>
        </p:spPr>
      </p:pic>
    </p:spTree>
    <p:extLst>
      <p:ext uri="{BB962C8B-B14F-4D97-AF65-F5344CB8AC3E}">
        <p14:creationId xmlns:p14="http://schemas.microsoft.com/office/powerpoint/2010/main" val="41335093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3413761"/>
            <a:ext cx="24384000" cy="10307971"/>
            <a:chOff x="0" y="1280160"/>
            <a:chExt cx="9144000" cy="3865489"/>
          </a:xfrm>
        </p:grpSpPr>
        <p:pic>
          <p:nvPicPr>
            <p:cNvPr id="4" name="Picture 3"/>
            <p:cNvPicPr>
              <a:picLocks noChangeAspect="1"/>
            </p:cNvPicPr>
            <p:nvPr/>
          </p:nvPicPr>
          <p:blipFill>
            <a:blip r:embed="rId3"/>
            <a:stretch>
              <a:fillRect/>
            </a:stretch>
          </p:blipFill>
          <p:spPr>
            <a:xfrm>
              <a:off x="0" y="1281293"/>
              <a:ext cx="9144000" cy="3864356"/>
            </a:xfrm>
            <a:prstGeom prst="rect">
              <a:avLst/>
            </a:prstGeom>
          </p:spPr>
        </p:pic>
        <p:pic>
          <p:nvPicPr>
            <p:cNvPr id="24" name="Picture 7" descr="image6.jpeg"/>
            <p:cNvPicPr>
              <a:picLocks noChangeAspect="1"/>
            </p:cNvPicPr>
            <p:nvPr/>
          </p:nvPicPr>
          <p:blipFill rotWithShape="1">
            <a:blip r:embed="rId4">
              <a:extLst>
                <a:ext uri="{28A0092B-C50C-407E-A947-70E740481C1C}">
                  <a14:useLocalDpi xmlns:a14="http://schemas.microsoft.com/office/drawing/2010/main" val="0"/>
                </a:ext>
              </a:extLst>
            </a:blip>
            <a:srcRect l="57158" t="7476" r="16080" b="17993"/>
            <a:stretch/>
          </p:blipFill>
          <p:spPr bwMode="auto">
            <a:xfrm>
              <a:off x="4579620" y="1280160"/>
              <a:ext cx="2316480" cy="3863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 name="Picture 24"/>
            <p:cNvPicPr>
              <a:picLocks noChangeAspect="1"/>
            </p:cNvPicPr>
            <p:nvPr/>
          </p:nvPicPr>
          <p:blipFill rotWithShape="1">
            <a:blip r:embed="rId3"/>
            <a:srcRect r="75042"/>
            <a:stretch/>
          </p:blipFill>
          <p:spPr>
            <a:xfrm>
              <a:off x="6861810" y="1281293"/>
              <a:ext cx="2282190" cy="3864356"/>
            </a:xfrm>
            <a:prstGeom prst="rect">
              <a:avLst/>
            </a:prstGeom>
          </p:spPr>
        </p:pic>
        <p:pic>
          <p:nvPicPr>
            <p:cNvPr id="26" name="Picture 25"/>
            <p:cNvPicPr>
              <a:picLocks noChangeAspect="1"/>
            </p:cNvPicPr>
            <p:nvPr/>
          </p:nvPicPr>
          <p:blipFill rotWithShape="1">
            <a:blip r:embed="rId3"/>
            <a:srcRect l="75442"/>
            <a:stretch/>
          </p:blipFill>
          <p:spPr>
            <a:xfrm>
              <a:off x="0" y="1281293"/>
              <a:ext cx="2288790" cy="3864356"/>
            </a:xfrm>
            <a:prstGeom prst="rect">
              <a:avLst/>
            </a:prstGeom>
          </p:spPr>
        </p:pic>
      </p:grpSp>
      <p:sp>
        <p:nvSpPr>
          <p:cNvPr id="16" name="Rectangle 2"/>
          <p:cNvSpPr>
            <a:spLocks/>
          </p:cNvSpPr>
          <p:nvPr/>
        </p:nvSpPr>
        <p:spPr bwMode="auto">
          <a:xfrm>
            <a:off x="0" y="6975426"/>
            <a:ext cx="24384000" cy="3265853"/>
          </a:xfrm>
          <a:prstGeom prst="rect">
            <a:avLst/>
          </a:prstGeom>
          <a:solidFill>
            <a:schemeClr val="accent3">
              <a:alpha val="75000"/>
            </a:schemeClr>
          </a:solidFill>
          <a:ln>
            <a:noFill/>
          </a:ln>
          <a:effectLst/>
          <a:extLst/>
        </p:spPr>
        <p:txBody>
          <a:bodyPr lIns="152400" tIns="152400" rIns="152400" bIns="152400" anchor="ctr"/>
          <a:lstStyle/>
          <a:p>
            <a:pPr defTabSz="2201361" fontAlgn="base">
              <a:spcBef>
                <a:spcPct val="0"/>
              </a:spcBef>
              <a:spcAft>
                <a:spcPct val="0"/>
              </a:spcAft>
              <a:defRPr/>
            </a:pPr>
            <a:endParaRPr lang="en-US" altLang="en-US" sz="8533" b="1" kern="1200">
              <a:solidFill>
                <a:srgbClr val="56A9FD"/>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3" name="Rectangle 2"/>
          <p:cNvSpPr>
            <a:spLocks/>
          </p:cNvSpPr>
          <p:nvPr/>
        </p:nvSpPr>
        <p:spPr bwMode="auto">
          <a:xfrm>
            <a:off x="0" y="10241279"/>
            <a:ext cx="24384000" cy="2499363"/>
          </a:xfrm>
          <a:prstGeom prst="rect">
            <a:avLst/>
          </a:prstGeom>
          <a:solidFill>
            <a:srgbClr val="5295E9">
              <a:alpha val="6308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52400" tIns="152400" rIns="152400" bIns="152400" anchor="ctr"/>
          <a:lstStyle/>
          <a:p>
            <a:pPr defTabSz="2201361" fontAlgn="base">
              <a:spcBef>
                <a:spcPct val="0"/>
              </a:spcBef>
              <a:spcAft>
                <a:spcPct val="0"/>
              </a:spcAft>
              <a:defRPr/>
            </a:pPr>
            <a:endParaRPr lang="en-US" altLang="en-US" sz="8533" b="1" kern="1200">
              <a:solidFill>
                <a:srgbClr val="56A9FD"/>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4" name="Rectangle 2"/>
          <p:cNvSpPr>
            <a:spLocks/>
          </p:cNvSpPr>
          <p:nvPr/>
        </p:nvSpPr>
        <p:spPr bwMode="auto">
          <a:xfrm>
            <a:off x="667404" y="10928691"/>
            <a:ext cx="23049197" cy="1124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ctr" defTabSz="584207">
              <a:lnSpc>
                <a:spcPct val="80000"/>
              </a:lnSpc>
              <a:defRPr/>
            </a:pPr>
            <a:r>
              <a:rPr lang="en-US" altLang="en-US" sz="8301" b="1" dirty="0" smtClean="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Places        </a:t>
            </a:r>
            <a:r>
              <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Platform        </a:t>
            </a:r>
            <a:r>
              <a:rPr lang="en-US" altLang="en-US" sz="8301" b="1" dirty="0" smtClean="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People</a:t>
            </a:r>
            <a:r>
              <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a:t>
            </a:r>
            <a:r>
              <a:rPr lang="en-US" altLang="en-US" sz="8301" b="1" dirty="0" smtClean="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Practice</a:t>
            </a:r>
            <a:endPar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8438" name="Rectangle 6"/>
          <p:cNvSpPr>
            <a:spLocks/>
          </p:cNvSpPr>
          <p:nvPr/>
        </p:nvSpPr>
        <p:spPr bwMode="auto">
          <a:xfrm>
            <a:off x="23498664" y="12931777"/>
            <a:ext cx="556241" cy="513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p>
            <a:pPr algn="ctr" defTabSz="825512">
              <a:defRPr/>
            </a:pPr>
            <a:fld id="{38F2C238-5047-4ADB-AC6C-2B597E8D9721}" type="slidenum">
              <a:rPr lang="en-US" altLang="en-US" sz="2400">
                <a:solidFill>
                  <a:srgbClr val="8B9BA6"/>
                </a:solidFill>
                <a:latin typeface="Helvetica Light" charset="0"/>
                <a:ea typeface="Helvetica Light" charset="0"/>
                <a:cs typeface="Helvetica Light" charset="0"/>
                <a:sym typeface="Helvetica Light" charset="0"/>
              </a:rPr>
              <a:pPr algn="ctr" defTabSz="825512">
                <a:defRPr/>
              </a:pPr>
              <a:t>4</a:t>
            </a:fld>
            <a:endParaRPr lang="en-US" altLang="en-US" sz="2400">
              <a:solidFill>
                <a:srgbClr val="8B9BA6"/>
              </a:solidFill>
              <a:latin typeface="Helvetica Light" charset="0"/>
              <a:ea typeface="Helvetica Light" charset="0"/>
              <a:cs typeface="Helvetica Light" charset="0"/>
              <a:sym typeface="Helvetica Light" charset="0"/>
            </a:endParaRPr>
          </a:p>
        </p:txBody>
      </p:sp>
      <p:sp>
        <p:nvSpPr>
          <p:cNvPr id="8" name="Rectangle 7"/>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15" name="Title 1"/>
          <p:cNvSpPr>
            <a:spLocks noGrp="1"/>
          </p:cNvSpPr>
          <p:nvPr>
            <p:ph type="title"/>
          </p:nvPr>
        </p:nvSpPr>
        <p:spPr>
          <a:xfrm>
            <a:off x="380867" y="428673"/>
            <a:ext cx="22928869" cy="2286003"/>
          </a:xfrm>
        </p:spPr>
        <p:txBody>
          <a:bodyPr>
            <a:normAutofit/>
          </a:bodyPr>
          <a:lstStyle/>
          <a:p>
            <a:r>
              <a:rPr lang="en-US" altLang="en-US" sz="6400" dirty="0" smtClean="0">
                <a:latin typeface="Arial" panose="020B0604020202020204" pitchFamily="34" charset="0"/>
                <a:ea typeface="ＭＳ Ｐゴシック" panose="020B0600070205080204" pitchFamily="34" charset="-128"/>
                <a:cs typeface="Arial" panose="020B0604020202020204" pitchFamily="34" charset="0"/>
              </a:rPr>
              <a:t>IBM Bluemix Garage</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7" name="TextBox 16"/>
          <p:cNvSpPr txBox="1"/>
          <p:nvPr/>
        </p:nvSpPr>
        <p:spPr>
          <a:xfrm>
            <a:off x="380868" y="2260523"/>
            <a:ext cx="22328664" cy="748988"/>
          </a:xfrm>
          <a:prstGeom prst="rect">
            <a:avLst/>
          </a:prstGeom>
          <a:noFill/>
          <a:effectLst>
            <a:outerShdw blurRad="50800" dist="38100" dir="2700000" algn="tl" rotWithShape="0">
              <a:schemeClr val="accent3">
                <a:alpha val="40000"/>
              </a:schemeClr>
            </a:outerShdw>
          </a:effectLst>
        </p:spPr>
        <p:txBody>
          <a:bodyPr wrap="square" rtlCol="0">
            <a:spAutoFit/>
          </a:bodyPr>
          <a:lstStyle/>
          <a:p>
            <a:r>
              <a:rPr lang="en-US" sz="4267" b="1" dirty="0">
                <a:solidFill>
                  <a:srgbClr val="0070C0"/>
                </a:solidFill>
                <a:latin typeface="+mn-lt"/>
              </a:rPr>
              <a:t>IBM’s consultancy with a startup DNA.</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5520" y="7370984"/>
            <a:ext cx="12252960" cy="2033685"/>
          </a:xfrm>
          <a:prstGeom prst="rect">
            <a:avLst/>
          </a:prstGeom>
          <a:effectLst>
            <a:outerShdw blurRad="50800" dist="38100" dir="2700000" algn="tl" rotWithShape="0">
              <a:prstClr val="black">
                <a:alpha val="40000"/>
              </a:prstClr>
            </a:outerShdw>
          </a:effectLst>
        </p:spPr>
      </p:pic>
      <p:grpSp>
        <p:nvGrpSpPr>
          <p:cNvPr id="2" name="Group 1"/>
          <p:cNvGrpSpPr/>
          <p:nvPr/>
        </p:nvGrpSpPr>
        <p:grpSpPr>
          <a:xfrm>
            <a:off x="2916920" y="9715621"/>
            <a:ext cx="18531840" cy="523221"/>
            <a:chOff x="1093845" y="3598389"/>
            <a:chExt cx="6949440" cy="196208"/>
          </a:xfrm>
        </p:grpSpPr>
        <p:cxnSp>
          <p:nvCxnSpPr>
            <p:cNvPr id="7" name="Straight Connector 6"/>
            <p:cNvCxnSpPr/>
            <p:nvPr/>
          </p:nvCxnSpPr>
          <p:spPr>
            <a:xfrm flipV="1">
              <a:off x="1093845" y="3714004"/>
              <a:ext cx="6949440" cy="0"/>
            </a:xfrm>
            <a:prstGeom prst="line">
              <a:avLst/>
            </a:prstGeom>
            <a:ln w="215900">
              <a:solidFill>
                <a:srgbClr val="FFFF00"/>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425961" y="3598389"/>
              <a:ext cx="4292079" cy="196208"/>
            </a:xfrm>
            <a:prstGeom prst="rect">
              <a:avLst/>
            </a:prstGeom>
            <a:noFill/>
            <a:effectLst>
              <a:outerShdw blurRad="50800" dist="38100" dir="2700000" algn="tl" rotWithShape="0">
                <a:schemeClr val="accent3">
                  <a:alpha val="40000"/>
                </a:schemeClr>
              </a:outerShdw>
            </a:effectLst>
          </p:spPr>
          <p:txBody>
            <a:bodyPr wrap="square" rtlCol="0">
              <a:spAutoFit/>
            </a:bodyPr>
            <a:lstStyle/>
            <a:p>
              <a:pPr algn="ctr"/>
              <a:r>
                <a:rPr lang="en-US" sz="2800" dirty="0">
                  <a:solidFill>
                    <a:schemeClr val="bg2"/>
                  </a:solidFill>
                  <a:latin typeface="+mn-lt"/>
                </a:rPr>
                <a:t>Built on four foundational pillars</a:t>
              </a:r>
            </a:p>
          </p:txBody>
        </p:sp>
      </p:grpSp>
      <p:sp>
        <p:nvSpPr>
          <p:cNvPr id="6" name="Pentagon 5"/>
          <p:cNvSpPr/>
          <p:nvPr/>
        </p:nvSpPr>
        <p:spPr>
          <a:xfrm rot="5400000">
            <a:off x="2828423" y="9855890"/>
            <a:ext cx="965565" cy="788573"/>
          </a:xfrm>
          <a:prstGeom prst="homePlat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27" name="Pentagon 26"/>
          <p:cNvSpPr/>
          <p:nvPr/>
        </p:nvSpPr>
        <p:spPr>
          <a:xfrm rot="5400000">
            <a:off x="8450724" y="9855892"/>
            <a:ext cx="965565" cy="788573"/>
          </a:xfrm>
          <a:prstGeom prst="homePlat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28" name="Pentagon 27"/>
          <p:cNvSpPr/>
          <p:nvPr/>
        </p:nvSpPr>
        <p:spPr>
          <a:xfrm rot="5400000">
            <a:off x="14972426" y="9855890"/>
            <a:ext cx="965565" cy="788573"/>
          </a:xfrm>
          <a:prstGeom prst="homePlat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29" name="Pentagon 28"/>
          <p:cNvSpPr/>
          <p:nvPr/>
        </p:nvSpPr>
        <p:spPr>
          <a:xfrm rot="5400000">
            <a:off x="20594730" y="9855890"/>
            <a:ext cx="965565" cy="788573"/>
          </a:xfrm>
          <a:prstGeom prst="homePlat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Tree>
    <p:extLst>
      <p:ext uri="{BB962C8B-B14F-4D97-AF65-F5344CB8AC3E}">
        <p14:creationId xmlns:p14="http://schemas.microsoft.com/office/powerpoint/2010/main" val="176230560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14"/>
          </p:nvPr>
        </p:nvSpPr>
        <p:spPr>
          <a:xfrm>
            <a:off x="862807" y="2956496"/>
            <a:ext cx="14112880" cy="9656473"/>
          </a:xfrm>
        </p:spPr>
        <p:txBody>
          <a:bodyPr/>
          <a:lstStyle/>
          <a:p>
            <a:pPr marL="0" indent="0">
              <a:buNone/>
            </a:pPr>
            <a:r>
              <a:rPr lang="en-US" sz="6000" b="1" dirty="0" smtClean="0">
                <a:solidFill>
                  <a:schemeClr val="bg2"/>
                </a:solidFill>
                <a:latin typeface="Helvetica"/>
                <a:cs typeface="Helvetica"/>
              </a:rPr>
              <a:t>In everything we all do, its all about working in an agile way… envisioning an outcome, prototyping, iterating, multidisciplinary teams… we do that </a:t>
            </a:r>
            <a:r>
              <a:rPr lang="en-US" sz="6000" b="1" dirty="0">
                <a:solidFill>
                  <a:schemeClr val="bg2"/>
                </a:solidFill>
                <a:latin typeface="Helvetica"/>
                <a:cs typeface="Helvetica"/>
              </a:rPr>
              <a:t>i</a:t>
            </a:r>
            <a:r>
              <a:rPr lang="en-US" sz="6000" b="1" dirty="0" smtClean="0">
                <a:solidFill>
                  <a:schemeClr val="bg2"/>
                </a:solidFill>
                <a:latin typeface="Helvetica"/>
                <a:cs typeface="Helvetica"/>
              </a:rPr>
              <a:t>n many parts of IBM today, but we’re scaling it at an enterprise level.”</a:t>
            </a:r>
          </a:p>
          <a:p>
            <a:pPr marL="0" indent="0">
              <a:buNone/>
            </a:pPr>
            <a:endParaRPr lang="en-US" sz="3800" dirty="0">
              <a:latin typeface="Helvetica"/>
              <a:cs typeface="Helvetica"/>
            </a:endParaRPr>
          </a:p>
          <a:p>
            <a:pPr marL="0" indent="0">
              <a:buNone/>
            </a:pPr>
            <a:r>
              <a:rPr lang="en-US" sz="4200" dirty="0" smtClean="0">
                <a:solidFill>
                  <a:srgbClr val="53585F"/>
                </a:solidFill>
                <a:latin typeface="Helvetica"/>
                <a:cs typeface="Helvetica"/>
              </a:rPr>
              <a:t>GINNI ROMETTY</a:t>
            </a:r>
            <a:endParaRPr lang="en-US" sz="4200" dirty="0">
              <a:solidFill>
                <a:srgbClr val="53585F"/>
              </a:solidFill>
              <a:latin typeface="Helvetica"/>
              <a:cs typeface="Helvetica"/>
            </a:endParaRPr>
          </a:p>
        </p:txBody>
      </p:sp>
      <p:sp>
        <p:nvSpPr>
          <p:cNvPr id="3" name="Text Placeholder 2"/>
          <p:cNvSpPr>
            <a:spLocks noGrp="1"/>
          </p:cNvSpPr>
          <p:nvPr>
            <p:ph type="body" sz="quarter" idx="17"/>
          </p:nvPr>
        </p:nvSpPr>
        <p:spPr>
          <a:xfrm>
            <a:off x="845551" y="1095557"/>
            <a:ext cx="22395722" cy="948532"/>
          </a:xfrm>
        </p:spPr>
        <p:txBody>
          <a:bodyPr>
            <a:normAutofit lnSpcReduction="10000"/>
          </a:bodyPr>
          <a:lstStyle/>
          <a:p>
            <a:r>
              <a:rPr lang="en-US" dirty="0" smtClean="0"/>
              <a:t>Culture</a:t>
            </a:r>
            <a:endParaRPr lang="en-US" dirty="0"/>
          </a:p>
        </p:txBody>
      </p:sp>
      <p:sp>
        <p:nvSpPr>
          <p:cNvPr id="5" name="Rectangle 4"/>
          <p:cNvSpPr/>
          <p:nvPr/>
        </p:nvSpPr>
        <p:spPr>
          <a:xfrm>
            <a:off x="362201" y="2957326"/>
            <a:ext cx="569387" cy="1015663"/>
          </a:xfrm>
          <a:prstGeom prst="rect">
            <a:avLst/>
          </a:prstGeom>
        </p:spPr>
        <p:txBody>
          <a:bodyPr wrap="none">
            <a:spAutoFit/>
          </a:bodyPr>
          <a:lstStyle/>
          <a:p>
            <a:r>
              <a:rPr lang="en-US" sz="6000" b="1" dirty="0">
                <a:latin typeface="Helvetica"/>
                <a:cs typeface="Helvetica"/>
              </a:rPr>
              <a:t>“</a:t>
            </a:r>
            <a:endParaRPr lang="en-US" sz="6000" dirty="0"/>
          </a:p>
        </p:txBody>
      </p:sp>
      <p:pic>
        <p:nvPicPr>
          <p:cNvPr id="8" name="Picture 7"/>
          <p:cNvPicPr>
            <a:picLocks noChangeAspect="1"/>
          </p:cNvPicPr>
          <p:nvPr/>
        </p:nvPicPr>
        <p:blipFill>
          <a:blip r:embed="rId2"/>
          <a:stretch>
            <a:fillRect/>
          </a:stretch>
        </p:blipFill>
        <p:spPr>
          <a:xfrm>
            <a:off x="16251182" y="2957326"/>
            <a:ext cx="6820902" cy="9066604"/>
          </a:xfrm>
          <a:prstGeom prst="rect">
            <a:avLst/>
          </a:prstGeom>
        </p:spPr>
      </p:pic>
    </p:spTree>
    <p:extLst>
      <p:ext uri="{BB962C8B-B14F-4D97-AF65-F5344CB8AC3E}">
        <p14:creationId xmlns:p14="http://schemas.microsoft.com/office/powerpoint/2010/main" val="847783709"/>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 name="image7.png"/>
          <p:cNvPicPr>
            <a:picLocks noChangeAspect="1"/>
          </p:cNvPicPr>
          <p:nvPr/>
        </p:nvPicPr>
        <p:blipFill>
          <a:blip r:embed="rId2">
            <a:extLst/>
          </a:blip>
          <a:stretch>
            <a:fillRect/>
          </a:stretch>
        </p:blipFill>
        <p:spPr>
          <a:xfrm>
            <a:off x="500280" y="12262940"/>
            <a:ext cx="1616316" cy="635002"/>
          </a:xfrm>
          <a:prstGeom prst="rect">
            <a:avLst/>
          </a:prstGeom>
          <a:ln w="12700">
            <a:miter lim="400000"/>
          </a:ln>
        </p:spPr>
      </p:pic>
      <p:sp>
        <p:nvSpPr>
          <p:cNvPr id="237" name="Shape 237"/>
          <p:cNvSpPr/>
          <p:nvPr/>
        </p:nvSpPr>
        <p:spPr>
          <a:xfrm flipV="1">
            <a:off x="12192000" y="10700309"/>
            <a:ext cx="2" cy="2565905"/>
          </a:xfrm>
          <a:prstGeom prst="line">
            <a:avLst/>
          </a:prstGeom>
          <a:ln w="25400">
            <a:solidFill>
              <a:srgbClr val="000000"/>
            </a:solidFill>
            <a:miter lim="400000"/>
          </a:ln>
        </p:spPr>
        <p:txBody>
          <a:bodyPr lIns="45718" tIns="45718" rIns="45718" bIns="45718"/>
          <a:lstStyle/>
          <a:p>
            <a:pPr>
              <a:lnSpc>
                <a:spcPct val="120000"/>
              </a:lnSpc>
            </a:pPr>
            <a:endParaRPr sz="3600">
              <a:solidFill>
                <a:srgbClr val="FFFFFF"/>
              </a:solidFill>
              <a:latin typeface="Helvetica"/>
              <a:cs typeface="Helvetica"/>
              <a:sym typeface="Helvetica"/>
            </a:endParaRPr>
          </a:p>
        </p:txBody>
      </p:sp>
      <p:pic>
        <p:nvPicPr>
          <p:cNvPr id="238" name="image2.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13865186" y="11323538"/>
            <a:ext cx="8606368" cy="2310739"/>
          </a:xfrm>
          <a:prstGeom prst="rect">
            <a:avLst/>
          </a:prstGeom>
          <a:ln w="12700">
            <a:miter lim="400000"/>
          </a:ln>
        </p:spPr>
      </p:pic>
      <p:sp>
        <p:nvSpPr>
          <p:cNvPr id="239" name="Shape 239"/>
          <p:cNvSpPr/>
          <p:nvPr/>
        </p:nvSpPr>
        <p:spPr>
          <a:xfrm>
            <a:off x="-77255" y="-71364"/>
            <a:ext cx="24538510" cy="10348278"/>
          </a:xfrm>
          <a:prstGeom prst="rect">
            <a:avLst/>
          </a:prstGeom>
          <a:blipFill>
            <a:blip r:embed="rId4"/>
          </a:blipFill>
          <a:ln w="12700">
            <a:miter lim="400000"/>
          </a:ln>
        </p:spPr>
        <p:txBody>
          <a:bodyPr lIns="50800" tIns="50800" rIns="50800" bIns="50800" anchor="ctr"/>
          <a:lstStyle/>
          <a:p>
            <a:pPr algn="ctr">
              <a:defRPr sz="3200">
                <a:latin typeface="Helvetica Light"/>
                <a:ea typeface="Helvetica Light"/>
                <a:cs typeface="Helvetica Light"/>
                <a:sym typeface="Helvetica Light"/>
              </a:defRPr>
            </a:pPr>
            <a:endParaRPr sz="3200">
              <a:solidFill>
                <a:srgbClr val="FFFFFF"/>
              </a:solidFill>
            </a:endParaRPr>
          </a:p>
        </p:txBody>
      </p:sp>
      <p:sp>
        <p:nvSpPr>
          <p:cNvPr id="240" name="Shape 240"/>
          <p:cNvSpPr/>
          <p:nvPr/>
        </p:nvSpPr>
        <p:spPr>
          <a:xfrm>
            <a:off x="930225" y="5019774"/>
            <a:ext cx="13056459" cy="19492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000" b="1"/>
            </a:pPr>
            <a:r>
              <a:rPr lang="en-US" sz="6000" b="1" dirty="0">
                <a:solidFill>
                  <a:srgbClr val="FFFFFF"/>
                </a:solidFill>
                <a:latin typeface="Helvetica"/>
                <a:cs typeface="Helvetica"/>
                <a:sym typeface="Helvetica"/>
              </a:rPr>
              <a:t>Example of successful large-scale, </a:t>
            </a:r>
            <a:br>
              <a:rPr lang="en-US" sz="6000" b="1" dirty="0">
                <a:solidFill>
                  <a:srgbClr val="FFFFFF"/>
                </a:solidFill>
                <a:latin typeface="Helvetica"/>
                <a:cs typeface="Helvetica"/>
                <a:sym typeface="Helvetica"/>
              </a:rPr>
            </a:br>
            <a:r>
              <a:rPr lang="en-US" sz="6000" b="1" dirty="0">
                <a:solidFill>
                  <a:srgbClr val="FFFFFF"/>
                </a:solidFill>
                <a:latin typeface="Helvetica"/>
                <a:cs typeface="Helvetica"/>
                <a:sym typeface="Helvetica"/>
              </a:rPr>
              <a:t>multi-speed IBM </a:t>
            </a:r>
            <a:r>
              <a:rPr lang="en-US" sz="6000" b="1" dirty="0" smtClean="0">
                <a:solidFill>
                  <a:srgbClr val="FFFFFF"/>
                </a:solidFill>
                <a:latin typeface="Helvetica"/>
                <a:cs typeface="Helvetica"/>
                <a:sym typeface="Helvetica"/>
              </a:rPr>
              <a:t>project</a:t>
            </a:r>
            <a:endParaRPr lang="en-US" sz="6000" b="1" dirty="0">
              <a:solidFill>
                <a:srgbClr val="FFFFFF"/>
              </a:solidFill>
              <a:latin typeface="Helvetica"/>
              <a:cs typeface="Helvetica"/>
              <a:sym typeface="Helvetica"/>
            </a:endParaRPr>
          </a:p>
        </p:txBody>
      </p:sp>
      <p:sp>
        <p:nvSpPr>
          <p:cNvPr id="241" name="Shape 241"/>
          <p:cNvSpPr/>
          <p:nvPr/>
        </p:nvSpPr>
        <p:spPr>
          <a:xfrm>
            <a:off x="884877" y="10967261"/>
            <a:ext cx="9633939" cy="15799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spcBef>
                <a:spcPts val="5900"/>
              </a:spcBef>
              <a:defRPr sz="3200">
                <a:solidFill>
                  <a:srgbClr val="53585F"/>
                </a:solidFill>
                <a:latin typeface="Helvetica Light"/>
                <a:ea typeface="Helvetica Light"/>
                <a:cs typeface="Helvetica Light"/>
                <a:sym typeface="Helvetica Light"/>
              </a:defRPr>
            </a:pPr>
            <a:r>
              <a:rPr lang="en-US" sz="3200" dirty="0" smtClean="0"/>
              <a:t>Chris Lazzaro</a:t>
            </a:r>
            <a:r>
              <a:rPr sz="3200" dirty="0"/>
              <a:t/>
            </a:r>
            <a:br>
              <a:rPr sz="3200" dirty="0"/>
            </a:br>
            <a:r>
              <a:rPr lang="en-US" sz="3200" dirty="0" smtClean="0"/>
              <a:t>Lead Architect, </a:t>
            </a:r>
            <a:r>
              <a:rPr lang="en-US" sz="3200" dirty="0" err="1" smtClean="0"/>
              <a:t>Bluemix</a:t>
            </a:r>
            <a:r>
              <a:rPr lang="en-US" sz="3200" dirty="0" smtClean="0"/>
              <a:t> Garage Method</a:t>
            </a:r>
            <a:r>
              <a:rPr sz="3200" dirty="0"/>
              <a:t/>
            </a:r>
            <a:br>
              <a:rPr sz="3200" dirty="0"/>
            </a:br>
            <a:r>
              <a:rPr lang="en-US" sz="3200" dirty="0" smtClean="0">
                <a:hlinkClick r:id="rId5"/>
              </a:rPr>
              <a:t>clazzaro@us.ibm.com</a:t>
            </a:r>
            <a:r>
              <a:rPr lang="en-US" sz="3200" dirty="0" smtClean="0"/>
              <a:t> </a:t>
            </a:r>
            <a:endParaRPr sz="3200" u="sng" dirty="0">
              <a:solidFill>
                <a:srgbClr val="0000FF"/>
              </a:solidFill>
              <a:uFill>
                <a:solidFill>
                  <a:srgbClr val="0000FF"/>
                </a:solidFill>
              </a:uFill>
              <a:hlinkClick r:id="rId6"/>
            </a:endParaRPr>
          </a:p>
        </p:txBody>
      </p:sp>
    </p:spTree>
    <p:extLst>
      <p:ext uri="{BB962C8B-B14F-4D97-AF65-F5344CB8AC3E}">
        <p14:creationId xmlns:p14="http://schemas.microsoft.com/office/powerpoint/2010/main" val="444107144"/>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p:nvPr/>
        </p:nvSpPr>
        <p:spPr>
          <a:xfrm>
            <a:off x="870835" y="2067496"/>
            <a:ext cx="23882119" cy="1"/>
          </a:xfrm>
          <a:prstGeom prst="line">
            <a:avLst/>
          </a:prstGeom>
          <a:ln w="25400">
            <a:solidFill>
              <a:srgbClr val="00B39F"/>
            </a:solidFill>
            <a:miter lim="400000"/>
          </a:ln>
        </p:spPr>
        <p:txBody>
          <a:bodyPr lIns="50800" tIns="50800" rIns="50800" bIns="50800" anchor="ctr"/>
          <a:lstStyle/>
          <a:p>
            <a:pPr defTabSz="457200">
              <a:defRPr sz="1200">
                <a:solidFill>
                  <a:srgbClr val="000000"/>
                </a:solidFill>
              </a:defRPr>
            </a:pPr>
            <a:endParaRPr sz="1200">
              <a:solidFill>
                <a:srgbClr val="000000"/>
              </a:solidFill>
              <a:latin typeface="Helvetica"/>
              <a:cs typeface="Helvetica"/>
              <a:sym typeface="Helvetica"/>
            </a:endParaRPr>
          </a:p>
        </p:txBody>
      </p:sp>
      <p:sp>
        <p:nvSpPr>
          <p:cNvPr id="284" name="Shape 284"/>
          <p:cNvSpPr>
            <a:spLocks noGrp="1"/>
          </p:cNvSpPr>
          <p:nvPr>
            <p:ph type="title"/>
          </p:nvPr>
        </p:nvSpPr>
        <p:spPr>
          <a:prstGeom prst="rect">
            <a:avLst/>
          </a:prstGeom>
        </p:spPr>
        <p:txBody>
          <a:bodyPr>
            <a:normAutofit fontScale="90000"/>
          </a:bodyPr>
          <a:lstStyle>
            <a:lvl1pPr defTabSz="775969">
              <a:defRPr sz="5640"/>
            </a:lvl1pPr>
          </a:lstStyle>
          <a:p>
            <a:r>
              <a:rPr lang="en-US" dirty="0" smtClean="0"/>
              <a:t>Hybrid Cloud Management</a:t>
            </a:r>
            <a:endParaRPr dirty="0"/>
          </a:p>
        </p:txBody>
      </p:sp>
      <p:sp>
        <p:nvSpPr>
          <p:cNvPr id="285" name="Shape 285"/>
          <p:cNvSpPr/>
          <p:nvPr/>
        </p:nvSpPr>
        <p:spPr>
          <a:xfrm>
            <a:off x="819546" y="13070459"/>
            <a:ext cx="4290605"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800">
                <a:solidFill>
                  <a:srgbClr val="53585F"/>
                </a:solidFill>
              </a:defRPr>
            </a:pPr>
            <a:r>
              <a:rPr sz="1800">
                <a:latin typeface="Helvetica"/>
                <a:cs typeface="Helvetica"/>
                <a:sym typeface="Helvetica"/>
              </a:rPr>
              <a:t>IBM </a:t>
            </a:r>
            <a:r>
              <a:rPr sz="1800" b="1">
                <a:latin typeface="Helvetica"/>
                <a:cs typeface="Helvetica"/>
                <a:sym typeface="Helvetica"/>
              </a:rPr>
              <a:t>Bluemix Garage</a:t>
            </a:r>
            <a:r>
              <a:rPr sz="1800">
                <a:latin typeface="Helvetica"/>
                <a:cs typeface="Helvetica"/>
                <a:sym typeface="Helvetica"/>
              </a:rPr>
              <a:t> | 2016 Confidential</a:t>
            </a:r>
          </a:p>
        </p:txBody>
      </p:sp>
      <p:grpSp>
        <p:nvGrpSpPr>
          <p:cNvPr id="54" name="Group 53"/>
          <p:cNvGrpSpPr/>
          <p:nvPr/>
        </p:nvGrpSpPr>
        <p:grpSpPr>
          <a:xfrm rot="5144473">
            <a:off x="4473761" y="3492860"/>
            <a:ext cx="8431859" cy="8431859"/>
            <a:chOff x="3779838" y="1760538"/>
            <a:chExt cx="1882776" cy="1882776"/>
          </a:xfrm>
          <a:effectLst/>
        </p:grpSpPr>
        <p:sp>
          <p:nvSpPr>
            <p:cNvPr id="55" name="Freeform 29"/>
            <p:cNvSpPr>
              <a:spLocks/>
            </p:cNvSpPr>
            <p:nvPr/>
          </p:nvSpPr>
          <p:spPr bwMode="auto">
            <a:xfrm>
              <a:off x="3779838" y="1760538"/>
              <a:ext cx="1049338" cy="1878013"/>
            </a:xfrm>
            <a:custGeom>
              <a:avLst/>
              <a:gdLst>
                <a:gd name="T0" fmla="*/ 186 w 259"/>
                <a:gd name="T1" fmla="*/ 424 h 464"/>
                <a:gd name="T2" fmla="*/ 212 w 259"/>
                <a:gd name="T3" fmla="*/ 392 h 464"/>
                <a:gd name="T4" fmla="*/ 71 w 259"/>
                <a:gd name="T5" fmla="*/ 233 h 464"/>
                <a:gd name="T6" fmla="*/ 223 w 259"/>
                <a:gd name="T7" fmla="*/ 72 h 464"/>
                <a:gd name="T8" fmla="*/ 225 w 259"/>
                <a:gd name="T9" fmla="*/ 72 h 464"/>
                <a:gd name="T10" fmla="*/ 232 w 259"/>
                <a:gd name="T11" fmla="*/ 72 h 464"/>
                <a:gd name="T12" fmla="*/ 232 w 259"/>
                <a:gd name="T13" fmla="*/ 72 h 464"/>
                <a:gd name="T14" fmla="*/ 259 w 259"/>
                <a:gd name="T15" fmla="*/ 42 h 464"/>
                <a:gd name="T16" fmla="*/ 233 w 259"/>
                <a:gd name="T17" fmla="*/ 0 h 464"/>
                <a:gd name="T18" fmla="*/ 232 w 259"/>
                <a:gd name="T19" fmla="*/ 0 h 464"/>
                <a:gd name="T20" fmla="*/ 232 w 259"/>
                <a:gd name="T21" fmla="*/ 0 h 464"/>
                <a:gd name="T22" fmla="*/ 0 w 259"/>
                <a:gd name="T23" fmla="*/ 233 h 464"/>
                <a:gd name="T24" fmla="*/ 213 w 259"/>
                <a:gd name="T25" fmla="*/ 464 h 464"/>
                <a:gd name="T26" fmla="*/ 186 w 259"/>
                <a:gd name="T27" fmla="*/ 42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464">
                  <a:moveTo>
                    <a:pt x="186" y="424"/>
                  </a:moveTo>
                  <a:cubicBezTo>
                    <a:pt x="212" y="392"/>
                    <a:pt x="212" y="392"/>
                    <a:pt x="212" y="392"/>
                  </a:cubicBezTo>
                  <a:cubicBezTo>
                    <a:pt x="133" y="383"/>
                    <a:pt x="71" y="315"/>
                    <a:pt x="71" y="233"/>
                  </a:cubicBezTo>
                  <a:cubicBezTo>
                    <a:pt x="71" y="147"/>
                    <a:pt x="139" y="77"/>
                    <a:pt x="223" y="72"/>
                  </a:cubicBezTo>
                  <a:cubicBezTo>
                    <a:pt x="224" y="72"/>
                    <a:pt x="224" y="72"/>
                    <a:pt x="225" y="72"/>
                  </a:cubicBezTo>
                  <a:cubicBezTo>
                    <a:pt x="227" y="72"/>
                    <a:pt x="229" y="72"/>
                    <a:pt x="232" y="72"/>
                  </a:cubicBezTo>
                  <a:cubicBezTo>
                    <a:pt x="232" y="72"/>
                    <a:pt x="232" y="72"/>
                    <a:pt x="232" y="72"/>
                  </a:cubicBezTo>
                  <a:cubicBezTo>
                    <a:pt x="259" y="42"/>
                    <a:pt x="259" y="42"/>
                    <a:pt x="259" y="42"/>
                  </a:cubicBezTo>
                  <a:cubicBezTo>
                    <a:pt x="233" y="0"/>
                    <a:pt x="233" y="0"/>
                    <a:pt x="233" y="0"/>
                  </a:cubicBezTo>
                  <a:cubicBezTo>
                    <a:pt x="232" y="0"/>
                    <a:pt x="232" y="0"/>
                    <a:pt x="232" y="0"/>
                  </a:cubicBezTo>
                  <a:cubicBezTo>
                    <a:pt x="232" y="0"/>
                    <a:pt x="232" y="0"/>
                    <a:pt x="232" y="0"/>
                  </a:cubicBezTo>
                  <a:cubicBezTo>
                    <a:pt x="104" y="0"/>
                    <a:pt x="0" y="105"/>
                    <a:pt x="0" y="233"/>
                  </a:cubicBezTo>
                  <a:cubicBezTo>
                    <a:pt x="0" y="354"/>
                    <a:pt x="94" y="454"/>
                    <a:pt x="213" y="464"/>
                  </a:cubicBezTo>
                  <a:lnTo>
                    <a:pt x="186" y="424"/>
                  </a:lnTo>
                  <a:close/>
                </a:path>
              </a:pathLst>
            </a:custGeom>
            <a:solidFill>
              <a:srgbClr val="F04F37">
                <a:alpha val="40000"/>
              </a:srgbClr>
            </a:solidFill>
            <a:ln>
              <a:noFill/>
            </a:ln>
          </p:spPr>
          <p:txBody>
            <a:bodyPr vert="horz" wrap="square" lIns="243840" tIns="121920" rIns="243840" bIns="121920" numCol="1" anchor="t" anchorCtr="0" compatLnSpc="1">
              <a:prstTxWarp prst="textNoShape">
                <a:avLst/>
              </a:prstTxWarp>
            </a:bodyPr>
            <a:lstStyle/>
            <a:p>
              <a:pPr defTabSz="1218133" hangingPunct="1"/>
              <a:endParaRPr lang="en-US" sz="4800" kern="1200">
                <a:solidFill>
                  <a:prstClr val="black"/>
                </a:solidFill>
                <a:latin typeface="Arial"/>
                <a:ea typeface="Lubalin Demi for IBM"/>
                <a:cs typeface="Lubalin Demi for IBM"/>
              </a:endParaRPr>
            </a:p>
          </p:txBody>
        </p:sp>
        <p:sp>
          <p:nvSpPr>
            <p:cNvPr id="56" name="Freeform 30"/>
            <p:cNvSpPr>
              <a:spLocks/>
            </p:cNvSpPr>
            <p:nvPr/>
          </p:nvSpPr>
          <p:spPr bwMode="auto">
            <a:xfrm>
              <a:off x="4613276" y="1765301"/>
              <a:ext cx="1049338" cy="1878013"/>
            </a:xfrm>
            <a:custGeom>
              <a:avLst/>
              <a:gdLst>
                <a:gd name="T0" fmla="*/ 46 w 259"/>
                <a:gd name="T1" fmla="*/ 0 h 464"/>
                <a:gd name="T2" fmla="*/ 72 w 259"/>
                <a:gd name="T3" fmla="*/ 41 h 464"/>
                <a:gd name="T4" fmla="*/ 47 w 259"/>
                <a:gd name="T5" fmla="*/ 72 h 464"/>
                <a:gd name="T6" fmla="*/ 188 w 259"/>
                <a:gd name="T7" fmla="*/ 232 h 464"/>
                <a:gd name="T8" fmla="*/ 36 w 259"/>
                <a:gd name="T9" fmla="*/ 392 h 464"/>
                <a:gd name="T10" fmla="*/ 34 w 259"/>
                <a:gd name="T11" fmla="*/ 392 h 464"/>
                <a:gd name="T12" fmla="*/ 27 w 259"/>
                <a:gd name="T13" fmla="*/ 393 h 464"/>
                <a:gd name="T14" fmla="*/ 26 w 259"/>
                <a:gd name="T15" fmla="*/ 393 h 464"/>
                <a:gd name="T16" fmla="*/ 0 w 259"/>
                <a:gd name="T17" fmla="*/ 422 h 464"/>
                <a:gd name="T18" fmla="*/ 26 w 259"/>
                <a:gd name="T19" fmla="*/ 464 h 464"/>
                <a:gd name="T20" fmla="*/ 27 w 259"/>
                <a:gd name="T21" fmla="*/ 464 h 464"/>
                <a:gd name="T22" fmla="*/ 27 w 259"/>
                <a:gd name="T23" fmla="*/ 464 h 464"/>
                <a:gd name="T24" fmla="*/ 259 w 259"/>
                <a:gd name="T25" fmla="*/ 232 h 464"/>
                <a:gd name="T26" fmla="*/ 46 w 259"/>
                <a:gd name="T27"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464">
                  <a:moveTo>
                    <a:pt x="46" y="0"/>
                  </a:moveTo>
                  <a:cubicBezTo>
                    <a:pt x="72" y="41"/>
                    <a:pt x="72" y="41"/>
                    <a:pt x="72" y="41"/>
                  </a:cubicBezTo>
                  <a:cubicBezTo>
                    <a:pt x="47" y="72"/>
                    <a:pt x="47" y="72"/>
                    <a:pt x="47" y="72"/>
                  </a:cubicBezTo>
                  <a:cubicBezTo>
                    <a:pt x="126" y="82"/>
                    <a:pt x="188" y="150"/>
                    <a:pt x="188" y="232"/>
                  </a:cubicBezTo>
                  <a:cubicBezTo>
                    <a:pt x="188" y="317"/>
                    <a:pt x="120" y="388"/>
                    <a:pt x="36" y="392"/>
                  </a:cubicBezTo>
                  <a:cubicBezTo>
                    <a:pt x="35" y="392"/>
                    <a:pt x="35" y="392"/>
                    <a:pt x="34" y="392"/>
                  </a:cubicBezTo>
                  <a:cubicBezTo>
                    <a:pt x="32" y="393"/>
                    <a:pt x="30" y="393"/>
                    <a:pt x="27" y="393"/>
                  </a:cubicBezTo>
                  <a:cubicBezTo>
                    <a:pt x="27" y="393"/>
                    <a:pt x="27" y="393"/>
                    <a:pt x="26" y="393"/>
                  </a:cubicBezTo>
                  <a:cubicBezTo>
                    <a:pt x="0" y="422"/>
                    <a:pt x="0" y="422"/>
                    <a:pt x="0" y="422"/>
                  </a:cubicBezTo>
                  <a:cubicBezTo>
                    <a:pt x="26" y="464"/>
                    <a:pt x="26" y="464"/>
                    <a:pt x="26" y="464"/>
                  </a:cubicBezTo>
                  <a:cubicBezTo>
                    <a:pt x="27" y="464"/>
                    <a:pt x="27" y="464"/>
                    <a:pt x="27" y="464"/>
                  </a:cubicBezTo>
                  <a:cubicBezTo>
                    <a:pt x="27" y="464"/>
                    <a:pt x="27" y="464"/>
                    <a:pt x="27" y="464"/>
                  </a:cubicBezTo>
                  <a:cubicBezTo>
                    <a:pt x="155" y="464"/>
                    <a:pt x="259" y="360"/>
                    <a:pt x="259" y="232"/>
                  </a:cubicBezTo>
                  <a:cubicBezTo>
                    <a:pt x="259" y="110"/>
                    <a:pt x="165" y="10"/>
                    <a:pt x="46" y="0"/>
                  </a:cubicBezTo>
                  <a:close/>
                </a:path>
              </a:pathLst>
            </a:custGeom>
            <a:solidFill>
              <a:srgbClr val="00B0DA">
                <a:alpha val="40000"/>
              </a:srgbClr>
            </a:solidFill>
            <a:ln>
              <a:noFill/>
            </a:ln>
          </p:spPr>
          <p:txBody>
            <a:bodyPr vert="horz" wrap="square" lIns="243840" tIns="121920" rIns="243840" bIns="121920" numCol="1" anchor="t" anchorCtr="0" compatLnSpc="1">
              <a:prstTxWarp prst="textNoShape">
                <a:avLst/>
              </a:prstTxWarp>
            </a:bodyPr>
            <a:lstStyle/>
            <a:p>
              <a:pPr defTabSz="1218133" hangingPunct="1"/>
              <a:endParaRPr lang="en-US" sz="4800" kern="1200">
                <a:solidFill>
                  <a:prstClr val="black"/>
                </a:solidFill>
                <a:latin typeface="Arial"/>
                <a:ea typeface="Lubalin Demi for IBM"/>
                <a:cs typeface="Lubalin Demi for IBM"/>
              </a:endParaRPr>
            </a:p>
          </p:txBody>
        </p:sp>
      </p:grpSp>
      <p:pic>
        <p:nvPicPr>
          <p:cNvPr id="57" name="Picture 5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174160" y="3356748"/>
            <a:ext cx="5712059" cy="8568088"/>
          </a:xfrm>
          <a:prstGeom prst="rect">
            <a:avLst/>
          </a:prstGeom>
          <a:ln>
            <a:solidFill>
              <a:srgbClr val="00649D"/>
            </a:solidFill>
          </a:ln>
        </p:spPr>
      </p:pic>
      <p:grpSp>
        <p:nvGrpSpPr>
          <p:cNvPr id="58" name="Group 57"/>
          <p:cNvGrpSpPr/>
          <p:nvPr/>
        </p:nvGrpSpPr>
        <p:grpSpPr>
          <a:xfrm>
            <a:off x="3186431" y="3356747"/>
            <a:ext cx="11464125" cy="2703931"/>
            <a:chOff x="1194911" y="1258780"/>
            <a:chExt cx="4299047" cy="1013974"/>
          </a:xfrm>
        </p:grpSpPr>
        <p:sp>
          <p:nvSpPr>
            <p:cNvPr id="59" name="Rectangle 58"/>
            <p:cNvSpPr/>
            <p:nvPr/>
          </p:nvSpPr>
          <p:spPr>
            <a:xfrm>
              <a:off x="1194911" y="1258780"/>
              <a:ext cx="4299047" cy="1013974"/>
            </a:xfrm>
            <a:prstGeom prst="rect">
              <a:avLst/>
            </a:prstGeom>
            <a:solidFill>
              <a:srgbClr val="FFFFFF">
                <a:alpha val="75000"/>
              </a:srgbClr>
            </a:solidFill>
            <a:ln w="9525" cap="flat" cmpd="sng" algn="ctr">
              <a:solidFill>
                <a:srgbClr val="34B1EC"/>
              </a:solidFill>
              <a:prstDash val="solid"/>
            </a:ln>
            <a:effectLst/>
          </p:spPr>
          <p:txBody>
            <a:bodyPr lIns="1828800" tIns="121829" rIns="1706880" bIns="121829" rtlCol="0" anchor="ctr"/>
            <a:lstStyle/>
            <a:p>
              <a:pPr defTabSz="1218133" hangingPunct="1">
                <a:defRPr/>
              </a:pPr>
              <a:r>
                <a:rPr lang="en-US" sz="4267" kern="1200" dirty="0" smtClean="0">
                  <a:solidFill>
                    <a:srgbClr val="00649D"/>
                  </a:solidFill>
                  <a:latin typeface="Arial"/>
                  <a:ea typeface="Lubalin Demi for IBM"/>
                  <a:cs typeface="Lubalin Demi for IBM"/>
                </a:rPr>
                <a:t>Frequent Flyer</a:t>
              </a:r>
              <a:br>
                <a:rPr lang="en-US" sz="4267" kern="1200" dirty="0" smtClean="0">
                  <a:solidFill>
                    <a:srgbClr val="00649D"/>
                  </a:solidFill>
                  <a:latin typeface="Arial"/>
                  <a:ea typeface="Lubalin Demi for IBM"/>
                  <a:cs typeface="Lubalin Demi for IBM"/>
                </a:rPr>
              </a:br>
              <a:r>
                <a:rPr lang="en-US" sz="4267" kern="1200" dirty="0" smtClean="0">
                  <a:solidFill>
                    <a:srgbClr val="00649D"/>
                  </a:solidFill>
                  <a:latin typeface="Arial"/>
                  <a:ea typeface="Lubalin Demi for IBM"/>
                  <a:cs typeface="Lubalin Demi for IBM"/>
                </a:rPr>
                <a:t>Mobile Application</a:t>
              </a:r>
            </a:p>
          </p:txBody>
        </p:sp>
        <p:pic>
          <p:nvPicPr>
            <p:cNvPr id="60" name="Picture 5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80455" y="1616849"/>
              <a:ext cx="1630376" cy="325975"/>
            </a:xfrm>
            <a:prstGeom prst="rect">
              <a:avLst/>
            </a:prstGeom>
          </p:spPr>
        </p:pic>
      </p:grpSp>
      <p:grpSp>
        <p:nvGrpSpPr>
          <p:cNvPr id="61" name="Group 60"/>
          <p:cNvGrpSpPr/>
          <p:nvPr/>
        </p:nvGrpSpPr>
        <p:grpSpPr>
          <a:xfrm>
            <a:off x="992888" y="3271322"/>
            <a:ext cx="3940768" cy="2874781"/>
            <a:chOff x="1382846" y="1510090"/>
            <a:chExt cx="1485900" cy="1083960"/>
          </a:xfrm>
        </p:grpSpPr>
        <p:sp>
          <p:nvSpPr>
            <p:cNvPr id="62" name="Freeform 61"/>
            <p:cNvSpPr/>
            <p:nvPr/>
          </p:nvSpPr>
          <p:spPr>
            <a:xfrm>
              <a:off x="1446218" y="1589278"/>
              <a:ext cx="1202499" cy="977030"/>
            </a:xfrm>
            <a:custGeom>
              <a:avLst/>
              <a:gdLst>
                <a:gd name="connsiteX0" fmla="*/ 237995 w 1202499"/>
                <a:gd name="connsiteY0" fmla="*/ 212943 h 977030"/>
                <a:gd name="connsiteX1" fmla="*/ 526094 w 1202499"/>
                <a:gd name="connsiteY1" fmla="*/ 0 h 977030"/>
                <a:gd name="connsiteX2" fmla="*/ 526094 w 1202499"/>
                <a:gd name="connsiteY2" fmla="*/ 0 h 977030"/>
                <a:gd name="connsiteX3" fmla="*/ 713984 w 1202499"/>
                <a:gd name="connsiteY3" fmla="*/ 0 h 977030"/>
                <a:gd name="connsiteX4" fmla="*/ 801666 w 1202499"/>
                <a:gd name="connsiteY4" fmla="*/ 37578 h 977030"/>
                <a:gd name="connsiteX5" fmla="*/ 801666 w 1202499"/>
                <a:gd name="connsiteY5" fmla="*/ 37578 h 977030"/>
                <a:gd name="connsiteX6" fmla="*/ 876822 w 1202499"/>
                <a:gd name="connsiteY6" fmla="*/ 162839 h 977030"/>
                <a:gd name="connsiteX7" fmla="*/ 951979 w 1202499"/>
                <a:gd name="connsiteY7" fmla="*/ 225469 h 977030"/>
                <a:gd name="connsiteX8" fmla="*/ 1014609 w 1202499"/>
                <a:gd name="connsiteY8" fmla="*/ 275573 h 977030"/>
                <a:gd name="connsiteX9" fmla="*/ 1127343 w 1202499"/>
                <a:gd name="connsiteY9" fmla="*/ 325677 h 977030"/>
                <a:gd name="connsiteX10" fmla="*/ 1164921 w 1202499"/>
                <a:gd name="connsiteY10" fmla="*/ 526093 h 977030"/>
                <a:gd name="connsiteX11" fmla="*/ 1202499 w 1202499"/>
                <a:gd name="connsiteY11" fmla="*/ 613776 h 977030"/>
                <a:gd name="connsiteX12" fmla="*/ 1177447 w 1202499"/>
                <a:gd name="connsiteY12" fmla="*/ 814192 h 977030"/>
                <a:gd name="connsiteX13" fmla="*/ 839244 w 1202499"/>
                <a:gd name="connsiteY13" fmla="*/ 977030 h 977030"/>
                <a:gd name="connsiteX14" fmla="*/ 400833 w 1202499"/>
                <a:gd name="connsiteY14" fmla="*/ 914400 h 977030"/>
                <a:gd name="connsiteX15" fmla="*/ 250521 w 1202499"/>
                <a:gd name="connsiteY15" fmla="*/ 914400 h 977030"/>
                <a:gd name="connsiteX16" fmla="*/ 125261 w 1202499"/>
                <a:gd name="connsiteY16" fmla="*/ 889348 h 977030"/>
                <a:gd name="connsiteX17" fmla="*/ 0 w 1202499"/>
                <a:gd name="connsiteY17" fmla="*/ 613776 h 977030"/>
                <a:gd name="connsiteX18" fmla="*/ 50105 w 1202499"/>
                <a:gd name="connsiteY18" fmla="*/ 450937 h 977030"/>
                <a:gd name="connsiteX19" fmla="*/ 87683 w 1202499"/>
                <a:gd name="connsiteY19" fmla="*/ 363255 h 977030"/>
                <a:gd name="connsiteX20" fmla="*/ 288099 w 1202499"/>
                <a:gd name="connsiteY20" fmla="*/ 263047 h 977030"/>
                <a:gd name="connsiteX21" fmla="*/ 288099 w 1202499"/>
                <a:gd name="connsiteY21" fmla="*/ 212943 h 977030"/>
                <a:gd name="connsiteX22" fmla="*/ 300625 w 1202499"/>
                <a:gd name="connsiteY22" fmla="*/ 175365 h 97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2499" h="977030">
                  <a:moveTo>
                    <a:pt x="237995" y="212943"/>
                  </a:moveTo>
                  <a:lnTo>
                    <a:pt x="526094" y="0"/>
                  </a:lnTo>
                  <a:lnTo>
                    <a:pt x="526094" y="0"/>
                  </a:lnTo>
                  <a:lnTo>
                    <a:pt x="713984" y="0"/>
                  </a:lnTo>
                  <a:lnTo>
                    <a:pt x="801666" y="37578"/>
                  </a:lnTo>
                  <a:lnTo>
                    <a:pt x="801666" y="37578"/>
                  </a:lnTo>
                  <a:lnTo>
                    <a:pt x="876822" y="162839"/>
                  </a:lnTo>
                  <a:lnTo>
                    <a:pt x="951979" y="225469"/>
                  </a:lnTo>
                  <a:lnTo>
                    <a:pt x="1014609" y="275573"/>
                  </a:lnTo>
                  <a:lnTo>
                    <a:pt x="1127343" y="325677"/>
                  </a:lnTo>
                  <a:lnTo>
                    <a:pt x="1164921" y="526093"/>
                  </a:lnTo>
                  <a:lnTo>
                    <a:pt x="1202499" y="613776"/>
                  </a:lnTo>
                  <a:lnTo>
                    <a:pt x="1177447" y="814192"/>
                  </a:lnTo>
                  <a:lnTo>
                    <a:pt x="839244" y="977030"/>
                  </a:lnTo>
                  <a:lnTo>
                    <a:pt x="400833" y="914400"/>
                  </a:lnTo>
                  <a:lnTo>
                    <a:pt x="250521" y="914400"/>
                  </a:lnTo>
                  <a:lnTo>
                    <a:pt x="125261" y="889348"/>
                  </a:lnTo>
                  <a:lnTo>
                    <a:pt x="0" y="613776"/>
                  </a:lnTo>
                  <a:lnTo>
                    <a:pt x="50105" y="450937"/>
                  </a:lnTo>
                  <a:lnTo>
                    <a:pt x="87683" y="363255"/>
                  </a:lnTo>
                  <a:lnTo>
                    <a:pt x="288099" y="263047"/>
                  </a:lnTo>
                  <a:lnTo>
                    <a:pt x="288099" y="212943"/>
                  </a:lnTo>
                  <a:lnTo>
                    <a:pt x="300625" y="175365"/>
                  </a:lnTo>
                </a:path>
              </a:pathLst>
            </a:custGeom>
            <a:solidFill>
              <a:sysClr val="window" lastClr="FFFFFF"/>
            </a:solidFill>
            <a:ln w="9525" cap="flat" cmpd="sng" algn="ctr">
              <a:noFill/>
              <a:prstDash val="solid"/>
            </a:ln>
            <a:effectLst/>
          </p:spPr>
          <p:txBody>
            <a:bodyPr rtlCol="0" anchor="ctr"/>
            <a:lstStyle/>
            <a:p>
              <a:pPr algn="ctr" defTabSz="1218133" hangingPunct="1">
                <a:defRPr/>
              </a:pPr>
              <a:endParaRPr lang="en-US" sz="4267" kern="1200" smtClean="0">
                <a:solidFill>
                  <a:prstClr val="white"/>
                </a:solidFill>
                <a:latin typeface="Arial"/>
                <a:ea typeface="Lubalin Demi for IBM"/>
                <a:cs typeface="Lubalin Demi for IBM"/>
              </a:endParaRPr>
            </a:p>
          </p:txBody>
        </p:sp>
        <p:pic>
          <p:nvPicPr>
            <p:cNvPr id="63"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auto">
            <a:xfrm flipH="1">
              <a:off x="1480025" y="1510090"/>
              <a:ext cx="1282233" cy="1083960"/>
            </a:xfrm>
            <a:prstGeom prst="rect">
              <a:avLst/>
            </a:prstGeom>
            <a:noFill/>
            <a:ln>
              <a:noFill/>
            </a:ln>
            <a:effectLst>
              <a:outerShdw blurRad="101600" dist="101600" dir="2700000" algn="tl" rotWithShape="0">
                <a:prstClr val="black">
                  <a:alpha val="18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AutoShape 31"/>
            <p:cNvSpPr>
              <a:spLocks noChangeArrowheads="1"/>
            </p:cNvSpPr>
            <p:nvPr/>
          </p:nvSpPr>
          <p:spPr bwMode="auto">
            <a:xfrm>
              <a:off x="1382846" y="1887059"/>
              <a:ext cx="1485900" cy="440531"/>
            </a:xfrm>
            <a:prstGeom prst="roundRect">
              <a:avLst>
                <a:gd name="adj" fmla="val 16667"/>
              </a:avLst>
            </a:prstGeom>
            <a:noFill/>
            <a:ln>
              <a:noFill/>
            </a:ln>
            <a:extLst>
              <a:ext uri="{91240B29-F687-4F45-9708-019B960494DF}">
                <a14:hiddenLine xmlns:a14="http://schemas.microsoft.com/office/drawing/2010/main" w="9525">
                  <a:solidFill>
                    <a:srgbClr val="000000"/>
                  </a:solidFill>
                  <a:round/>
                  <a:headEnd/>
                  <a:tailEnd/>
                </a14:hiddenLine>
              </a:ext>
            </a:extLst>
          </p:spPr>
          <p:txBody>
            <a:bodyPr tIns="198757" anchor="ctr"/>
            <a:lstStyle>
              <a:lvl1pPr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a:lnSpc>
                  <a:spcPct val="93000"/>
                </a:lnSpc>
                <a:buClr>
                  <a:srgbClr val="000000"/>
                </a:buClr>
                <a:buSzPct val="100000"/>
                <a:buFont typeface="Times New Roman" panose="02020603050405020304" pitchFamily="18" charset="0"/>
                <a:buNone/>
                <a:defRPr/>
              </a:pPr>
              <a:r>
                <a:rPr lang="en-US" altLang="en-US" sz="4267" b="1" kern="1200" dirty="0" err="1">
                  <a:solidFill>
                    <a:srgbClr val="F05039"/>
                  </a:solidFill>
                  <a:latin typeface="Arial"/>
                  <a:ea typeface="MS Gothic" panose="020B0609070205080204" pitchFamily="49" charset="-128"/>
                  <a:cs typeface="Lubalin Demi for IBM"/>
                </a:rPr>
                <a:t>PaaS</a:t>
              </a:r>
              <a:endParaRPr lang="en-US" altLang="en-US" sz="4267" b="1" kern="1200" dirty="0">
                <a:solidFill>
                  <a:srgbClr val="F05039"/>
                </a:solidFill>
                <a:latin typeface="Arial"/>
                <a:ea typeface="MS Gothic" panose="020B0609070205080204" pitchFamily="49" charset="-128"/>
                <a:cs typeface="Lubalin Demi for IBM"/>
              </a:endParaRPr>
            </a:p>
          </p:txBody>
        </p:sp>
      </p:grpSp>
      <p:grpSp>
        <p:nvGrpSpPr>
          <p:cNvPr id="65" name="Group 64"/>
          <p:cNvGrpSpPr/>
          <p:nvPr/>
        </p:nvGrpSpPr>
        <p:grpSpPr>
          <a:xfrm>
            <a:off x="3186428" y="6396983"/>
            <a:ext cx="11464125" cy="2601667"/>
            <a:chOff x="1194910" y="2398868"/>
            <a:chExt cx="4299047" cy="975625"/>
          </a:xfrm>
        </p:grpSpPr>
        <p:sp>
          <p:nvSpPr>
            <p:cNvPr id="66" name="Rectangle 65"/>
            <p:cNvSpPr/>
            <p:nvPr/>
          </p:nvSpPr>
          <p:spPr>
            <a:xfrm>
              <a:off x="1194910" y="2398868"/>
              <a:ext cx="4299047" cy="975625"/>
            </a:xfrm>
            <a:prstGeom prst="rect">
              <a:avLst/>
            </a:prstGeom>
            <a:solidFill>
              <a:srgbClr val="FFFFFF">
                <a:alpha val="75000"/>
              </a:srgbClr>
            </a:solidFill>
            <a:ln w="9525" cap="flat" cmpd="sng" algn="ctr">
              <a:solidFill>
                <a:srgbClr val="34B1EC"/>
              </a:solidFill>
              <a:prstDash val="solid"/>
            </a:ln>
            <a:effectLst/>
          </p:spPr>
          <p:txBody>
            <a:bodyPr lIns="1828800" tIns="121829" rIns="243840" bIns="121829" rtlCol="0" anchor="ctr"/>
            <a:lstStyle/>
            <a:p>
              <a:pPr defTabSz="1218133" hangingPunct="1">
                <a:defRPr/>
              </a:pPr>
              <a:r>
                <a:rPr lang="en-US" sz="4267" kern="1200" dirty="0" smtClean="0">
                  <a:solidFill>
                    <a:srgbClr val="00649D"/>
                  </a:solidFill>
                  <a:latin typeface="Arial"/>
                  <a:ea typeface="Lubalin Demi for IBM"/>
                  <a:cs typeface="Lubalin Demi for IBM"/>
                </a:rPr>
                <a:t>WebSphere </a:t>
              </a:r>
            </a:p>
            <a:p>
              <a:pPr defTabSz="1218133" hangingPunct="1">
                <a:defRPr/>
              </a:pPr>
              <a:r>
                <a:rPr lang="en-US" sz="4267" kern="1200" dirty="0" smtClean="0">
                  <a:solidFill>
                    <a:srgbClr val="00649D"/>
                  </a:solidFill>
                  <a:latin typeface="Arial"/>
                  <a:ea typeface="Lubalin Demi for IBM"/>
                  <a:cs typeface="Lubalin Demi for IBM"/>
                </a:rPr>
                <a:t>Business Logic</a:t>
              </a:r>
            </a:p>
          </p:txBody>
        </p:sp>
        <p:pic>
          <p:nvPicPr>
            <p:cNvPr id="67" name="Picture 6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21199" y="2842471"/>
              <a:ext cx="1489632" cy="247337"/>
            </a:xfrm>
            <a:prstGeom prst="rect">
              <a:avLst/>
            </a:prstGeom>
          </p:spPr>
        </p:pic>
      </p:grpSp>
      <p:grpSp>
        <p:nvGrpSpPr>
          <p:cNvPr id="68" name="Group 67"/>
          <p:cNvGrpSpPr/>
          <p:nvPr/>
        </p:nvGrpSpPr>
        <p:grpSpPr>
          <a:xfrm>
            <a:off x="3186431" y="9339197"/>
            <a:ext cx="11649827" cy="2745051"/>
            <a:chOff x="1194911" y="3502199"/>
            <a:chExt cx="4368685" cy="1029394"/>
          </a:xfrm>
        </p:grpSpPr>
        <p:sp>
          <p:nvSpPr>
            <p:cNvPr id="69" name="Rectangle 68"/>
            <p:cNvSpPr/>
            <p:nvPr/>
          </p:nvSpPr>
          <p:spPr>
            <a:xfrm>
              <a:off x="1194911" y="3502199"/>
              <a:ext cx="4310080" cy="975625"/>
            </a:xfrm>
            <a:prstGeom prst="rect">
              <a:avLst/>
            </a:prstGeom>
            <a:solidFill>
              <a:srgbClr val="FFFFFF">
                <a:alpha val="75000"/>
              </a:srgbClr>
            </a:solidFill>
            <a:ln w="9525" cap="flat" cmpd="sng" algn="ctr">
              <a:solidFill>
                <a:srgbClr val="34B1EC"/>
              </a:solidFill>
              <a:prstDash val="solid"/>
            </a:ln>
            <a:effectLst/>
          </p:spPr>
          <p:txBody>
            <a:bodyPr lIns="1828800" tIns="121829" rIns="243840" bIns="121829" rtlCol="0" anchor="ctr"/>
            <a:lstStyle/>
            <a:p>
              <a:pPr defTabSz="1218133" hangingPunct="1">
                <a:defRPr/>
              </a:pPr>
              <a:r>
                <a:rPr lang="en-US" sz="4267" kern="1200" dirty="0" smtClean="0">
                  <a:solidFill>
                    <a:srgbClr val="00649D"/>
                  </a:solidFill>
                  <a:latin typeface="Arial"/>
                  <a:ea typeface="Lubalin Demi for IBM"/>
                  <a:cs typeface="Lubalin Demi for IBM"/>
                </a:rPr>
                <a:t>Flyers’ Information</a:t>
              </a:r>
            </a:p>
          </p:txBody>
        </p:sp>
        <p:sp>
          <p:nvSpPr>
            <p:cNvPr id="70" name="AutoShape 31"/>
            <p:cNvSpPr>
              <a:spLocks noChangeArrowheads="1"/>
            </p:cNvSpPr>
            <p:nvPr/>
          </p:nvSpPr>
          <p:spPr bwMode="auto">
            <a:xfrm>
              <a:off x="4283918" y="4239095"/>
              <a:ext cx="1279678" cy="292498"/>
            </a:xfrm>
            <a:prstGeom prst="roundRect">
              <a:avLst>
                <a:gd name="adj" fmla="val 16667"/>
              </a:avLst>
            </a:prstGeom>
            <a:noFill/>
            <a:ln>
              <a:noFill/>
            </a:ln>
            <a:extLst>
              <a:ext uri="{91240B29-F687-4F45-9708-019B960494DF}">
                <a14:hiddenLine xmlns:a14="http://schemas.microsoft.com/office/drawing/2010/main" w="9525">
                  <a:solidFill>
                    <a:srgbClr val="000000"/>
                  </a:solidFill>
                  <a:round/>
                  <a:headEnd/>
                  <a:tailEnd/>
                </a14:hiddenLine>
              </a:ext>
            </a:extLst>
          </p:spPr>
          <p:txBody>
            <a:bodyPr tIns="198757" anchor="t" anchorCtr="0"/>
            <a:lstStyle>
              <a:lvl1pPr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a:lnSpc>
                  <a:spcPct val="85000"/>
                </a:lnSpc>
                <a:buClr>
                  <a:srgbClr val="000000"/>
                </a:buClr>
                <a:buSzPct val="100000"/>
                <a:buFont typeface="Times New Roman" panose="02020603050405020304" pitchFamily="18" charset="0"/>
                <a:buNone/>
                <a:defRPr/>
              </a:pPr>
              <a:r>
                <a:rPr lang="en-US" altLang="en-US" sz="3200" kern="1200" dirty="0">
                  <a:solidFill>
                    <a:prstClr val="black"/>
                  </a:solidFill>
                  <a:latin typeface="Arial"/>
                  <a:ea typeface="MS Gothic" panose="020B0609070205080204" pitchFamily="49" charset="-128"/>
                  <a:cs typeface="Lubalin Demi for IBM"/>
                </a:rPr>
                <a:t>Client Details</a:t>
              </a:r>
            </a:p>
          </p:txBody>
        </p:sp>
        <p:grpSp>
          <p:nvGrpSpPr>
            <p:cNvPr id="71" name="Group 130"/>
            <p:cNvGrpSpPr>
              <a:grpSpLocks/>
            </p:cNvGrpSpPr>
            <p:nvPr/>
          </p:nvGrpSpPr>
          <p:grpSpPr bwMode="auto">
            <a:xfrm>
              <a:off x="4580946" y="3604999"/>
              <a:ext cx="685622" cy="687532"/>
              <a:chOff x="617" y="1780"/>
              <a:chExt cx="359" cy="360"/>
            </a:xfrm>
          </p:grpSpPr>
          <p:sp>
            <p:nvSpPr>
              <p:cNvPr id="72" name="Freeform 88"/>
              <p:cNvSpPr>
                <a:spLocks/>
              </p:cNvSpPr>
              <p:nvPr/>
            </p:nvSpPr>
            <p:spPr bwMode="auto">
              <a:xfrm>
                <a:off x="617" y="1780"/>
                <a:ext cx="359" cy="360"/>
              </a:xfrm>
              <a:custGeom>
                <a:avLst/>
                <a:gdLst>
                  <a:gd name="T0" fmla="*/ 0 w 882"/>
                  <a:gd name="T1" fmla="*/ 0 h 884"/>
                  <a:gd name="T2" fmla="*/ 0 w 882"/>
                  <a:gd name="T3" fmla="*/ 0 h 884"/>
                  <a:gd name="T4" fmla="*/ 0 w 882"/>
                  <a:gd name="T5" fmla="*/ 0 h 884"/>
                  <a:gd name="T6" fmla="*/ 0 w 882"/>
                  <a:gd name="T7" fmla="*/ 0 h 884"/>
                  <a:gd name="T8" fmla="*/ 0 w 882"/>
                  <a:gd name="T9" fmla="*/ 0 h 884"/>
                  <a:gd name="T10" fmla="*/ 0 w 882"/>
                  <a:gd name="T11" fmla="*/ 0 h 884"/>
                  <a:gd name="T12" fmla="*/ 0 w 882"/>
                  <a:gd name="T13" fmla="*/ 0 h 884"/>
                  <a:gd name="T14" fmla="*/ 0 w 882"/>
                  <a:gd name="T15" fmla="*/ 0 h 884"/>
                  <a:gd name="T16" fmla="*/ 0 w 882"/>
                  <a:gd name="T17" fmla="*/ 0 h 884"/>
                  <a:gd name="T18" fmla="*/ 0 w 882"/>
                  <a:gd name="T19" fmla="*/ 0 h 884"/>
                  <a:gd name="T20" fmla="*/ 0 w 882"/>
                  <a:gd name="T21" fmla="*/ 0 h 884"/>
                  <a:gd name="T22" fmla="*/ 0 w 882"/>
                  <a:gd name="T23" fmla="*/ 0 h 884"/>
                  <a:gd name="T24" fmla="*/ 0 w 882"/>
                  <a:gd name="T25" fmla="*/ 0 h 884"/>
                  <a:gd name="T26" fmla="*/ 0 w 882"/>
                  <a:gd name="T27" fmla="*/ 0 h 884"/>
                  <a:gd name="T28" fmla="*/ 0 w 882"/>
                  <a:gd name="T29" fmla="*/ 0 h 884"/>
                  <a:gd name="T30" fmla="*/ 0 w 882"/>
                  <a:gd name="T31" fmla="*/ 0 h 884"/>
                  <a:gd name="T32" fmla="*/ 0 w 882"/>
                  <a:gd name="T33" fmla="*/ 0 h 884"/>
                  <a:gd name="T34" fmla="*/ 0 w 882"/>
                  <a:gd name="T35" fmla="*/ 0 h 884"/>
                  <a:gd name="T36" fmla="*/ 0 w 882"/>
                  <a:gd name="T37" fmla="*/ 0 h 884"/>
                  <a:gd name="T38" fmla="*/ 0 w 882"/>
                  <a:gd name="T39" fmla="*/ 0 h 884"/>
                  <a:gd name="T40" fmla="*/ 0 w 882"/>
                  <a:gd name="T41" fmla="*/ 0 h 884"/>
                  <a:gd name="T42" fmla="*/ 0 w 882"/>
                  <a:gd name="T43" fmla="*/ 0 h 884"/>
                  <a:gd name="T44" fmla="*/ 0 w 882"/>
                  <a:gd name="T45" fmla="*/ 0 h 884"/>
                  <a:gd name="T46" fmla="*/ 0 w 882"/>
                  <a:gd name="T47" fmla="*/ 0 h 884"/>
                  <a:gd name="T48" fmla="*/ 0 w 882"/>
                  <a:gd name="T49" fmla="*/ 0 h 884"/>
                  <a:gd name="T50" fmla="*/ 0 w 882"/>
                  <a:gd name="T51" fmla="*/ 0 h 884"/>
                  <a:gd name="T52" fmla="*/ 0 w 882"/>
                  <a:gd name="T53" fmla="*/ 0 h 884"/>
                  <a:gd name="T54" fmla="*/ 0 w 882"/>
                  <a:gd name="T55" fmla="*/ 0 h 884"/>
                  <a:gd name="T56" fmla="*/ 0 w 882"/>
                  <a:gd name="T57" fmla="*/ 0 h 884"/>
                  <a:gd name="T58" fmla="*/ 0 w 882"/>
                  <a:gd name="T59" fmla="*/ 0 h 884"/>
                  <a:gd name="T60" fmla="*/ 0 w 882"/>
                  <a:gd name="T61" fmla="*/ 0 h 884"/>
                  <a:gd name="T62" fmla="*/ 0 w 882"/>
                  <a:gd name="T63" fmla="*/ 0 h 884"/>
                  <a:gd name="T64" fmla="*/ 0 w 882"/>
                  <a:gd name="T65" fmla="*/ 0 h 884"/>
                  <a:gd name="T66" fmla="*/ 0 w 882"/>
                  <a:gd name="T67" fmla="*/ 0 h 884"/>
                  <a:gd name="T68" fmla="*/ 0 w 882"/>
                  <a:gd name="T69" fmla="*/ 0 h 8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82"/>
                  <a:gd name="T106" fmla="*/ 0 h 884"/>
                  <a:gd name="T107" fmla="*/ 882 w 882"/>
                  <a:gd name="T108" fmla="*/ 884 h 8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82" h="884">
                    <a:moveTo>
                      <a:pt x="442" y="0"/>
                    </a:moveTo>
                    <a:lnTo>
                      <a:pt x="442" y="0"/>
                    </a:lnTo>
                    <a:lnTo>
                      <a:pt x="396" y="2"/>
                    </a:lnTo>
                    <a:lnTo>
                      <a:pt x="352" y="10"/>
                    </a:lnTo>
                    <a:lnTo>
                      <a:pt x="310" y="20"/>
                    </a:lnTo>
                    <a:lnTo>
                      <a:pt x="270" y="36"/>
                    </a:lnTo>
                    <a:lnTo>
                      <a:pt x="232" y="54"/>
                    </a:lnTo>
                    <a:lnTo>
                      <a:pt x="194" y="76"/>
                    </a:lnTo>
                    <a:lnTo>
                      <a:pt x="160" y="102"/>
                    </a:lnTo>
                    <a:lnTo>
                      <a:pt x="130" y="130"/>
                    </a:lnTo>
                    <a:lnTo>
                      <a:pt x="100" y="162"/>
                    </a:lnTo>
                    <a:lnTo>
                      <a:pt x="76" y="196"/>
                    </a:lnTo>
                    <a:lnTo>
                      <a:pt x="54" y="232"/>
                    </a:lnTo>
                    <a:lnTo>
                      <a:pt x="34" y="270"/>
                    </a:lnTo>
                    <a:lnTo>
                      <a:pt x="20" y="310"/>
                    </a:lnTo>
                    <a:lnTo>
                      <a:pt x="10" y="354"/>
                    </a:lnTo>
                    <a:lnTo>
                      <a:pt x="2" y="396"/>
                    </a:lnTo>
                    <a:lnTo>
                      <a:pt x="0" y="442"/>
                    </a:lnTo>
                    <a:lnTo>
                      <a:pt x="2" y="488"/>
                    </a:lnTo>
                    <a:lnTo>
                      <a:pt x="10" y="530"/>
                    </a:lnTo>
                    <a:lnTo>
                      <a:pt x="20" y="574"/>
                    </a:lnTo>
                    <a:lnTo>
                      <a:pt x="34" y="614"/>
                    </a:lnTo>
                    <a:lnTo>
                      <a:pt x="54" y="652"/>
                    </a:lnTo>
                    <a:lnTo>
                      <a:pt x="76" y="688"/>
                    </a:lnTo>
                    <a:lnTo>
                      <a:pt x="100" y="722"/>
                    </a:lnTo>
                    <a:lnTo>
                      <a:pt x="130" y="754"/>
                    </a:lnTo>
                    <a:lnTo>
                      <a:pt x="160" y="782"/>
                    </a:lnTo>
                    <a:lnTo>
                      <a:pt x="194" y="808"/>
                    </a:lnTo>
                    <a:lnTo>
                      <a:pt x="232" y="830"/>
                    </a:lnTo>
                    <a:lnTo>
                      <a:pt x="270" y="848"/>
                    </a:lnTo>
                    <a:lnTo>
                      <a:pt x="310" y="864"/>
                    </a:lnTo>
                    <a:lnTo>
                      <a:pt x="352" y="874"/>
                    </a:lnTo>
                    <a:lnTo>
                      <a:pt x="396" y="880"/>
                    </a:lnTo>
                    <a:lnTo>
                      <a:pt x="442" y="884"/>
                    </a:lnTo>
                    <a:lnTo>
                      <a:pt x="486" y="880"/>
                    </a:lnTo>
                    <a:lnTo>
                      <a:pt x="530" y="874"/>
                    </a:lnTo>
                    <a:lnTo>
                      <a:pt x="572" y="864"/>
                    </a:lnTo>
                    <a:lnTo>
                      <a:pt x="614" y="848"/>
                    </a:lnTo>
                    <a:lnTo>
                      <a:pt x="652" y="830"/>
                    </a:lnTo>
                    <a:lnTo>
                      <a:pt x="688" y="808"/>
                    </a:lnTo>
                    <a:lnTo>
                      <a:pt x="722" y="782"/>
                    </a:lnTo>
                    <a:lnTo>
                      <a:pt x="754" y="754"/>
                    </a:lnTo>
                    <a:lnTo>
                      <a:pt x="782" y="722"/>
                    </a:lnTo>
                    <a:lnTo>
                      <a:pt x="808" y="688"/>
                    </a:lnTo>
                    <a:lnTo>
                      <a:pt x="830" y="652"/>
                    </a:lnTo>
                    <a:lnTo>
                      <a:pt x="848" y="614"/>
                    </a:lnTo>
                    <a:lnTo>
                      <a:pt x="862" y="574"/>
                    </a:lnTo>
                    <a:lnTo>
                      <a:pt x="874" y="530"/>
                    </a:lnTo>
                    <a:lnTo>
                      <a:pt x="880" y="488"/>
                    </a:lnTo>
                    <a:lnTo>
                      <a:pt x="882" y="442"/>
                    </a:lnTo>
                    <a:lnTo>
                      <a:pt x="880" y="396"/>
                    </a:lnTo>
                    <a:lnTo>
                      <a:pt x="874" y="354"/>
                    </a:lnTo>
                    <a:lnTo>
                      <a:pt x="862" y="310"/>
                    </a:lnTo>
                    <a:lnTo>
                      <a:pt x="848" y="270"/>
                    </a:lnTo>
                    <a:lnTo>
                      <a:pt x="830" y="232"/>
                    </a:lnTo>
                    <a:lnTo>
                      <a:pt x="808" y="196"/>
                    </a:lnTo>
                    <a:lnTo>
                      <a:pt x="782" y="162"/>
                    </a:lnTo>
                    <a:lnTo>
                      <a:pt x="754" y="130"/>
                    </a:lnTo>
                    <a:lnTo>
                      <a:pt x="722" y="102"/>
                    </a:lnTo>
                    <a:lnTo>
                      <a:pt x="688" y="76"/>
                    </a:lnTo>
                    <a:lnTo>
                      <a:pt x="652" y="54"/>
                    </a:lnTo>
                    <a:lnTo>
                      <a:pt x="614" y="36"/>
                    </a:lnTo>
                    <a:lnTo>
                      <a:pt x="572" y="20"/>
                    </a:lnTo>
                    <a:lnTo>
                      <a:pt x="530" y="10"/>
                    </a:lnTo>
                    <a:lnTo>
                      <a:pt x="486" y="2"/>
                    </a:lnTo>
                    <a:lnTo>
                      <a:pt x="442" y="0"/>
                    </a:lnTo>
                    <a:close/>
                  </a:path>
                </a:pathLst>
              </a:custGeom>
              <a:solidFill>
                <a:srgbClr val="8CC6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218133" hangingPunct="1">
                  <a:defRPr/>
                </a:pPr>
                <a:endParaRPr lang="en-US" sz="4800" kern="1200" smtClean="0">
                  <a:solidFill>
                    <a:prstClr val="black"/>
                  </a:solidFill>
                  <a:latin typeface="Arial"/>
                  <a:ea typeface="Lubalin Demi for IBM"/>
                  <a:cs typeface="Lubalin Demi for IBM"/>
                </a:endParaRPr>
              </a:p>
            </p:txBody>
          </p:sp>
          <p:grpSp>
            <p:nvGrpSpPr>
              <p:cNvPr id="73" name="Group 129"/>
              <p:cNvGrpSpPr>
                <a:grpSpLocks/>
              </p:cNvGrpSpPr>
              <p:nvPr/>
            </p:nvGrpSpPr>
            <p:grpSpPr bwMode="auto">
              <a:xfrm>
                <a:off x="690" y="1824"/>
                <a:ext cx="213" cy="271"/>
                <a:chOff x="85" y="1900"/>
                <a:chExt cx="371" cy="471"/>
              </a:xfrm>
            </p:grpSpPr>
            <p:grpSp>
              <p:nvGrpSpPr>
                <p:cNvPr id="74" name="Group 115"/>
                <p:cNvGrpSpPr>
                  <a:grpSpLocks/>
                </p:cNvGrpSpPr>
                <p:nvPr/>
              </p:nvGrpSpPr>
              <p:grpSpPr bwMode="auto">
                <a:xfrm>
                  <a:off x="250" y="1900"/>
                  <a:ext cx="206" cy="469"/>
                  <a:chOff x="250" y="1900"/>
                  <a:chExt cx="206" cy="469"/>
                </a:xfrm>
              </p:grpSpPr>
              <p:sp>
                <p:nvSpPr>
                  <p:cNvPr id="82" name="Freeform 262"/>
                  <p:cNvSpPr>
                    <a:spLocks/>
                  </p:cNvSpPr>
                  <p:nvPr/>
                </p:nvSpPr>
                <p:spPr bwMode="auto">
                  <a:xfrm>
                    <a:off x="250" y="1914"/>
                    <a:ext cx="158" cy="449"/>
                  </a:xfrm>
                  <a:custGeom>
                    <a:avLst/>
                    <a:gdLst>
                      <a:gd name="T0" fmla="*/ 0 w 502"/>
                      <a:gd name="T1" fmla="*/ 0 h 1422"/>
                      <a:gd name="T2" fmla="*/ 0 w 502"/>
                      <a:gd name="T3" fmla="*/ 0 h 1422"/>
                      <a:gd name="T4" fmla="*/ 0 w 502"/>
                      <a:gd name="T5" fmla="*/ 0 h 1422"/>
                      <a:gd name="T6" fmla="*/ 0 w 502"/>
                      <a:gd name="T7" fmla="*/ 0 h 1422"/>
                      <a:gd name="T8" fmla="*/ 0 w 502"/>
                      <a:gd name="T9" fmla="*/ 0 h 1422"/>
                      <a:gd name="T10" fmla="*/ 0 60000 65536"/>
                      <a:gd name="T11" fmla="*/ 0 60000 65536"/>
                      <a:gd name="T12" fmla="*/ 0 60000 65536"/>
                      <a:gd name="T13" fmla="*/ 0 60000 65536"/>
                      <a:gd name="T14" fmla="*/ 0 60000 65536"/>
                      <a:gd name="T15" fmla="*/ 0 w 502"/>
                      <a:gd name="T16" fmla="*/ 0 h 1422"/>
                      <a:gd name="T17" fmla="*/ 502 w 502"/>
                      <a:gd name="T18" fmla="*/ 1422 h 1422"/>
                    </a:gdLst>
                    <a:ahLst/>
                    <a:cxnLst>
                      <a:cxn ang="T10">
                        <a:pos x="T0" y="T1"/>
                      </a:cxn>
                      <a:cxn ang="T11">
                        <a:pos x="T2" y="T3"/>
                      </a:cxn>
                      <a:cxn ang="T12">
                        <a:pos x="T4" y="T5"/>
                      </a:cxn>
                      <a:cxn ang="T13">
                        <a:pos x="T6" y="T7"/>
                      </a:cxn>
                      <a:cxn ang="T14">
                        <a:pos x="T8" y="T9"/>
                      </a:cxn>
                    </a:cxnLst>
                    <a:rect l="T15" t="T16" r="T17" b="T18"/>
                    <a:pathLst>
                      <a:path w="502" h="1422">
                        <a:moveTo>
                          <a:pt x="0" y="0"/>
                        </a:moveTo>
                        <a:lnTo>
                          <a:pt x="502" y="0"/>
                        </a:lnTo>
                        <a:lnTo>
                          <a:pt x="502" y="1422"/>
                        </a:lnTo>
                        <a:lnTo>
                          <a:pt x="0" y="1396"/>
                        </a:lnTo>
                        <a:lnTo>
                          <a:pt x="0" y="0"/>
                        </a:lnTo>
                        <a:close/>
                      </a:path>
                    </a:pathLst>
                  </a:custGeom>
                  <a:solidFill>
                    <a:sysClr val="window" lastClr="FFFFFF"/>
                  </a:solidFill>
                  <a:ln w="3175">
                    <a:solidFill>
                      <a:srgbClr val="8CC63F"/>
                    </a:solidFill>
                    <a:round/>
                    <a:headEnd/>
                    <a:tailEnd/>
                  </a:ln>
                </p:spPr>
                <p:txBody>
                  <a:bodyPr/>
                  <a:lstStyle/>
                  <a:p>
                    <a:pPr defTabSz="1218133" hangingPunct="1">
                      <a:defRPr/>
                    </a:pPr>
                    <a:endParaRPr lang="en-US" sz="4800" kern="1200" smtClean="0">
                      <a:solidFill>
                        <a:prstClr val="black"/>
                      </a:solidFill>
                      <a:latin typeface="Arial"/>
                      <a:ea typeface="Lubalin Demi for IBM"/>
                      <a:cs typeface="Lubalin Demi for IBM"/>
                    </a:endParaRPr>
                  </a:p>
                </p:txBody>
              </p:sp>
              <p:sp>
                <p:nvSpPr>
                  <p:cNvPr id="83" name="Freeform 263"/>
                  <p:cNvSpPr>
                    <a:spLocks/>
                  </p:cNvSpPr>
                  <p:nvPr/>
                </p:nvSpPr>
                <p:spPr bwMode="auto">
                  <a:xfrm>
                    <a:off x="408" y="1914"/>
                    <a:ext cx="48" cy="449"/>
                  </a:xfrm>
                  <a:custGeom>
                    <a:avLst/>
                    <a:gdLst>
                      <a:gd name="T0" fmla="*/ 0 w 154"/>
                      <a:gd name="T1" fmla="*/ 0 h 1422"/>
                      <a:gd name="T2" fmla="*/ 0 w 154"/>
                      <a:gd name="T3" fmla="*/ 0 h 1422"/>
                      <a:gd name="T4" fmla="*/ 0 w 154"/>
                      <a:gd name="T5" fmla="*/ 0 h 1422"/>
                      <a:gd name="T6" fmla="*/ 0 w 154"/>
                      <a:gd name="T7" fmla="*/ 0 h 1422"/>
                      <a:gd name="T8" fmla="*/ 0 w 154"/>
                      <a:gd name="T9" fmla="*/ 0 h 1422"/>
                      <a:gd name="T10" fmla="*/ 0 60000 65536"/>
                      <a:gd name="T11" fmla="*/ 0 60000 65536"/>
                      <a:gd name="T12" fmla="*/ 0 60000 65536"/>
                      <a:gd name="T13" fmla="*/ 0 60000 65536"/>
                      <a:gd name="T14" fmla="*/ 0 60000 65536"/>
                      <a:gd name="T15" fmla="*/ 0 w 154"/>
                      <a:gd name="T16" fmla="*/ 0 h 1422"/>
                      <a:gd name="T17" fmla="*/ 154 w 154"/>
                      <a:gd name="T18" fmla="*/ 1422 h 1422"/>
                    </a:gdLst>
                    <a:ahLst/>
                    <a:cxnLst>
                      <a:cxn ang="T10">
                        <a:pos x="T0" y="T1"/>
                      </a:cxn>
                      <a:cxn ang="T11">
                        <a:pos x="T2" y="T3"/>
                      </a:cxn>
                      <a:cxn ang="T12">
                        <a:pos x="T4" y="T5"/>
                      </a:cxn>
                      <a:cxn ang="T13">
                        <a:pos x="T6" y="T7"/>
                      </a:cxn>
                      <a:cxn ang="T14">
                        <a:pos x="T8" y="T9"/>
                      </a:cxn>
                    </a:cxnLst>
                    <a:rect l="T15" t="T16" r="T17" b="T18"/>
                    <a:pathLst>
                      <a:path w="154" h="1422">
                        <a:moveTo>
                          <a:pt x="0" y="0"/>
                        </a:moveTo>
                        <a:lnTo>
                          <a:pt x="154" y="83"/>
                        </a:lnTo>
                        <a:lnTo>
                          <a:pt x="154" y="1239"/>
                        </a:lnTo>
                        <a:lnTo>
                          <a:pt x="0" y="1422"/>
                        </a:lnTo>
                        <a:lnTo>
                          <a:pt x="0" y="0"/>
                        </a:lnTo>
                        <a:close/>
                      </a:path>
                    </a:pathLst>
                  </a:custGeom>
                  <a:solidFill>
                    <a:sysClr val="window" lastClr="FFFFFF"/>
                  </a:solidFill>
                  <a:ln w="3175">
                    <a:solidFill>
                      <a:srgbClr val="8CC63F"/>
                    </a:solidFill>
                    <a:round/>
                    <a:headEnd/>
                    <a:tailEnd/>
                  </a:ln>
                </p:spPr>
                <p:txBody>
                  <a:bodyPr/>
                  <a:lstStyle/>
                  <a:p>
                    <a:pPr defTabSz="1218133" hangingPunct="1">
                      <a:defRPr/>
                    </a:pPr>
                    <a:endParaRPr lang="en-US" sz="4800" kern="1200" smtClean="0">
                      <a:solidFill>
                        <a:prstClr val="black"/>
                      </a:solidFill>
                      <a:latin typeface="Arial"/>
                      <a:ea typeface="Lubalin Demi for IBM"/>
                      <a:cs typeface="Lubalin Demi for IBM"/>
                    </a:endParaRPr>
                  </a:p>
                </p:txBody>
              </p:sp>
              <p:sp>
                <p:nvSpPr>
                  <p:cNvPr id="84" name="Freeform 264"/>
                  <p:cNvSpPr>
                    <a:spLocks/>
                  </p:cNvSpPr>
                  <p:nvPr/>
                </p:nvSpPr>
                <p:spPr bwMode="auto">
                  <a:xfrm>
                    <a:off x="268" y="1900"/>
                    <a:ext cx="101" cy="469"/>
                  </a:xfrm>
                  <a:custGeom>
                    <a:avLst/>
                    <a:gdLst>
                      <a:gd name="T0" fmla="*/ 0 w 322"/>
                      <a:gd name="T1" fmla="*/ 0 h 1487"/>
                      <a:gd name="T2" fmla="*/ 0 w 322"/>
                      <a:gd name="T3" fmla="*/ 0 h 1487"/>
                      <a:gd name="T4" fmla="*/ 0 w 322"/>
                      <a:gd name="T5" fmla="*/ 0 h 1487"/>
                      <a:gd name="T6" fmla="*/ 0 w 322"/>
                      <a:gd name="T7" fmla="*/ 0 h 1487"/>
                      <a:gd name="T8" fmla="*/ 0 w 322"/>
                      <a:gd name="T9" fmla="*/ 0 h 1487"/>
                      <a:gd name="T10" fmla="*/ 0 60000 65536"/>
                      <a:gd name="T11" fmla="*/ 0 60000 65536"/>
                      <a:gd name="T12" fmla="*/ 0 60000 65536"/>
                      <a:gd name="T13" fmla="*/ 0 60000 65536"/>
                      <a:gd name="T14" fmla="*/ 0 60000 65536"/>
                      <a:gd name="T15" fmla="*/ 0 w 322"/>
                      <a:gd name="T16" fmla="*/ 0 h 1487"/>
                      <a:gd name="T17" fmla="*/ 322 w 322"/>
                      <a:gd name="T18" fmla="*/ 1487 h 1487"/>
                    </a:gdLst>
                    <a:ahLst/>
                    <a:cxnLst>
                      <a:cxn ang="T10">
                        <a:pos x="T0" y="T1"/>
                      </a:cxn>
                      <a:cxn ang="T11">
                        <a:pos x="T2" y="T3"/>
                      </a:cxn>
                      <a:cxn ang="T12">
                        <a:pos x="T4" y="T5"/>
                      </a:cxn>
                      <a:cxn ang="T13">
                        <a:pos x="T6" y="T7"/>
                      </a:cxn>
                      <a:cxn ang="T14">
                        <a:pos x="T8" y="T9"/>
                      </a:cxn>
                    </a:cxnLst>
                    <a:rect l="T15" t="T16" r="T17" b="T18"/>
                    <a:pathLst>
                      <a:path w="322" h="1487">
                        <a:moveTo>
                          <a:pt x="322" y="1487"/>
                        </a:moveTo>
                        <a:lnTo>
                          <a:pt x="0" y="1467"/>
                        </a:lnTo>
                        <a:lnTo>
                          <a:pt x="0" y="0"/>
                        </a:lnTo>
                        <a:lnTo>
                          <a:pt x="322" y="4"/>
                        </a:lnTo>
                        <a:lnTo>
                          <a:pt x="322" y="1487"/>
                        </a:lnTo>
                        <a:close/>
                      </a:path>
                    </a:pathLst>
                  </a:custGeom>
                  <a:solidFill>
                    <a:sysClr val="window" lastClr="FFFFFF"/>
                  </a:solidFill>
                  <a:ln w="3175">
                    <a:solidFill>
                      <a:srgbClr val="8CC63F"/>
                    </a:solidFill>
                    <a:round/>
                    <a:headEnd/>
                    <a:tailEnd/>
                  </a:ln>
                </p:spPr>
                <p:txBody>
                  <a:bodyPr/>
                  <a:lstStyle/>
                  <a:p>
                    <a:pPr defTabSz="1218133" hangingPunct="1">
                      <a:defRPr/>
                    </a:pPr>
                    <a:endParaRPr lang="en-US" sz="4800" kern="1200" smtClean="0">
                      <a:solidFill>
                        <a:prstClr val="black"/>
                      </a:solidFill>
                      <a:latin typeface="Arial"/>
                      <a:ea typeface="Lubalin Demi for IBM"/>
                      <a:cs typeface="Lubalin Demi for IBM"/>
                    </a:endParaRPr>
                  </a:p>
                </p:txBody>
              </p:sp>
              <p:sp>
                <p:nvSpPr>
                  <p:cNvPr id="85" name="Rectangle 265"/>
                  <p:cNvSpPr>
                    <a:spLocks noChangeArrowheads="1"/>
                  </p:cNvSpPr>
                  <p:nvPr/>
                </p:nvSpPr>
                <p:spPr bwMode="auto">
                  <a:xfrm>
                    <a:off x="306" y="1952"/>
                    <a:ext cx="22" cy="384"/>
                  </a:xfrm>
                  <a:prstGeom prst="rect">
                    <a:avLst/>
                  </a:prstGeom>
                  <a:solidFill>
                    <a:srgbClr val="8CC63F"/>
                  </a:solidFill>
                  <a:ln w="3175">
                    <a:solidFill>
                      <a:srgbClr val="8CC63F"/>
                    </a:solidFill>
                    <a:miter lim="800000"/>
                    <a:headEnd/>
                    <a:tailEnd/>
                  </a:ln>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1218133" hangingPunct="1">
                      <a:spcBef>
                        <a:spcPct val="50000"/>
                      </a:spcBef>
                      <a:defRPr/>
                    </a:pPr>
                    <a:endParaRPr lang="en-US" altLang="en-US" sz="3200" kern="1200">
                      <a:solidFill>
                        <a:prstClr val="black"/>
                      </a:solidFill>
                      <a:cs typeface="Arial" panose="020B0604020202020204" pitchFamily="34" charset="0"/>
                    </a:endParaRPr>
                  </a:p>
                </p:txBody>
              </p:sp>
              <p:sp>
                <p:nvSpPr>
                  <p:cNvPr id="86" name="Rectangle 268"/>
                  <p:cNvSpPr>
                    <a:spLocks noChangeArrowheads="1"/>
                  </p:cNvSpPr>
                  <p:nvPr/>
                </p:nvSpPr>
                <p:spPr bwMode="auto">
                  <a:xfrm>
                    <a:off x="384" y="1914"/>
                    <a:ext cx="2" cy="447"/>
                  </a:xfrm>
                  <a:prstGeom prst="rect">
                    <a:avLst/>
                  </a:prstGeom>
                  <a:solidFill>
                    <a:srgbClr val="FFFFFF"/>
                  </a:solidFill>
                  <a:ln w="3175">
                    <a:solidFill>
                      <a:srgbClr val="8CC63F"/>
                    </a:solidFill>
                    <a:miter lim="800000"/>
                    <a:headEnd/>
                    <a:tailEnd/>
                  </a:ln>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1218133" hangingPunct="1">
                      <a:spcBef>
                        <a:spcPct val="50000"/>
                      </a:spcBef>
                      <a:defRPr/>
                    </a:pPr>
                    <a:endParaRPr lang="en-US" altLang="en-US" sz="3200" kern="1200">
                      <a:solidFill>
                        <a:prstClr val="black"/>
                      </a:solidFill>
                      <a:cs typeface="Arial" panose="020B0604020202020204" pitchFamily="34" charset="0"/>
                    </a:endParaRPr>
                  </a:p>
                </p:txBody>
              </p:sp>
              <p:sp>
                <p:nvSpPr>
                  <p:cNvPr id="87" name="Rectangle 269"/>
                  <p:cNvSpPr>
                    <a:spLocks noChangeArrowheads="1"/>
                  </p:cNvSpPr>
                  <p:nvPr/>
                </p:nvSpPr>
                <p:spPr bwMode="auto">
                  <a:xfrm>
                    <a:off x="394" y="1914"/>
                    <a:ext cx="2" cy="447"/>
                  </a:xfrm>
                  <a:prstGeom prst="rect">
                    <a:avLst/>
                  </a:prstGeom>
                  <a:solidFill>
                    <a:srgbClr val="FFFFFF"/>
                  </a:solidFill>
                  <a:ln w="3175">
                    <a:solidFill>
                      <a:srgbClr val="8CC63F"/>
                    </a:solidFill>
                    <a:miter lim="800000"/>
                    <a:headEnd/>
                    <a:tailEnd/>
                  </a:ln>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1218133" hangingPunct="1">
                      <a:spcBef>
                        <a:spcPct val="50000"/>
                      </a:spcBef>
                      <a:defRPr/>
                    </a:pPr>
                    <a:endParaRPr lang="en-US" altLang="en-US" sz="3200" kern="1200">
                      <a:solidFill>
                        <a:prstClr val="black"/>
                      </a:solidFill>
                      <a:cs typeface="Arial" panose="020B0604020202020204" pitchFamily="34" charset="0"/>
                    </a:endParaRPr>
                  </a:p>
                </p:txBody>
              </p:sp>
            </p:grpSp>
            <p:grpSp>
              <p:nvGrpSpPr>
                <p:cNvPr id="75" name="Group 122"/>
                <p:cNvGrpSpPr>
                  <a:grpSpLocks/>
                </p:cNvGrpSpPr>
                <p:nvPr/>
              </p:nvGrpSpPr>
              <p:grpSpPr bwMode="auto">
                <a:xfrm>
                  <a:off x="85" y="2024"/>
                  <a:ext cx="152" cy="347"/>
                  <a:chOff x="250" y="1900"/>
                  <a:chExt cx="206" cy="469"/>
                </a:xfrm>
              </p:grpSpPr>
              <p:sp>
                <p:nvSpPr>
                  <p:cNvPr id="76" name="Freeform 262"/>
                  <p:cNvSpPr>
                    <a:spLocks/>
                  </p:cNvSpPr>
                  <p:nvPr/>
                </p:nvSpPr>
                <p:spPr bwMode="auto">
                  <a:xfrm>
                    <a:off x="250" y="1914"/>
                    <a:ext cx="158" cy="449"/>
                  </a:xfrm>
                  <a:custGeom>
                    <a:avLst/>
                    <a:gdLst>
                      <a:gd name="T0" fmla="*/ 0 w 502"/>
                      <a:gd name="T1" fmla="*/ 0 h 1422"/>
                      <a:gd name="T2" fmla="*/ 0 w 502"/>
                      <a:gd name="T3" fmla="*/ 0 h 1422"/>
                      <a:gd name="T4" fmla="*/ 0 w 502"/>
                      <a:gd name="T5" fmla="*/ 0 h 1422"/>
                      <a:gd name="T6" fmla="*/ 0 w 502"/>
                      <a:gd name="T7" fmla="*/ 0 h 1422"/>
                      <a:gd name="T8" fmla="*/ 0 w 502"/>
                      <a:gd name="T9" fmla="*/ 0 h 1422"/>
                      <a:gd name="T10" fmla="*/ 0 60000 65536"/>
                      <a:gd name="T11" fmla="*/ 0 60000 65536"/>
                      <a:gd name="T12" fmla="*/ 0 60000 65536"/>
                      <a:gd name="T13" fmla="*/ 0 60000 65536"/>
                      <a:gd name="T14" fmla="*/ 0 60000 65536"/>
                      <a:gd name="T15" fmla="*/ 0 w 502"/>
                      <a:gd name="T16" fmla="*/ 0 h 1422"/>
                      <a:gd name="T17" fmla="*/ 502 w 502"/>
                      <a:gd name="T18" fmla="*/ 1422 h 1422"/>
                    </a:gdLst>
                    <a:ahLst/>
                    <a:cxnLst>
                      <a:cxn ang="T10">
                        <a:pos x="T0" y="T1"/>
                      </a:cxn>
                      <a:cxn ang="T11">
                        <a:pos x="T2" y="T3"/>
                      </a:cxn>
                      <a:cxn ang="T12">
                        <a:pos x="T4" y="T5"/>
                      </a:cxn>
                      <a:cxn ang="T13">
                        <a:pos x="T6" y="T7"/>
                      </a:cxn>
                      <a:cxn ang="T14">
                        <a:pos x="T8" y="T9"/>
                      </a:cxn>
                    </a:cxnLst>
                    <a:rect l="T15" t="T16" r="T17" b="T18"/>
                    <a:pathLst>
                      <a:path w="502" h="1422">
                        <a:moveTo>
                          <a:pt x="0" y="0"/>
                        </a:moveTo>
                        <a:lnTo>
                          <a:pt x="502" y="0"/>
                        </a:lnTo>
                        <a:lnTo>
                          <a:pt x="502" y="1422"/>
                        </a:lnTo>
                        <a:lnTo>
                          <a:pt x="0" y="1396"/>
                        </a:lnTo>
                        <a:lnTo>
                          <a:pt x="0" y="0"/>
                        </a:lnTo>
                        <a:close/>
                      </a:path>
                    </a:pathLst>
                  </a:custGeom>
                  <a:solidFill>
                    <a:sysClr val="window" lastClr="FFFFFF"/>
                  </a:solidFill>
                  <a:ln w="3175">
                    <a:solidFill>
                      <a:srgbClr val="8CC63F"/>
                    </a:solidFill>
                    <a:round/>
                    <a:headEnd/>
                    <a:tailEnd/>
                  </a:ln>
                </p:spPr>
                <p:txBody>
                  <a:bodyPr/>
                  <a:lstStyle/>
                  <a:p>
                    <a:pPr defTabSz="1218133" hangingPunct="1">
                      <a:defRPr/>
                    </a:pPr>
                    <a:endParaRPr lang="en-US" sz="4800" kern="1200" smtClean="0">
                      <a:solidFill>
                        <a:prstClr val="black"/>
                      </a:solidFill>
                      <a:latin typeface="Arial"/>
                      <a:ea typeface="Lubalin Demi for IBM"/>
                      <a:cs typeface="Lubalin Demi for IBM"/>
                    </a:endParaRPr>
                  </a:p>
                </p:txBody>
              </p:sp>
              <p:sp>
                <p:nvSpPr>
                  <p:cNvPr id="77" name="Freeform 263"/>
                  <p:cNvSpPr>
                    <a:spLocks/>
                  </p:cNvSpPr>
                  <p:nvPr/>
                </p:nvSpPr>
                <p:spPr bwMode="auto">
                  <a:xfrm>
                    <a:off x="408" y="1914"/>
                    <a:ext cx="48" cy="449"/>
                  </a:xfrm>
                  <a:custGeom>
                    <a:avLst/>
                    <a:gdLst>
                      <a:gd name="T0" fmla="*/ 0 w 154"/>
                      <a:gd name="T1" fmla="*/ 0 h 1422"/>
                      <a:gd name="T2" fmla="*/ 0 w 154"/>
                      <a:gd name="T3" fmla="*/ 0 h 1422"/>
                      <a:gd name="T4" fmla="*/ 0 w 154"/>
                      <a:gd name="T5" fmla="*/ 0 h 1422"/>
                      <a:gd name="T6" fmla="*/ 0 w 154"/>
                      <a:gd name="T7" fmla="*/ 0 h 1422"/>
                      <a:gd name="T8" fmla="*/ 0 w 154"/>
                      <a:gd name="T9" fmla="*/ 0 h 1422"/>
                      <a:gd name="T10" fmla="*/ 0 60000 65536"/>
                      <a:gd name="T11" fmla="*/ 0 60000 65536"/>
                      <a:gd name="T12" fmla="*/ 0 60000 65536"/>
                      <a:gd name="T13" fmla="*/ 0 60000 65536"/>
                      <a:gd name="T14" fmla="*/ 0 60000 65536"/>
                      <a:gd name="T15" fmla="*/ 0 w 154"/>
                      <a:gd name="T16" fmla="*/ 0 h 1422"/>
                      <a:gd name="T17" fmla="*/ 154 w 154"/>
                      <a:gd name="T18" fmla="*/ 1422 h 1422"/>
                    </a:gdLst>
                    <a:ahLst/>
                    <a:cxnLst>
                      <a:cxn ang="T10">
                        <a:pos x="T0" y="T1"/>
                      </a:cxn>
                      <a:cxn ang="T11">
                        <a:pos x="T2" y="T3"/>
                      </a:cxn>
                      <a:cxn ang="T12">
                        <a:pos x="T4" y="T5"/>
                      </a:cxn>
                      <a:cxn ang="T13">
                        <a:pos x="T6" y="T7"/>
                      </a:cxn>
                      <a:cxn ang="T14">
                        <a:pos x="T8" y="T9"/>
                      </a:cxn>
                    </a:cxnLst>
                    <a:rect l="T15" t="T16" r="T17" b="T18"/>
                    <a:pathLst>
                      <a:path w="154" h="1422">
                        <a:moveTo>
                          <a:pt x="0" y="0"/>
                        </a:moveTo>
                        <a:lnTo>
                          <a:pt x="154" y="83"/>
                        </a:lnTo>
                        <a:lnTo>
                          <a:pt x="154" y="1239"/>
                        </a:lnTo>
                        <a:lnTo>
                          <a:pt x="0" y="1422"/>
                        </a:lnTo>
                        <a:lnTo>
                          <a:pt x="0" y="0"/>
                        </a:lnTo>
                        <a:close/>
                      </a:path>
                    </a:pathLst>
                  </a:custGeom>
                  <a:solidFill>
                    <a:sysClr val="window" lastClr="FFFFFF"/>
                  </a:solidFill>
                  <a:ln w="3175">
                    <a:solidFill>
                      <a:srgbClr val="8CC63F"/>
                    </a:solidFill>
                    <a:round/>
                    <a:headEnd/>
                    <a:tailEnd/>
                  </a:ln>
                </p:spPr>
                <p:txBody>
                  <a:bodyPr/>
                  <a:lstStyle/>
                  <a:p>
                    <a:pPr defTabSz="1218133" hangingPunct="1">
                      <a:defRPr/>
                    </a:pPr>
                    <a:endParaRPr lang="en-US" sz="4800" kern="1200" smtClean="0">
                      <a:solidFill>
                        <a:prstClr val="black"/>
                      </a:solidFill>
                      <a:latin typeface="Arial"/>
                      <a:ea typeface="Lubalin Demi for IBM"/>
                      <a:cs typeface="Lubalin Demi for IBM"/>
                    </a:endParaRPr>
                  </a:p>
                </p:txBody>
              </p:sp>
              <p:sp>
                <p:nvSpPr>
                  <p:cNvPr id="78" name="Freeform 264"/>
                  <p:cNvSpPr>
                    <a:spLocks/>
                  </p:cNvSpPr>
                  <p:nvPr/>
                </p:nvSpPr>
                <p:spPr bwMode="auto">
                  <a:xfrm>
                    <a:off x="268" y="1900"/>
                    <a:ext cx="101" cy="469"/>
                  </a:xfrm>
                  <a:custGeom>
                    <a:avLst/>
                    <a:gdLst>
                      <a:gd name="T0" fmla="*/ 0 w 322"/>
                      <a:gd name="T1" fmla="*/ 0 h 1487"/>
                      <a:gd name="T2" fmla="*/ 0 w 322"/>
                      <a:gd name="T3" fmla="*/ 0 h 1487"/>
                      <a:gd name="T4" fmla="*/ 0 w 322"/>
                      <a:gd name="T5" fmla="*/ 0 h 1487"/>
                      <a:gd name="T6" fmla="*/ 0 w 322"/>
                      <a:gd name="T7" fmla="*/ 0 h 1487"/>
                      <a:gd name="T8" fmla="*/ 0 w 322"/>
                      <a:gd name="T9" fmla="*/ 0 h 1487"/>
                      <a:gd name="T10" fmla="*/ 0 60000 65536"/>
                      <a:gd name="T11" fmla="*/ 0 60000 65536"/>
                      <a:gd name="T12" fmla="*/ 0 60000 65536"/>
                      <a:gd name="T13" fmla="*/ 0 60000 65536"/>
                      <a:gd name="T14" fmla="*/ 0 60000 65536"/>
                      <a:gd name="T15" fmla="*/ 0 w 322"/>
                      <a:gd name="T16" fmla="*/ 0 h 1487"/>
                      <a:gd name="T17" fmla="*/ 322 w 322"/>
                      <a:gd name="T18" fmla="*/ 1487 h 1487"/>
                    </a:gdLst>
                    <a:ahLst/>
                    <a:cxnLst>
                      <a:cxn ang="T10">
                        <a:pos x="T0" y="T1"/>
                      </a:cxn>
                      <a:cxn ang="T11">
                        <a:pos x="T2" y="T3"/>
                      </a:cxn>
                      <a:cxn ang="T12">
                        <a:pos x="T4" y="T5"/>
                      </a:cxn>
                      <a:cxn ang="T13">
                        <a:pos x="T6" y="T7"/>
                      </a:cxn>
                      <a:cxn ang="T14">
                        <a:pos x="T8" y="T9"/>
                      </a:cxn>
                    </a:cxnLst>
                    <a:rect l="T15" t="T16" r="T17" b="T18"/>
                    <a:pathLst>
                      <a:path w="322" h="1487">
                        <a:moveTo>
                          <a:pt x="322" y="1487"/>
                        </a:moveTo>
                        <a:lnTo>
                          <a:pt x="0" y="1467"/>
                        </a:lnTo>
                        <a:lnTo>
                          <a:pt x="0" y="0"/>
                        </a:lnTo>
                        <a:lnTo>
                          <a:pt x="322" y="4"/>
                        </a:lnTo>
                        <a:lnTo>
                          <a:pt x="322" y="1487"/>
                        </a:lnTo>
                        <a:close/>
                      </a:path>
                    </a:pathLst>
                  </a:custGeom>
                  <a:solidFill>
                    <a:sysClr val="window" lastClr="FFFFFF"/>
                  </a:solidFill>
                  <a:ln w="3175">
                    <a:solidFill>
                      <a:srgbClr val="8CC63F"/>
                    </a:solidFill>
                    <a:round/>
                    <a:headEnd/>
                    <a:tailEnd/>
                  </a:ln>
                </p:spPr>
                <p:txBody>
                  <a:bodyPr/>
                  <a:lstStyle/>
                  <a:p>
                    <a:pPr defTabSz="1218133" hangingPunct="1">
                      <a:defRPr/>
                    </a:pPr>
                    <a:endParaRPr lang="en-US" sz="4800" kern="1200" smtClean="0">
                      <a:solidFill>
                        <a:prstClr val="black"/>
                      </a:solidFill>
                      <a:latin typeface="Arial"/>
                      <a:ea typeface="Lubalin Demi for IBM"/>
                      <a:cs typeface="Lubalin Demi for IBM"/>
                    </a:endParaRPr>
                  </a:p>
                </p:txBody>
              </p:sp>
              <p:sp>
                <p:nvSpPr>
                  <p:cNvPr id="79" name="Rectangle 265"/>
                  <p:cNvSpPr>
                    <a:spLocks noChangeArrowheads="1"/>
                  </p:cNvSpPr>
                  <p:nvPr/>
                </p:nvSpPr>
                <p:spPr bwMode="auto">
                  <a:xfrm>
                    <a:off x="306" y="1952"/>
                    <a:ext cx="22" cy="384"/>
                  </a:xfrm>
                  <a:prstGeom prst="rect">
                    <a:avLst/>
                  </a:prstGeom>
                  <a:solidFill>
                    <a:srgbClr val="8CC63F"/>
                  </a:solidFill>
                  <a:ln w="3175">
                    <a:solidFill>
                      <a:srgbClr val="8CC63F"/>
                    </a:solidFill>
                    <a:miter lim="800000"/>
                    <a:headEnd/>
                    <a:tailEnd/>
                  </a:ln>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1218133" hangingPunct="1">
                      <a:spcBef>
                        <a:spcPct val="50000"/>
                      </a:spcBef>
                      <a:defRPr/>
                    </a:pPr>
                    <a:endParaRPr lang="en-US" altLang="en-US" sz="3200" kern="1200">
                      <a:solidFill>
                        <a:prstClr val="black"/>
                      </a:solidFill>
                      <a:cs typeface="Arial" panose="020B0604020202020204" pitchFamily="34" charset="0"/>
                    </a:endParaRPr>
                  </a:p>
                </p:txBody>
              </p:sp>
              <p:sp>
                <p:nvSpPr>
                  <p:cNvPr id="80" name="Rectangle 268"/>
                  <p:cNvSpPr>
                    <a:spLocks noChangeArrowheads="1"/>
                  </p:cNvSpPr>
                  <p:nvPr/>
                </p:nvSpPr>
                <p:spPr bwMode="auto">
                  <a:xfrm>
                    <a:off x="384" y="1914"/>
                    <a:ext cx="2" cy="447"/>
                  </a:xfrm>
                  <a:prstGeom prst="rect">
                    <a:avLst/>
                  </a:prstGeom>
                  <a:solidFill>
                    <a:srgbClr val="FFFFFF"/>
                  </a:solidFill>
                  <a:ln w="3175">
                    <a:solidFill>
                      <a:srgbClr val="8CC63F"/>
                    </a:solidFill>
                    <a:miter lim="800000"/>
                    <a:headEnd/>
                    <a:tailEnd/>
                  </a:ln>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1218133" hangingPunct="1">
                      <a:spcBef>
                        <a:spcPct val="50000"/>
                      </a:spcBef>
                      <a:defRPr/>
                    </a:pPr>
                    <a:endParaRPr lang="en-US" altLang="en-US" sz="3200" kern="1200">
                      <a:solidFill>
                        <a:prstClr val="black"/>
                      </a:solidFill>
                      <a:cs typeface="Arial" panose="020B0604020202020204" pitchFamily="34" charset="0"/>
                    </a:endParaRPr>
                  </a:p>
                </p:txBody>
              </p:sp>
              <p:sp>
                <p:nvSpPr>
                  <p:cNvPr id="81" name="Rectangle 269"/>
                  <p:cNvSpPr>
                    <a:spLocks noChangeArrowheads="1"/>
                  </p:cNvSpPr>
                  <p:nvPr/>
                </p:nvSpPr>
                <p:spPr bwMode="auto">
                  <a:xfrm>
                    <a:off x="394" y="1914"/>
                    <a:ext cx="2" cy="447"/>
                  </a:xfrm>
                  <a:prstGeom prst="rect">
                    <a:avLst/>
                  </a:prstGeom>
                  <a:solidFill>
                    <a:srgbClr val="FFFFFF"/>
                  </a:solidFill>
                  <a:ln w="3175">
                    <a:solidFill>
                      <a:srgbClr val="8CC63F"/>
                    </a:solidFill>
                    <a:miter lim="800000"/>
                    <a:headEnd/>
                    <a:tailEnd/>
                  </a:ln>
                </p:spPr>
                <p:txBody>
                  <a:bodyPr/>
                  <a:lstStyle>
                    <a:lvl1pPr>
                      <a:defRPr sz="2200">
                        <a:solidFill>
                          <a:schemeClr val="hlink"/>
                        </a:solidFill>
                        <a:latin typeface="Arial" panose="020B0604020202020204" pitchFamily="34" charset="0"/>
                        <a:ea typeface="MS PGothic" panose="020B0600070205080204" pitchFamily="34" charset="-128"/>
                      </a:defRPr>
                    </a:lvl1pPr>
                    <a:lvl2pPr marL="742950" indent="-285750">
                      <a:defRPr sz="2200">
                        <a:solidFill>
                          <a:schemeClr val="hlink"/>
                        </a:solidFill>
                        <a:latin typeface="Arial" panose="020B0604020202020204" pitchFamily="34" charset="0"/>
                        <a:ea typeface="MS PGothic" panose="020B0600070205080204" pitchFamily="34" charset="-128"/>
                      </a:defRPr>
                    </a:lvl2pPr>
                    <a:lvl3pPr marL="1143000" indent="-228600">
                      <a:defRPr sz="2200">
                        <a:solidFill>
                          <a:schemeClr val="hlink"/>
                        </a:solidFill>
                        <a:latin typeface="Arial" panose="020B0604020202020204" pitchFamily="34" charset="0"/>
                        <a:ea typeface="MS PGothic" panose="020B0600070205080204" pitchFamily="34" charset="-128"/>
                      </a:defRPr>
                    </a:lvl3pPr>
                    <a:lvl4pPr marL="1600200" indent="-228600">
                      <a:defRPr sz="2200">
                        <a:solidFill>
                          <a:schemeClr val="hlink"/>
                        </a:solidFill>
                        <a:latin typeface="Arial" panose="020B0604020202020204" pitchFamily="34" charset="0"/>
                        <a:ea typeface="MS PGothic" panose="020B0600070205080204" pitchFamily="34" charset="-128"/>
                      </a:defRPr>
                    </a:lvl4pPr>
                    <a:lvl5pPr marL="2057400" indent="-228600">
                      <a:defRPr sz="2200">
                        <a:solidFill>
                          <a:schemeClr val="hlink"/>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200">
                        <a:solidFill>
                          <a:schemeClr val="hlink"/>
                        </a:solidFill>
                        <a:latin typeface="Arial" panose="020B0604020202020204" pitchFamily="34" charset="0"/>
                        <a:ea typeface="MS PGothic" panose="020B0600070205080204" pitchFamily="34" charset="-128"/>
                      </a:defRPr>
                    </a:lvl9pPr>
                  </a:lstStyle>
                  <a:p>
                    <a:pPr defTabSz="1218133" hangingPunct="1">
                      <a:spcBef>
                        <a:spcPct val="50000"/>
                      </a:spcBef>
                      <a:defRPr/>
                    </a:pPr>
                    <a:endParaRPr lang="en-US" altLang="en-US" sz="3200" kern="1200">
                      <a:solidFill>
                        <a:prstClr val="black"/>
                      </a:solidFill>
                      <a:cs typeface="Arial" panose="020B0604020202020204" pitchFamily="34" charset="0"/>
                    </a:endParaRPr>
                  </a:p>
                </p:txBody>
              </p:sp>
            </p:grpSp>
          </p:grpSp>
        </p:grpSp>
      </p:grpSp>
      <p:grpSp>
        <p:nvGrpSpPr>
          <p:cNvPr id="88" name="Group 87"/>
          <p:cNvGrpSpPr/>
          <p:nvPr/>
        </p:nvGrpSpPr>
        <p:grpSpPr>
          <a:xfrm>
            <a:off x="980109" y="9241039"/>
            <a:ext cx="3940768" cy="2874781"/>
            <a:chOff x="4003198" y="3356293"/>
            <a:chExt cx="1485900" cy="1126242"/>
          </a:xfrm>
        </p:grpSpPr>
        <p:sp>
          <p:nvSpPr>
            <p:cNvPr id="89" name="Freeform 88"/>
            <p:cNvSpPr/>
            <p:nvPr/>
          </p:nvSpPr>
          <p:spPr>
            <a:xfrm>
              <a:off x="4113636" y="3413107"/>
              <a:ext cx="1202499" cy="977030"/>
            </a:xfrm>
            <a:custGeom>
              <a:avLst/>
              <a:gdLst>
                <a:gd name="connsiteX0" fmla="*/ 237995 w 1202499"/>
                <a:gd name="connsiteY0" fmla="*/ 212943 h 977030"/>
                <a:gd name="connsiteX1" fmla="*/ 526094 w 1202499"/>
                <a:gd name="connsiteY1" fmla="*/ 0 h 977030"/>
                <a:gd name="connsiteX2" fmla="*/ 526094 w 1202499"/>
                <a:gd name="connsiteY2" fmla="*/ 0 h 977030"/>
                <a:gd name="connsiteX3" fmla="*/ 713984 w 1202499"/>
                <a:gd name="connsiteY3" fmla="*/ 0 h 977030"/>
                <a:gd name="connsiteX4" fmla="*/ 801666 w 1202499"/>
                <a:gd name="connsiteY4" fmla="*/ 37578 h 977030"/>
                <a:gd name="connsiteX5" fmla="*/ 801666 w 1202499"/>
                <a:gd name="connsiteY5" fmla="*/ 37578 h 977030"/>
                <a:gd name="connsiteX6" fmla="*/ 876822 w 1202499"/>
                <a:gd name="connsiteY6" fmla="*/ 162839 h 977030"/>
                <a:gd name="connsiteX7" fmla="*/ 951979 w 1202499"/>
                <a:gd name="connsiteY7" fmla="*/ 225469 h 977030"/>
                <a:gd name="connsiteX8" fmla="*/ 1014609 w 1202499"/>
                <a:gd name="connsiteY8" fmla="*/ 275573 h 977030"/>
                <a:gd name="connsiteX9" fmla="*/ 1127343 w 1202499"/>
                <a:gd name="connsiteY9" fmla="*/ 325677 h 977030"/>
                <a:gd name="connsiteX10" fmla="*/ 1164921 w 1202499"/>
                <a:gd name="connsiteY10" fmla="*/ 526093 h 977030"/>
                <a:gd name="connsiteX11" fmla="*/ 1202499 w 1202499"/>
                <a:gd name="connsiteY11" fmla="*/ 613776 h 977030"/>
                <a:gd name="connsiteX12" fmla="*/ 1177447 w 1202499"/>
                <a:gd name="connsiteY12" fmla="*/ 814192 h 977030"/>
                <a:gd name="connsiteX13" fmla="*/ 839244 w 1202499"/>
                <a:gd name="connsiteY13" fmla="*/ 977030 h 977030"/>
                <a:gd name="connsiteX14" fmla="*/ 400833 w 1202499"/>
                <a:gd name="connsiteY14" fmla="*/ 914400 h 977030"/>
                <a:gd name="connsiteX15" fmla="*/ 250521 w 1202499"/>
                <a:gd name="connsiteY15" fmla="*/ 914400 h 977030"/>
                <a:gd name="connsiteX16" fmla="*/ 125261 w 1202499"/>
                <a:gd name="connsiteY16" fmla="*/ 889348 h 977030"/>
                <a:gd name="connsiteX17" fmla="*/ 0 w 1202499"/>
                <a:gd name="connsiteY17" fmla="*/ 613776 h 977030"/>
                <a:gd name="connsiteX18" fmla="*/ 50105 w 1202499"/>
                <a:gd name="connsiteY18" fmla="*/ 450937 h 977030"/>
                <a:gd name="connsiteX19" fmla="*/ 87683 w 1202499"/>
                <a:gd name="connsiteY19" fmla="*/ 363255 h 977030"/>
                <a:gd name="connsiteX20" fmla="*/ 288099 w 1202499"/>
                <a:gd name="connsiteY20" fmla="*/ 263047 h 977030"/>
                <a:gd name="connsiteX21" fmla="*/ 288099 w 1202499"/>
                <a:gd name="connsiteY21" fmla="*/ 212943 h 977030"/>
                <a:gd name="connsiteX22" fmla="*/ 300625 w 1202499"/>
                <a:gd name="connsiteY22" fmla="*/ 175365 h 97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2499" h="977030">
                  <a:moveTo>
                    <a:pt x="237995" y="212943"/>
                  </a:moveTo>
                  <a:lnTo>
                    <a:pt x="526094" y="0"/>
                  </a:lnTo>
                  <a:lnTo>
                    <a:pt x="526094" y="0"/>
                  </a:lnTo>
                  <a:lnTo>
                    <a:pt x="713984" y="0"/>
                  </a:lnTo>
                  <a:lnTo>
                    <a:pt x="801666" y="37578"/>
                  </a:lnTo>
                  <a:lnTo>
                    <a:pt x="801666" y="37578"/>
                  </a:lnTo>
                  <a:lnTo>
                    <a:pt x="876822" y="162839"/>
                  </a:lnTo>
                  <a:lnTo>
                    <a:pt x="951979" y="225469"/>
                  </a:lnTo>
                  <a:lnTo>
                    <a:pt x="1014609" y="275573"/>
                  </a:lnTo>
                  <a:lnTo>
                    <a:pt x="1127343" y="325677"/>
                  </a:lnTo>
                  <a:lnTo>
                    <a:pt x="1164921" y="526093"/>
                  </a:lnTo>
                  <a:lnTo>
                    <a:pt x="1202499" y="613776"/>
                  </a:lnTo>
                  <a:lnTo>
                    <a:pt x="1177447" y="814192"/>
                  </a:lnTo>
                  <a:lnTo>
                    <a:pt x="839244" y="977030"/>
                  </a:lnTo>
                  <a:lnTo>
                    <a:pt x="400833" y="914400"/>
                  </a:lnTo>
                  <a:lnTo>
                    <a:pt x="250521" y="914400"/>
                  </a:lnTo>
                  <a:lnTo>
                    <a:pt x="125261" y="889348"/>
                  </a:lnTo>
                  <a:lnTo>
                    <a:pt x="0" y="613776"/>
                  </a:lnTo>
                  <a:lnTo>
                    <a:pt x="50105" y="450937"/>
                  </a:lnTo>
                  <a:lnTo>
                    <a:pt x="87683" y="363255"/>
                  </a:lnTo>
                  <a:lnTo>
                    <a:pt x="288099" y="263047"/>
                  </a:lnTo>
                  <a:lnTo>
                    <a:pt x="288099" y="212943"/>
                  </a:lnTo>
                  <a:lnTo>
                    <a:pt x="300625" y="175365"/>
                  </a:lnTo>
                </a:path>
              </a:pathLst>
            </a:custGeom>
            <a:solidFill>
              <a:sysClr val="window" lastClr="FFFFFF"/>
            </a:solidFill>
            <a:ln w="9525" cap="flat" cmpd="sng" algn="ctr">
              <a:noFill/>
              <a:prstDash val="solid"/>
            </a:ln>
            <a:effectLst/>
          </p:spPr>
          <p:txBody>
            <a:bodyPr rtlCol="0" anchor="ctr"/>
            <a:lstStyle/>
            <a:p>
              <a:pPr algn="ctr" defTabSz="1218133" hangingPunct="1">
                <a:defRPr/>
              </a:pPr>
              <a:endParaRPr lang="en-US" sz="4267" kern="1200" smtClean="0">
                <a:solidFill>
                  <a:prstClr val="white"/>
                </a:solidFill>
                <a:latin typeface="Arial"/>
                <a:ea typeface="Lubalin Demi for IBM"/>
                <a:cs typeface="Lubalin Demi for IBM"/>
              </a:endParaRPr>
            </a:p>
          </p:txBody>
        </p:sp>
        <p:sp>
          <p:nvSpPr>
            <p:cNvPr id="90" name="AutoShape 31"/>
            <p:cNvSpPr>
              <a:spLocks noChangeArrowheads="1"/>
            </p:cNvSpPr>
            <p:nvPr/>
          </p:nvSpPr>
          <p:spPr bwMode="auto">
            <a:xfrm>
              <a:off x="4003198" y="3773244"/>
              <a:ext cx="1485900" cy="440531"/>
            </a:xfrm>
            <a:prstGeom prst="roundRect">
              <a:avLst>
                <a:gd name="adj" fmla="val 16667"/>
              </a:avLst>
            </a:prstGeom>
            <a:noFill/>
            <a:ln>
              <a:noFill/>
            </a:ln>
            <a:extLst>
              <a:ext uri="{91240B29-F687-4F45-9708-019B960494DF}">
                <a14:hiddenLine xmlns:a14="http://schemas.microsoft.com/office/drawing/2010/main" w="9525">
                  <a:solidFill>
                    <a:srgbClr val="000000"/>
                  </a:solidFill>
                  <a:round/>
                  <a:headEnd/>
                  <a:tailEnd/>
                </a14:hiddenLine>
              </a:ext>
            </a:extLst>
          </p:spPr>
          <p:txBody>
            <a:bodyPr tIns="198757" anchor="ctr"/>
            <a:lstStyle>
              <a:lvl1pPr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a:lnSpc>
                  <a:spcPct val="93000"/>
                </a:lnSpc>
                <a:buClr>
                  <a:srgbClr val="000000"/>
                </a:buClr>
                <a:buSzPct val="100000"/>
                <a:buFont typeface="Times New Roman" panose="02020603050405020304" pitchFamily="18" charset="0"/>
                <a:buNone/>
                <a:defRPr/>
              </a:pPr>
              <a:r>
                <a:rPr lang="en-US" altLang="en-US" sz="4267" b="1" kern="1200" dirty="0">
                  <a:solidFill>
                    <a:srgbClr val="00649D"/>
                  </a:solidFill>
                  <a:latin typeface="Arial"/>
                  <a:ea typeface="MS Gothic" panose="020B0609070205080204" pitchFamily="49" charset="-128"/>
                  <a:cs typeface="Lubalin Demi for IBM"/>
                </a:rPr>
                <a:t>On-</a:t>
              </a:r>
              <a:r>
                <a:rPr lang="en-US" altLang="en-US" sz="4267" b="1" kern="1200" dirty="0" err="1">
                  <a:solidFill>
                    <a:srgbClr val="00649D"/>
                  </a:solidFill>
                  <a:latin typeface="Arial"/>
                  <a:ea typeface="MS Gothic" panose="020B0609070205080204" pitchFamily="49" charset="-128"/>
                  <a:cs typeface="Lubalin Demi for IBM"/>
                </a:rPr>
                <a:t>prem</a:t>
              </a:r>
              <a:endParaRPr lang="en-US" altLang="en-US" sz="4267" b="1" kern="1200" dirty="0">
                <a:solidFill>
                  <a:srgbClr val="00649D"/>
                </a:solidFill>
                <a:latin typeface="Arial"/>
                <a:ea typeface="MS Gothic" panose="020B0609070205080204" pitchFamily="49" charset="-128"/>
                <a:cs typeface="Lubalin Demi for IBM"/>
              </a:endParaRPr>
            </a:p>
          </p:txBody>
        </p:sp>
        <p:pic>
          <p:nvPicPr>
            <p:cNvPr id="91"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auto">
            <a:xfrm flipH="1">
              <a:off x="4073616" y="3356293"/>
              <a:ext cx="1332248" cy="1126242"/>
            </a:xfrm>
            <a:prstGeom prst="rect">
              <a:avLst/>
            </a:prstGeom>
            <a:noFill/>
            <a:ln>
              <a:noFill/>
            </a:ln>
            <a:effectLst>
              <a:outerShdw blurRad="101600" dist="1016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 name="Group 91"/>
          <p:cNvGrpSpPr/>
          <p:nvPr/>
        </p:nvGrpSpPr>
        <p:grpSpPr>
          <a:xfrm>
            <a:off x="980109" y="6256858"/>
            <a:ext cx="3940768" cy="2874781"/>
            <a:chOff x="1382846" y="1510090"/>
            <a:chExt cx="1485900" cy="1083960"/>
          </a:xfrm>
        </p:grpSpPr>
        <p:sp>
          <p:nvSpPr>
            <p:cNvPr id="93" name="Freeform 92"/>
            <p:cNvSpPr/>
            <p:nvPr/>
          </p:nvSpPr>
          <p:spPr>
            <a:xfrm>
              <a:off x="1446218" y="1589278"/>
              <a:ext cx="1202499" cy="977030"/>
            </a:xfrm>
            <a:custGeom>
              <a:avLst/>
              <a:gdLst>
                <a:gd name="connsiteX0" fmla="*/ 237995 w 1202499"/>
                <a:gd name="connsiteY0" fmla="*/ 212943 h 977030"/>
                <a:gd name="connsiteX1" fmla="*/ 526094 w 1202499"/>
                <a:gd name="connsiteY1" fmla="*/ 0 h 977030"/>
                <a:gd name="connsiteX2" fmla="*/ 526094 w 1202499"/>
                <a:gd name="connsiteY2" fmla="*/ 0 h 977030"/>
                <a:gd name="connsiteX3" fmla="*/ 713984 w 1202499"/>
                <a:gd name="connsiteY3" fmla="*/ 0 h 977030"/>
                <a:gd name="connsiteX4" fmla="*/ 801666 w 1202499"/>
                <a:gd name="connsiteY4" fmla="*/ 37578 h 977030"/>
                <a:gd name="connsiteX5" fmla="*/ 801666 w 1202499"/>
                <a:gd name="connsiteY5" fmla="*/ 37578 h 977030"/>
                <a:gd name="connsiteX6" fmla="*/ 876822 w 1202499"/>
                <a:gd name="connsiteY6" fmla="*/ 162839 h 977030"/>
                <a:gd name="connsiteX7" fmla="*/ 951979 w 1202499"/>
                <a:gd name="connsiteY7" fmla="*/ 225469 h 977030"/>
                <a:gd name="connsiteX8" fmla="*/ 1014609 w 1202499"/>
                <a:gd name="connsiteY8" fmla="*/ 275573 h 977030"/>
                <a:gd name="connsiteX9" fmla="*/ 1127343 w 1202499"/>
                <a:gd name="connsiteY9" fmla="*/ 325677 h 977030"/>
                <a:gd name="connsiteX10" fmla="*/ 1164921 w 1202499"/>
                <a:gd name="connsiteY10" fmla="*/ 526093 h 977030"/>
                <a:gd name="connsiteX11" fmla="*/ 1202499 w 1202499"/>
                <a:gd name="connsiteY11" fmla="*/ 613776 h 977030"/>
                <a:gd name="connsiteX12" fmla="*/ 1177447 w 1202499"/>
                <a:gd name="connsiteY12" fmla="*/ 814192 h 977030"/>
                <a:gd name="connsiteX13" fmla="*/ 839244 w 1202499"/>
                <a:gd name="connsiteY13" fmla="*/ 977030 h 977030"/>
                <a:gd name="connsiteX14" fmla="*/ 400833 w 1202499"/>
                <a:gd name="connsiteY14" fmla="*/ 914400 h 977030"/>
                <a:gd name="connsiteX15" fmla="*/ 250521 w 1202499"/>
                <a:gd name="connsiteY15" fmla="*/ 914400 h 977030"/>
                <a:gd name="connsiteX16" fmla="*/ 125261 w 1202499"/>
                <a:gd name="connsiteY16" fmla="*/ 889348 h 977030"/>
                <a:gd name="connsiteX17" fmla="*/ 0 w 1202499"/>
                <a:gd name="connsiteY17" fmla="*/ 613776 h 977030"/>
                <a:gd name="connsiteX18" fmla="*/ 50105 w 1202499"/>
                <a:gd name="connsiteY18" fmla="*/ 450937 h 977030"/>
                <a:gd name="connsiteX19" fmla="*/ 87683 w 1202499"/>
                <a:gd name="connsiteY19" fmla="*/ 363255 h 977030"/>
                <a:gd name="connsiteX20" fmla="*/ 288099 w 1202499"/>
                <a:gd name="connsiteY20" fmla="*/ 263047 h 977030"/>
                <a:gd name="connsiteX21" fmla="*/ 288099 w 1202499"/>
                <a:gd name="connsiteY21" fmla="*/ 212943 h 977030"/>
                <a:gd name="connsiteX22" fmla="*/ 300625 w 1202499"/>
                <a:gd name="connsiteY22" fmla="*/ 175365 h 97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02499" h="977030">
                  <a:moveTo>
                    <a:pt x="237995" y="212943"/>
                  </a:moveTo>
                  <a:lnTo>
                    <a:pt x="526094" y="0"/>
                  </a:lnTo>
                  <a:lnTo>
                    <a:pt x="526094" y="0"/>
                  </a:lnTo>
                  <a:lnTo>
                    <a:pt x="713984" y="0"/>
                  </a:lnTo>
                  <a:lnTo>
                    <a:pt x="801666" y="37578"/>
                  </a:lnTo>
                  <a:lnTo>
                    <a:pt x="801666" y="37578"/>
                  </a:lnTo>
                  <a:lnTo>
                    <a:pt x="876822" y="162839"/>
                  </a:lnTo>
                  <a:lnTo>
                    <a:pt x="951979" y="225469"/>
                  </a:lnTo>
                  <a:lnTo>
                    <a:pt x="1014609" y="275573"/>
                  </a:lnTo>
                  <a:lnTo>
                    <a:pt x="1127343" y="325677"/>
                  </a:lnTo>
                  <a:lnTo>
                    <a:pt x="1164921" y="526093"/>
                  </a:lnTo>
                  <a:lnTo>
                    <a:pt x="1202499" y="613776"/>
                  </a:lnTo>
                  <a:lnTo>
                    <a:pt x="1177447" y="814192"/>
                  </a:lnTo>
                  <a:lnTo>
                    <a:pt x="839244" y="977030"/>
                  </a:lnTo>
                  <a:lnTo>
                    <a:pt x="400833" y="914400"/>
                  </a:lnTo>
                  <a:lnTo>
                    <a:pt x="250521" y="914400"/>
                  </a:lnTo>
                  <a:lnTo>
                    <a:pt x="125261" y="889348"/>
                  </a:lnTo>
                  <a:lnTo>
                    <a:pt x="0" y="613776"/>
                  </a:lnTo>
                  <a:lnTo>
                    <a:pt x="50105" y="450937"/>
                  </a:lnTo>
                  <a:lnTo>
                    <a:pt x="87683" y="363255"/>
                  </a:lnTo>
                  <a:lnTo>
                    <a:pt x="288099" y="263047"/>
                  </a:lnTo>
                  <a:lnTo>
                    <a:pt x="288099" y="212943"/>
                  </a:lnTo>
                  <a:lnTo>
                    <a:pt x="300625" y="175365"/>
                  </a:lnTo>
                </a:path>
              </a:pathLst>
            </a:custGeom>
            <a:solidFill>
              <a:sysClr val="window" lastClr="FFFFFF"/>
            </a:solidFill>
            <a:ln w="9525" cap="flat" cmpd="sng" algn="ctr">
              <a:noFill/>
              <a:prstDash val="solid"/>
            </a:ln>
            <a:effectLst/>
          </p:spPr>
          <p:txBody>
            <a:bodyPr rtlCol="0" anchor="ctr"/>
            <a:lstStyle/>
            <a:p>
              <a:pPr algn="ctr" defTabSz="1218133" hangingPunct="1">
                <a:defRPr/>
              </a:pPr>
              <a:endParaRPr lang="en-US" sz="4267" kern="1200" smtClean="0">
                <a:solidFill>
                  <a:prstClr val="white"/>
                </a:solidFill>
                <a:latin typeface="Arial"/>
                <a:ea typeface="Lubalin Demi for IBM"/>
                <a:cs typeface="Lubalin Demi for IBM"/>
              </a:endParaRPr>
            </a:p>
          </p:txBody>
        </p:sp>
        <p:pic>
          <p:nvPicPr>
            <p:cNvPr id="94"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auto">
            <a:xfrm flipH="1">
              <a:off x="1480025" y="1510090"/>
              <a:ext cx="1282233" cy="1083960"/>
            </a:xfrm>
            <a:prstGeom prst="rect">
              <a:avLst/>
            </a:prstGeom>
            <a:noFill/>
            <a:ln>
              <a:noFill/>
            </a:ln>
            <a:effectLst>
              <a:outerShdw blurRad="101600" dist="101600" dir="2700000" algn="tl" rotWithShape="0">
                <a:prstClr val="black">
                  <a:alpha val="18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AutoShape 31"/>
            <p:cNvSpPr>
              <a:spLocks noChangeArrowheads="1"/>
            </p:cNvSpPr>
            <p:nvPr/>
          </p:nvSpPr>
          <p:spPr bwMode="auto">
            <a:xfrm>
              <a:off x="1382846" y="1887059"/>
              <a:ext cx="1485900" cy="440531"/>
            </a:xfrm>
            <a:prstGeom prst="roundRect">
              <a:avLst>
                <a:gd name="adj" fmla="val 16667"/>
              </a:avLst>
            </a:prstGeom>
            <a:noFill/>
            <a:ln>
              <a:noFill/>
            </a:ln>
            <a:extLst>
              <a:ext uri="{91240B29-F687-4F45-9708-019B960494DF}">
                <a14:hiddenLine xmlns:a14="http://schemas.microsoft.com/office/drawing/2010/main" w="9525">
                  <a:solidFill>
                    <a:srgbClr val="000000"/>
                  </a:solidFill>
                  <a:round/>
                  <a:headEnd/>
                  <a:tailEnd/>
                </a14:hiddenLine>
              </a:ext>
            </a:extLst>
          </p:spPr>
          <p:txBody>
            <a:bodyPr tIns="198757" anchor="ctr"/>
            <a:lstStyle>
              <a:lvl1pPr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1pPr>
              <a:lvl2pPr marL="742950" indent="-28575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eaLnBrk="0" hangingPunct="0">
                <a:tabLst>
                  <a:tab pos="723900" algn="l"/>
                </a:tabLst>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tabLst>
                  <a:tab pos="723900" algn="l"/>
                </a:tabLst>
                <a:defRPr sz="2400">
                  <a:solidFill>
                    <a:schemeClr val="tx1"/>
                  </a:solidFill>
                  <a:latin typeface="Arial" panose="020B0604020202020204" pitchFamily="34" charset="0"/>
                  <a:ea typeface="ＭＳ Ｐゴシック" panose="020B0600070205080204" pitchFamily="34" charset="-128"/>
                </a:defRPr>
              </a:lvl9pPr>
            </a:lstStyle>
            <a:p>
              <a:pPr algn="ctr" eaLnBrk="1">
                <a:lnSpc>
                  <a:spcPct val="93000"/>
                </a:lnSpc>
                <a:buClr>
                  <a:srgbClr val="000000"/>
                </a:buClr>
                <a:buSzPct val="100000"/>
                <a:buFont typeface="Times New Roman" panose="02020603050405020304" pitchFamily="18" charset="0"/>
                <a:buNone/>
                <a:defRPr/>
              </a:pPr>
              <a:r>
                <a:rPr lang="en-US" altLang="en-US" sz="4267" b="1" kern="1200" dirty="0">
                  <a:solidFill>
                    <a:srgbClr val="F05039"/>
                  </a:solidFill>
                  <a:latin typeface="Arial"/>
                  <a:ea typeface="MS Gothic" panose="020B0609070205080204" pitchFamily="49" charset="-128"/>
                  <a:cs typeface="Lubalin Demi for IBM"/>
                </a:rPr>
                <a:t>Cloud</a:t>
              </a:r>
            </a:p>
          </p:txBody>
        </p:sp>
      </p:grpSp>
    </p:spTree>
    <p:extLst>
      <p:ext uri="{BB962C8B-B14F-4D97-AF65-F5344CB8AC3E}">
        <p14:creationId xmlns:p14="http://schemas.microsoft.com/office/powerpoint/2010/main" val="16030958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1250" fill="hold"/>
                                        <p:tgtEl>
                                          <p:spTgt spid="54"/>
                                        </p:tgtEl>
                                        <p:attrNameLst>
                                          <p:attrName>ppt_w</p:attrName>
                                        </p:attrNameLst>
                                      </p:cBhvr>
                                      <p:tavLst>
                                        <p:tav tm="0">
                                          <p:val>
                                            <p:fltVal val="0"/>
                                          </p:val>
                                        </p:tav>
                                        <p:tav tm="100000">
                                          <p:val>
                                            <p:strVal val="#ppt_w"/>
                                          </p:val>
                                        </p:tav>
                                      </p:tavLst>
                                    </p:anim>
                                    <p:anim calcmode="lin" valueType="num">
                                      <p:cBhvr>
                                        <p:cTn id="8" dur="1250" fill="hold"/>
                                        <p:tgtEl>
                                          <p:spTgt spid="54"/>
                                        </p:tgtEl>
                                        <p:attrNameLst>
                                          <p:attrName>ppt_h</p:attrName>
                                        </p:attrNameLst>
                                      </p:cBhvr>
                                      <p:tavLst>
                                        <p:tav tm="0">
                                          <p:val>
                                            <p:fltVal val="0"/>
                                          </p:val>
                                        </p:tav>
                                        <p:tav tm="100000">
                                          <p:val>
                                            <p:strVal val="#ppt_h"/>
                                          </p:val>
                                        </p:tav>
                                      </p:tavLst>
                                    </p:anim>
                                    <p:anim calcmode="lin" valueType="num">
                                      <p:cBhvr>
                                        <p:cTn id="9" dur="1250" fill="hold"/>
                                        <p:tgtEl>
                                          <p:spTgt spid="54"/>
                                        </p:tgtEl>
                                        <p:attrNameLst>
                                          <p:attrName>style.rotation</p:attrName>
                                        </p:attrNameLst>
                                      </p:cBhvr>
                                      <p:tavLst>
                                        <p:tav tm="0">
                                          <p:val>
                                            <p:fltVal val="90"/>
                                          </p:val>
                                        </p:tav>
                                        <p:tav tm="100000">
                                          <p:val>
                                            <p:fltVal val="0"/>
                                          </p:val>
                                        </p:tav>
                                      </p:tavLst>
                                    </p:anim>
                                    <p:animEffect transition="in" filter="fade">
                                      <p:cBhvr>
                                        <p:cTn id="10" dur="1250"/>
                                        <p:tgtEl>
                                          <p:spTgt spid="54"/>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750"/>
                                        <p:tgtEl>
                                          <p:spTgt spid="61"/>
                                        </p:tgtEl>
                                      </p:cBhvr>
                                    </p:animEffect>
                                  </p:childTnLst>
                                </p:cTn>
                              </p:par>
                              <p:par>
                                <p:cTn id="15" presetID="23" presetClass="entr" presetSubtype="288"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p:cTn id="17" dur="750" fill="hold"/>
                                        <p:tgtEl>
                                          <p:spTgt spid="61"/>
                                        </p:tgtEl>
                                        <p:attrNameLst>
                                          <p:attrName>ppt_w</p:attrName>
                                        </p:attrNameLst>
                                      </p:cBhvr>
                                      <p:tavLst>
                                        <p:tav tm="0">
                                          <p:val>
                                            <p:strVal val="4/3*#ppt_w"/>
                                          </p:val>
                                        </p:tav>
                                        <p:tav tm="100000">
                                          <p:val>
                                            <p:strVal val="#ppt_w"/>
                                          </p:val>
                                        </p:tav>
                                      </p:tavLst>
                                    </p:anim>
                                    <p:anim calcmode="lin" valueType="num">
                                      <p:cBhvr>
                                        <p:cTn id="18" dur="750" fill="hold"/>
                                        <p:tgtEl>
                                          <p:spTgt spid="61"/>
                                        </p:tgtEl>
                                        <p:attrNameLst>
                                          <p:attrName>ppt_h</p:attrName>
                                        </p:attrNameLst>
                                      </p:cBhvr>
                                      <p:tavLst>
                                        <p:tav tm="0">
                                          <p:val>
                                            <p:strVal val="4/3*#ppt_h"/>
                                          </p:val>
                                        </p:tav>
                                        <p:tav tm="100000">
                                          <p:val>
                                            <p:strVal val="#ppt_h"/>
                                          </p:val>
                                        </p:tav>
                                      </p:tavLst>
                                    </p:anim>
                                  </p:childTnLst>
                                </p:cTn>
                              </p:par>
                              <p:par>
                                <p:cTn id="19" presetID="22" presetClass="entr" presetSubtype="8" fill="hold"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1250"/>
                                        <p:tgtEl>
                                          <p:spTgt spid="58"/>
                                        </p:tgtEl>
                                      </p:cBhvr>
                                    </p:animEffect>
                                  </p:childTnLst>
                                </p:cTn>
                              </p:par>
                            </p:childTnLst>
                          </p:cTn>
                        </p:par>
                        <p:par>
                          <p:cTn id="22" fill="hold">
                            <p:stCondLst>
                              <p:cond delay="30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750"/>
                                        <p:tgtEl>
                                          <p:spTgt spid="92"/>
                                        </p:tgtEl>
                                      </p:cBhvr>
                                    </p:animEffect>
                                  </p:childTnLst>
                                </p:cTn>
                              </p:par>
                              <p:par>
                                <p:cTn id="26" presetID="23" presetClass="entr" presetSubtype="288" fill="hold" nodeType="withEffect">
                                  <p:stCondLst>
                                    <p:cond delay="0"/>
                                  </p:stCondLst>
                                  <p:childTnLst>
                                    <p:set>
                                      <p:cBhvr>
                                        <p:cTn id="27" dur="1" fill="hold">
                                          <p:stCondLst>
                                            <p:cond delay="0"/>
                                          </p:stCondLst>
                                        </p:cTn>
                                        <p:tgtEl>
                                          <p:spTgt spid="92"/>
                                        </p:tgtEl>
                                        <p:attrNameLst>
                                          <p:attrName>style.visibility</p:attrName>
                                        </p:attrNameLst>
                                      </p:cBhvr>
                                      <p:to>
                                        <p:strVal val="visible"/>
                                      </p:to>
                                    </p:set>
                                    <p:anim calcmode="lin" valueType="num">
                                      <p:cBhvr>
                                        <p:cTn id="28" dur="750" fill="hold"/>
                                        <p:tgtEl>
                                          <p:spTgt spid="92"/>
                                        </p:tgtEl>
                                        <p:attrNameLst>
                                          <p:attrName>ppt_w</p:attrName>
                                        </p:attrNameLst>
                                      </p:cBhvr>
                                      <p:tavLst>
                                        <p:tav tm="0">
                                          <p:val>
                                            <p:strVal val="4/3*#ppt_w"/>
                                          </p:val>
                                        </p:tav>
                                        <p:tav tm="100000">
                                          <p:val>
                                            <p:strVal val="#ppt_w"/>
                                          </p:val>
                                        </p:tav>
                                      </p:tavLst>
                                    </p:anim>
                                    <p:anim calcmode="lin" valueType="num">
                                      <p:cBhvr>
                                        <p:cTn id="29" dur="750" fill="hold"/>
                                        <p:tgtEl>
                                          <p:spTgt spid="92"/>
                                        </p:tgtEl>
                                        <p:attrNameLst>
                                          <p:attrName>ppt_h</p:attrName>
                                        </p:attrNameLst>
                                      </p:cBhvr>
                                      <p:tavLst>
                                        <p:tav tm="0">
                                          <p:val>
                                            <p:strVal val="4/3*#ppt_h"/>
                                          </p:val>
                                        </p:tav>
                                        <p:tav tm="100000">
                                          <p:val>
                                            <p:strVal val="#ppt_h"/>
                                          </p:val>
                                        </p:tav>
                                      </p:tavLst>
                                    </p:anim>
                                  </p:childTnLst>
                                </p:cTn>
                              </p:par>
                              <p:par>
                                <p:cTn id="30" presetID="22" presetClass="entr" presetSubtype="8" fill="hold" nodeType="withEffect">
                                  <p:stCondLst>
                                    <p:cond delay="50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1250"/>
                                        <p:tgtEl>
                                          <p:spTgt spid="65"/>
                                        </p:tgtEl>
                                      </p:cBhvr>
                                    </p:animEffect>
                                  </p:childTnLst>
                                </p:cTn>
                              </p:par>
                            </p:childTnLst>
                          </p:cTn>
                        </p:par>
                        <p:par>
                          <p:cTn id="33" fill="hold">
                            <p:stCondLst>
                              <p:cond delay="4750"/>
                            </p:stCondLst>
                            <p:childTnLst>
                              <p:par>
                                <p:cTn id="34" presetID="10" presetClass="entr" presetSubtype="0" fill="hold" nodeType="after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fade">
                                      <p:cBhvr>
                                        <p:cTn id="36" dur="750"/>
                                        <p:tgtEl>
                                          <p:spTgt spid="88"/>
                                        </p:tgtEl>
                                      </p:cBhvr>
                                    </p:animEffect>
                                  </p:childTnLst>
                                </p:cTn>
                              </p:par>
                              <p:par>
                                <p:cTn id="37" presetID="23" presetClass="entr" presetSubtype="288"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anim calcmode="lin" valueType="num">
                                      <p:cBhvr>
                                        <p:cTn id="39" dur="750" fill="hold"/>
                                        <p:tgtEl>
                                          <p:spTgt spid="88"/>
                                        </p:tgtEl>
                                        <p:attrNameLst>
                                          <p:attrName>ppt_w</p:attrName>
                                        </p:attrNameLst>
                                      </p:cBhvr>
                                      <p:tavLst>
                                        <p:tav tm="0">
                                          <p:val>
                                            <p:strVal val="4/3*#ppt_w"/>
                                          </p:val>
                                        </p:tav>
                                        <p:tav tm="100000">
                                          <p:val>
                                            <p:strVal val="#ppt_w"/>
                                          </p:val>
                                        </p:tav>
                                      </p:tavLst>
                                    </p:anim>
                                    <p:anim calcmode="lin" valueType="num">
                                      <p:cBhvr>
                                        <p:cTn id="40" dur="750" fill="hold"/>
                                        <p:tgtEl>
                                          <p:spTgt spid="88"/>
                                        </p:tgtEl>
                                        <p:attrNameLst>
                                          <p:attrName>ppt_h</p:attrName>
                                        </p:attrNameLst>
                                      </p:cBhvr>
                                      <p:tavLst>
                                        <p:tav tm="0">
                                          <p:val>
                                            <p:strVal val="4/3*#ppt_h"/>
                                          </p:val>
                                        </p:tav>
                                        <p:tav tm="100000">
                                          <p:val>
                                            <p:strVal val="#ppt_h"/>
                                          </p:val>
                                        </p:tav>
                                      </p:tavLst>
                                    </p:anim>
                                  </p:childTnLst>
                                </p:cTn>
                              </p:par>
                              <p:par>
                                <p:cTn id="41" presetID="22" presetClass="entr" presetSubtype="8" fill="hold" nodeType="withEffect">
                                  <p:stCondLst>
                                    <p:cond delay="500"/>
                                  </p:stCondLst>
                                  <p:childTnLst>
                                    <p:set>
                                      <p:cBhvr>
                                        <p:cTn id="42" dur="1" fill="hold">
                                          <p:stCondLst>
                                            <p:cond delay="0"/>
                                          </p:stCondLst>
                                        </p:cTn>
                                        <p:tgtEl>
                                          <p:spTgt spid="68"/>
                                        </p:tgtEl>
                                        <p:attrNameLst>
                                          <p:attrName>style.visibility</p:attrName>
                                        </p:attrNameLst>
                                      </p:cBhvr>
                                      <p:to>
                                        <p:strVal val="visible"/>
                                      </p:to>
                                    </p:set>
                                    <p:animEffect transition="in" filter="wipe(left)">
                                      <p:cBhvr>
                                        <p:cTn id="43"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 y="2"/>
            <a:ext cx="24384000" cy="13716000"/>
          </a:xfrm>
          <a:prstGeom prst="rect">
            <a:avLst/>
          </a:prstGeom>
        </p:spPr>
      </p:pic>
      <p:sp>
        <p:nvSpPr>
          <p:cNvPr id="6" name="Rounded Rectangle 5"/>
          <p:cNvSpPr/>
          <p:nvPr/>
        </p:nvSpPr>
        <p:spPr>
          <a:xfrm>
            <a:off x="13220652" y="156811"/>
            <a:ext cx="5588000" cy="1429394"/>
          </a:xfrm>
          <a:prstGeom prst="roundRect">
            <a:avLst/>
          </a:prstGeom>
          <a:solidFill>
            <a:srgbClr val="6BA0C6"/>
          </a:solidFill>
        </p:spPr>
        <p:style>
          <a:lnRef idx="2">
            <a:schemeClr val="accent2"/>
          </a:lnRef>
          <a:fillRef idx="1">
            <a:schemeClr val="lt1"/>
          </a:fillRef>
          <a:effectRef idx="0">
            <a:schemeClr val="accent2"/>
          </a:effectRef>
          <a:fontRef idx="minor">
            <a:schemeClr val="dk1"/>
          </a:fontRef>
        </p:style>
        <p:txBody>
          <a:bodyPr rtlCol="0" anchor="ctr"/>
          <a:lstStyle/>
          <a:p>
            <a:r>
              <a:rPr lang="en-US" sz="3600" b="1" dirty="0">
                <a:solidFill>
                  <a:srgbClr val="FFFFFF"/>
                </a:solidFill>
              </a:rPr>
              <a:t>Dashboard</a:t>
            </a:r>
            <a:r>
              <a:rPr lang="en-US" sz="3600" dirty="0">
                <a:solidFill>
                  <a:srgbClr val="FFFFFF"/>
                </a:solidFill>
              </a:rPr>
              <a:t> views across all of your tools</a:t>
            </a:r>
          </a:p>
        </p:txBody>
      </p:sp>
      <p:sp>
        <p:nvSpPr>
          <p:cNvPr id="10" name="Rounded Rectangle 9"/>
          <p:cNvSpPr/>
          <p:nvPr/>
        </p:nvSpPr>
        <p:spPr>
          <a:xfrm>
            <a:off x="7487886" y="2279519"/>
            <a:ext cx="16642080" cy="519666"/>
          </a:xfrm>
          <a:prstGeom prst="roundRect">
            <a:avLst/>
          </a:prstGeom>
          <a:solidFill>
            <a:srgbClr val="6BA0C6"/>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a:solidFill>
                  <a:srgbClr val="FFFFFF"/>
                </a:solidFill>
              </a:rPr>
              <a:t>Ticketing  - Control Desk</a:t>
            </a:r>
          </a:p>
        </p:txBody>
      </p:sp>
      <p:sp>
        <p:nvSpPr>
          <p:cNvPr id="11" name="Rounded Rectangle 10"/>
          <p:cNvSpPr/>
          <p:nvPr/>
        </p:nvSpPr>
        <p:spPr>
          <a:xfrm>
            <a:off x="11912078" y="7571100"/>
            <a:ext cx="12161520" cy="548640"/>
          </a:xfrm>
          <a:prstGeom prst="roundRect">
            <a:avLst/>
          </a:prstGeom>
          <a:solidFill>
            <a:srgbClr val="6BA0C6"/>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err="1">
                <a:solidFill>
                  <a:srgbClr val="FFFFFF"/>
                </a:solidFill>
              </a:rPr>
              <a:t>Eventing</a:t>
            </a:r>
            <a:r>
              <a:rPr lang="en-US" sz="3600" dirty="0">
                <a:solidFill>
                  <a:srgbClr val="FFFFFF"/>
                </a:solidFill>
              </a:rPr>
              <a:t> - Omnibus</a:t>
            </a:r>
          </a:p>
        </p:txBody>
      </p:sp>
      <p:sp>
        <p:nvSpPr>
          <p:cNvPr id="12" name="Rounded Rectangle 11"/>
          <p:cNvSpPr/>
          <p:nvPr/>
        </p:nvSpPr>
        <p:spPr>
          <a:xfrm>
            <a:off x="3171546" y="2279519"/>
            <a:ext cx="4206240" cy="519666"/>
          </a:xfrm>
          <a:prstGeom prst="roundRect">
            <a:avLst/>
          </a:prstGeom>
          <a:solidFill>
            <a:srgbClr val="6BA0C6"/>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a:solidFill>
                  <a:srgbClr val="FFFFFF"/>
                </a:solidFill>
              </a:rPr>
              <a:t>Monitor - APM</a:t>
            </a:r>
          </a:p>
        </p:txBody>
      </p:sp>
      <p:sp>
        <p:nvSpPr>
          <p:cNvPr id="15" name="Rounded Rectangle 14"/>
          <p:cNvSpPr/>
          <p:nvPr/>
        </p:nvSpPr>
        <p:spPr>
          <a:xfrm>
            <a:off x="3171546" y="7571100"/>
            <a:ext cx="8595360" cy="548640"/>
          </a:xfrm>
          <a:prstGeom prst="roundRect">
            <a:avLst/>
          </a:prstGeom>
          <a:solidFill>
            <a:srgbClr val="6BA0C6"/>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a:solidFill>
                  <a:srgbClr val="FFFFFF"/>
                </a:solidFill>
              </a:rPr>
              <a:t>3</a:t>
            </a:r>
            <a:r>
              <a:rPr lang="en-US" sz="3600" baseline="30000" dirty="0">
                <a:solidFill>
                  <a:srgbClr val="FFFFFF"/>
                </a:solidFill>
              </a:rPr>
              <a:t>rd</a:t>
            </a:r>
            <a:r>
              <a:rPr lang="en-US" sz="3600" dirty="0">
                <a:solidFill>
                  <a:srgbClr val="FFFFFF"/>
                </a:solidFill>
              </a:rPr>
              <a:t> Party</a:t>
            </a:r>
          </a:p>
        </p:txBody>
      </p:sp>
      <p:sp>
        <p:nvSpPr>
          <p:cNvPr id="18" name="Rectangle 17"/>
          <p:cNvSpPr/>
          <p:nvPr/>
        </p:nvSpPr>
        <p:spPr>
          <a:xfrm>
            <a:off x="3141385" y="8159470"/>
            <a:ext cx="8642754" cy="5297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solidFill>
                <a:srgbClr val="1C3649"/>
              </a:solidFill>
            </a:endParaRPr>
          </a:p>
        </p:txBody>
      </p:sp>
      <p:pic>
        <p:nvPicPr>
          <p:cNvPr id="3080" name="Picture 8" descr="http://farm5.static.flickr.com/4114/4925451129_4bfea87947_o.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24152" y="10907234"/>
            <a:ext cx="4218756" cy="22924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rotWithShape="1">
          <a:blip r:embed="rId5" cstate="hqprint">
            <a:extLst>
              <a:ext uri="{28A0092B-C50C-407E-A947-70E740481C1C}">
                <a14:useLocalDpi xmlns:a14="http://schemas.microsoft.com/office/drawing/2010/main"/>
              </a:ext>
            </a:extLst>
          </a:blip>
          <a:srcRect r="18064"/>
          <a:stretch/>
        </p:blipFill>
        <p:spPr>
          <a:xfrm>
            <a:off x="3141383" y="8322793"/>
            <a:ext cx="4173818" cy="2352550"/>
          </a:xfrm>
          <a:prstGeom prst="rect">
            <a:avLst/>
          </a:prstGeom>
        </p:spPr>
      </p:pic>
      <p:pic>
        <p:nvPicPr>
          <p:cNvPr id="20" name="Picture 19"/>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6489893" y="8290714"/>
            <a:ext cx="824174" cy="746212"/>
          </a:xfrm>
          <a:prstGeom prst="rect">
            <a:avLst/>
          </a:prstGeom>
        </p:spPr>
      </p:pic>
      <p:pic>
        <p:nvPicPr>
          <p:cNvPr id="21" name="Picture 4" descr="https://raw.githubusercontent.com/caseyscarborough/github-activity/gh-pages/images/matz.png"/>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7469226" y="8215456"/>
            <a:ext cx="4353780" cy="482020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6703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4" name="Straight Arrow Connector 63"/>
          <p:cNvCxnSpPr>
            <a:stCxn id="294" idx="2"/>
            <a:endCxn id="62" idx="2"/>
          </p:cNvCxnSpPr>
          <p:nvPr/>
        </p:nvCxnSpPr>
        <p:spPr>
          <a:xfrm flipH="1" flipV="1">
            <a:off x="10616461" y="2786716"/>
            <a:ext cx="858931" cy="652916"/>
          </a:xfrm>
          <a:prstGeom prst="straightConnector1">
            <a:avLst/>
          </a:prstGeom>
          <a:noFill/>
          <a:ln w="3175" cap="flat" cmpd="sng" algn="ctr">
            <a:solidFill>
              <a:srgbClr val="0070C0">
                <a:shade val="95000"/>
                <a:satMod val="105000"/>
              </a:srgbClr>
            </a:solidFill>
            <a:prstDash val="solid"/>
            <a:tailEnd type="none"/>
          </a:ln>
          <a:effectLst/>
        </p:spPr>
      </p:cxnSp>
      <p:sp>
        <p:nvSpPr>
          <p:cNvPr id="242" name="Isosceles Triangle 241"/>
          <p:cNvSpPr/>
          <p:nvPr/>
        </p:nvSpPr>
        <p:spPr>
          <a:xfrm rot="10800000">
            <a:off x="6824052" y="3827664"/>
            <a:ext cx="5857874" cy="7112000"/>
          </a:xfrm>
          <a:prstGeom prst="triangle">
            <a:avLst/>
          </a:prstGeom>
          <a:solidFill>
            <a:srgbClr val="BFE4FF"/>
          </a:solidFill>
          <a:ln w="25400" cap="flat" cmpd="sng" algn="ctr">
            <a:solidFill>
              <a:srgbClr val="0070C0">
                <a:shade val="50000"/>
              </a:srgbClr>
            </a:solidFill>
            <a:prstDash val="solid"/>
          </a:ln>
          <a:effectLst/>
        </p:spPr>
        <p:txBody>
          <a:bodyPr anchor="ctr"/>
          <a:lstStyle/>
          <a:p>
            <a:pPr algn="ctr">
              <a:defRPr/>
            </a:pPr>
            <a:endParaRPr lang="en-US" sz="5000">
              <a:solidFill>
                <a:prstClr val="white"/>
              </a:solidFill>
              <a:latin typeface="Arial"/>
              <a:ea typeface="MS PGothic"/>
            </a:endParaRPr>
          </a:p>
        </p:txBody>
      </p:sp>
      <p:cxnSp>
        <p:nvCxnSpPr>
          <p:cNvPr id="243" name="Straight Connector 242"/>
          <p:cNvCxnSpPr/>
          <p:nvPr/>
        </p:nvCxnSpPr>
        <p:spPr>
          <a:xfrm>
            <a:off x="3319195" y="5132474"/>
            <a:ext cx="20391120" cy="0"/>
          </a:xfrm>
          <a:prstGeom prst="line">
            <a:avLst/>
          </a:prstGeom>
          <a:noFill/>
          <a:ln w="19050" cap="flat" cmpd="sng" algn="ctr">
            <a:solidFill>
              <a:srgbClr val="FFFFFF">
                <a:lumMod val="50000"/>
              </a:srgbClr>
            </a:solidFill>
            <a:prstDash val="dash"/>
          </a:ln>
          <a:effectLst/>
        </p:spPr>
      </p:cxnSp>
      <p:cxnSp>
        <p:nvCxnSpPr>
          <p:cNvPr id="244" name="Straight Connector 243"/>
          <p:cNvCxnSpPr/>
          <p:nvPr/>
        </p:nvCxnSpPr>
        <p:spPr>
          <a:xfrm>
            <a:off x="3319195" y="6645254"/>
            <a:ext cx="20391120" cy="0"/>
          </a:xfrm>
          <a:prstGeom prst="line">
            <a:avLst/>
          </a:prstGeom>
          <a:noFill/>
          <a:ln w="19050" cap="flat" cmpd="sng" algn="ctr">
            <a:solidFill>
              <a:srgbClr val="FFFFFF">
                <a:lumMod val="50000"/>
              </a:srgbClr>
            </a:solidFill>
            <a:prstDash val="dash"/>
          </a:ln>
          <a:effectLst/>
        </p:spPr>
      </p:cxnSp>
      <p:sp>
        <p:nvSpPr>
          <p:cNvPr id="245" name="TextBox 10"/>
          <p:cNvSpPr txBox="1">
            <a:spLocks noChangeArrowheads="1"/>
          </p:cNvSpPr>
          <p:nvPr/>
        </p:nvSpPr>
        <p:spPr bwMode="auto">
          <a:xfrm>
            <a:off x="20091679" y="4406767"/>
            <a:ext cx="3803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a:spcBef>
                <a:spcPct val="0"/>
              </a:spcBef>
              <a:buFontTx/>
              <a:buNone/>
            </a:pPr>
            <a:r>
              <a:rPr lang="en-US" altLang="en-US" sz="3600" dirty="0">
                <a:solidFill>
                  <a:srgbClr val="1F497D"/>
                </a:solidFill>
                <a:cs typeface="Arial" panose="020B0604020202020204" pitchFamily="34" charset="0"/>
              </a:rPr>
              <a:t>Bluemix</a:t>
            </a:r>
          </a:p>
        </p:txBody>
      </p:sp>
      <p:sp>
        <p:nvSpPr>
          <p:cNvPr id="246" name="TextBox 14"/>
          <p:cNvSpPr txBox="1">
            <a:spLocks noChangeArrowheads="1"/>
          </p:cNvSpPr>
          <p:nvPr/>
        </p:nvSpPr>
        <p:spPr bwMode="auto">
          <a:xfrm>
            <a:off x="21606448" y="5554219"/>
            <a:ext cx="22828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a:spcBef>
                <a:spcPct val="0"/>
              </a:spcBef>
              <a:buFontTx/>
              <a:buNone/>
            </a:pPr>
            <a:r>
              <a:rPr lang="en-US" altLang="en-US" sz="3600">
                <a:solidFill>
                  <a:srgbClr val="1F497D"/>
                </a:solidFill>
                <a:cs typeface="Arial" panose="020B0604020202020204" pitchFamily="34" charset="0"/>
              </a:rPr>
              <a:t>SoftLayer</a:t>
            </a:r>
          </a:p>
        </p:txBody>
      </p:sp>
      <p:sp>
        <p:nvSpPr>
          <p:cNvPr id="247" name="TextBox 15"/>
          <p:cNvSpPr txBox="1">
            <a:spLocks noChangeArrowheads="1"/>
          </p:cNvSpPr>
          <p:nvPr/>
        </p:nvSpPr>
        <p:spPr bwMode="auto">
          <a:xfrm>
            <a:off x="21288655" y="6623031"/>
            <a:ext cx="26066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a:spcBef>
                <a:spcPct val="0"/>
              </a:spcBef>
              <a:buFontTx/>
              <a:buNone/>
            </a:pPr>
            <a:r>
              <a:rPr lang="en-US" altLang="en-US" sz="3600">
                <a:solidFill>
                  <a:srgbClr val="1F497D"/>
                </a:solidFill>
                <a:cs typeface="Arial" panose="020B0604020202020204" pitchFamily="34" charset="0"/>
              </a:rPr>
              <a:t>Internet</a:t>
            </a:r>
          </a:p>
        </p:txBody>
      </p:sp>
      <p:cxnSp>
        <p:nvCxnSpPr>
          <p:cNvPr id="248" name="Straight Connector 247"/>
          <p:cNvCxnSpPr/>
          <p:nvPr/>
        </p:nvCxnSpPr>
        <p:spPr>
          <a:xfrm>
            <a:off x="3319195" y="7343752"/>
            <a:ext cx="20391120" cy="0"/>
          </a:xfrm>
          <a:prstGeom prst="line">
            <a:avLst/>
          </a:prstGeom>
          <a:noFill/>
          <a:ln w="19050" cap="flat" cmpd="sng" algn="ctr">
            <a:solidFill>
              <a:srgbClr val="FFFFFF">
                <a:lumMod val="50000"/>
              </a:srgbClr>
            </a:solidFill>
            <a:prstDash val="dash"/>
          </a:ln>
          <a:effectLst/>
        </p:spPr>
      </p:cxnSp>
      <p:sp>
        <p:nvSpPr>
          <p:cNvPr id="249" name="TextBox 17"/>
          <p:cNvSpPr txBox="1">
            <a:spLocks noChangeArrowheads="1"/>
          </p:cNvSpPr>
          <p:nvPr/>
        </p:nvSpPr>
        <p:spPr bwMode="auto">
          <a:xfrm>
            <a:off x="19012179" y="7355976"/>
            <a:ext cx="48831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a:spcBef>
                <a:spcPct val="0"/>
              </a:spcBef>
              <a:buFontTx/>
              <a:buNone/>
            </a:pPr>
            <a:r>
              <a:rPr lang="en-US" altLang="en-US" sz="3600" dirty="0">
                <a:solidFill>
                  <a:srgbClr val="1F497D"/>
                </a:solidFill>
                <a:cs typeface="Arial" panose="020B0604020202020204" pitchFamily="34" charset="0"/>
              </a:rPr>
              <a:t>On </a:t>
            </a:r>
            <a:r>
              <a:rPr lang="en-US" altLang="en-US" sz="3600" dirty="0" err="1">
                <a:solidFill>
                  <a:srgbClr val="1F497D"/>
                </a:solidFill>
                <a:cs typeface="Arial" panose="020B0604020202020204" pitchFamily="34" charset="0"/>
              </a:rPr>
              <a:t>Prem</a:t>
            </a:r>
            <a:r>
              <a:rPr lang="en-US" altLang="en-US" sz="3600" dirty="0">
                <a:solidFill>
                  <a:srgbClr val="1F497D"/>
                </a:solidFill>
                <a:cs typeface="Arial" panose="020B0604020202020204" pitchFamily="34" charset="0"/>
              </a:rPr>
              <a:t> Enterprise</a:t>
            </a:r>
          </a:p>
          <a:p>
            <a:pPr algn="r">
              <a:spcBef>
                <a:spcPct val="0"/>
              </a:spcBef>
              <a:buFontTx/>
              <a:buNone/>
            </a:pPr>
            <a:r>
              <a:rPr lang="en-US" altLang="en-US" sz="3600" dirty="0">
                <a:solidFill>
                  <a:srgbClr val="1F497D"/>
                </a:solidFill>
                <a:cs typeface="Arial" panose="020B0604020202020204" pitchFamily="34" charset="0"/>
              </a:rPr>
              <a:t>[ SWG EP Cloud ]  </a:t>
            </a:r>
          </a:p>
        </p:txBody>
      </p:sp>
      <p:sp>
        <p:nvSpPr>
          <p:cNvPr id="252" name="Rectangle 251"/>
          <p:cNvSpPr/>
          <p:nvPr/>
        </p:nvSpPr>
        <p:spPr bwMode="auto">
          <a:xfrm>
            <a:off x="1451362" y="3230769"/>
            <a:ext cx="2203778" cy="1082674"/>
          </a:xfrm>
          <a:prstGeom prst="rect">
            <a:avLst/>
          </a:prstGeom>
          <a:solidFill>
            <a:srgbClr val="00B050"/>
          </a:solidFill>
          <a:ln w="25400" cap="flat" cmpd="sng" algn="ctr">
            <a:noFill/>
            <a:prstDash val="solid"/>
          </a:ln>
          <a:effectLst/>
        </p:spPr>
        <p:txBody>
          <a:bodyPr anchor="ctr"/>
          <a:lstStyle/>
          <a:p>
            <a:pPr algn="ctr">
              <a:defRPr/>
            </a:pPr>
            <a:r>
              <a:rPr lang="en-US" sz="2400" b="1" dirty="0">
                <a:solidFill>
                  <a:prstClr val="white"/>
                </a:solidFill>
                <a:latin typeface="Arial"/>
                <a:ea typeface="MS PGothic"/>
              </a:rPr>
              <a:t>Customer</a:t>
            </a:r>
          </a:p>
          <a:p>
            <a:pPr algn="ctr">
              <a:defRPr/>
            </a:pPr>
            <a:r>
              <a:rPr lang="en-US" sz="2400" b="1" dirty="0">
                <a:solidFill>
                  <a:prstClr val="white"/>
                </a:solidFill>
                <a:latin typeface="Arial"/>
                <a:ea typeface="MS PGothic"/>
              </a:rPr>
              <a:t>Application</a:t>
            </a:r>
          </a:p>
        </p:txBody>
      </p:sp>
      <p:sp>
        <p:nvSpPr>
          <p:cNvPr id="253" name="Rectangle 252"/>
          <p:cNvSpPr/>
          <p:nvPr/>
        </p:nvSpPr>
        <p:spPr>
          <a:xfrm>
            <a:off x="6824047" y="5374277"/>
            <a:ext cx="2193924" cy="1098550"/>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800" dirty="0" smtClean="0">
                <a:solidFill>
                  <a:prstClr val="white"/>
                </a:solidFill>
                <a:latin typeface="Arial"/>
                <a:ea typeface="MS PGothic"/>
              </a:rPr>
              <a:t>Application</a:t>
            </a:r>
          </a:p>
          <a:p>
            <a:pPr algn="ctr">
              <a:defRPr/>
            </a:pPr>
            <a:r>
              <a:rPr lang="en-US" sz="2800" dirty="0" smtClean="0">
                <a:solidFill>
                  <a:prstClr val="white"/>
                </a:solidFill>
                <a:latin typeface="Arial"/>
                <a:ea typeface="MS PGothic"/>
              </a:rPr>
              <a:t>Monitoring</a:t>
            </a:r>
            <a:endParaRPr lang="en-US" sz="2800" dirty="0">
              <a:solidFill>
                <a:prstClr val="white"/>
              </a:solidFill>
              <a:latin typeface="Arial"/>
              <a:ea typeface="MS PGothic"/>
            </a:endParaRPr>
          </a:p>
        </p:txBody>
      </p:sp>
      <p:sp>
        <p:nvSpPr>
          <p:cNvPr id="254" name="Rectangle 253"/>
          <p:cNvSpPr/>
          <p:nvPr/>
        </p:nvSpPr>
        <p:spPr>
          <a:xfrm>
            <a:off x="10487997" y="5374277"/>
            <a:ext cx="2193924" cy="1098550"/>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800" dirty="0" smtClean="0">
                <a:solidFill>
                  <a:prstClr val="white"/>
                </a:solidFill>
                <a:latin typeface="Arial"/>
                <a:ea typeface="MS PGothic"/>
              </a:rPr>
              <a:t>Ticketing</a:t>
            </a:r>
            <a:endParaRPr lang="en-US" sz="2800" dirty="0">
              <a:solidFill>
                <a:prstClr val="white"/>
              </a:solidFill>
              <a:latin typeface="Arial"/>
              <a:ea typeface="MS PGothic"/>
            </a:endParaRPr>
          </a:p>
        </p:txBody>
      </p:sp>
      <p:sp>
        <p:nvSpPr>
          <p:cNvPr id="255" name="Rectangle 254"/>
          <p:cNvSpPr/>
          <p:nvPr/>
        </p:nvSpPr>
        <p:spPr>
          <a:xfrm>
            <a:off x="6824047" y="3287917"/>
            <a:ext cx="2193924" cy="1095374"/>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800" dirty="0">
                <a:solidFill>
                  <a:prstClr val="white"/>
                </a:solidFill>
                <a:latin typeface="Arial"/>
                <a:ea typeface="MS PGothic"/>
              </a:rPr>
              <a:t>Service Engage</a:t>
            </a:r>
          </a:p>
        </p:txBody>
      </p:sp>
      <p:sp>
        <p:nvSpPr>
          <p:cNvPr id="256" name="Rectangle 255"/>
          <p:cNvSpPr/>
          <p:nvPr/>
        </p:nvSpPr>
        <p:spPr>
          <a:xfrm>
            <a:off x="10488000" y="3287917"/>
            <a:ext cx="2343150" cy="1095374"/>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800" dirty="0">
                <a:solidFill>
                  <a:prstClr val="white"/>
                </a:solidFill>
                <a:latin typeface="Arial"/>
                <a:ea typeface="MS PGothic"/>
              </a:rPr>
              <a:t>Intelligent</a:t>
            </a:r>
          </a:p>
          <a:p>
            <a:pPr algn="ctr">
              <a:defRPr/>
            </a:pPr>
            <a:r>
              <a:rPr lang="en-US" sz="2800" dirty="0">
                <a:solidFill>
                  <a:prstClr val="white"/>
                </a:solidFill>
                <a:latin typeface="Arial"/>
                <a:ea typeface="MS PGothic"/>
              </a:rPr>
              <a:t>Console</a:t>
            </a:r>
          </a:p>
        </p:txBody>
      </p:sp>
      <p:sp>
        <p:nvSpPr>
          <p:cNvPr id="258" name="Rectangle 257"/>
          <p:cNvSpPr/>
          <p:nvPr/>
        </p:nvSpPr>
        <p:spPr>
          <a:xfrm>
            <a:off x="5186848" y="9177539"/>
            <a:ext cx="2386903" cy="1082678"/>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800" dirty="0" smtClean="0">
                <a:solidFill>
                  <a:prstClr val="white"/>
                </a:solidFill>
                <a:latin typeface="Arial"/>
                <a:ea typeface="MS PGothic"/>
              </a:rPr>
              <a:t>Infrastructure</a:t>
            </a:r>
          </a:p>
          <a:p>
            <a:pPr algn="ctr">
              <a:defRPr/>
            </a:pPr>
            <a:r>
              <a:rPr lang="en-US" sz="2800" dirty="0" smtClean="0">
                <a:solidFill>
                  <a:prstClr val="white"/>
                </a:solidFill>
                <a:latin typeface="Arial"/>
                <a:ea typeface="MS PGothic"/>
              </a:rPr>
              <a:t>Monitoring</a:t>
            </a:r>
            <a:endParaRPr lang="en-US" sz="2800" dirty="0">
              <a:solidFill>
                <a:prstClr val="white"/>
              </a:solidFill>
              <a:latin typeface="Arial"/>
              <a:ea typeface="MS PGothic"/>
            </a:endParaRPr>
          </a:p>
        </p:txBody>
      </p:sp>
      <p:pic>
        <p:nvPicPr>
          <p:cNvPr id="259" name="Picture 14" descr="https://encrypted-tbn2.gstatic.com/images?q=tbn:ANd9GcQfYMp5KWDTWMabc_1gDQmrI6J0IQ47JzrvZenwyu9Wj-e8uq1XlA"/>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21969" y="5707265"/>
            <a:ext cx="1870076" cy="1866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12" descr="http://4vector.com/i/free-vector-lan-party-pictogram-clip-art_116483_Lan_Party_Pictogram_clip_art_high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1246" y="12520817"/>
            <a:ext cx="1031874" cy="1133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1" name="Straight Arrow Connector 260"/>
          <p:cNvCxnSpPr>
            <a:stCxn id="252" idx="2"/>
            <a:endCxn id="259" idx="0"/>
          </p:cNvCxnSpPr>
          <p:nvPr/>
        </p:nvCxnSpPr>
        <p:spPr>
          <a:xfrm>
            <a:off x="2553251" y="4313443"/>
            <a:ext cx="3756" cy="1393822"/>
          </a:xfrm>
          <a:prstGeom prst="straightConnector1">
            <a:avLst/>
          </a:prstGeom>
          <a:noFill/>
          <a:ln w="9525" cap="flat" cmpd="sng" algn="ctr">
            <a:solidFill>
              <a:srgbClr val="000000"/>
            </a:solidFill>
            <a:prstDash val="solid"/>
            <a:tailEnd type="arrow"/>
          </a:ln>
          <a:effectLst/>
        </p:spPr>
      </p:cxnSp>
      <p:sp>
        <p:nvSpPr>
          <p:cNvPr id="262" name="Rectangle 261"/>
          <p:cNvSpPr/>
          <p:nvPr/>
        </p:nvSpPr>
        <p:spPr>
          <a:xfrm>
            <a:off x="12858899" y="7635594"/>
            <a:ext cx="2000250" cy="733424"/>
          </a:xfrm>
          <a:prstGeom prst="rect">
            <a:avLst/>
          </a:prstGeom>
          <a:solidFill>
            <a:srgbClr val="0070C0">
              <a:lumMod val="60000"/>
              <a:lumOff val="40000"/>
            </a:srgbClr>
          </a:solidFill>
          <a:ln w="25400" cap="flat" cmpd="sng" algn="ctr">
            <a:solidFill>
              <a:srgbClr val="0070C0">
                <a:shade val="50000"/>
              </a:srgbClr>
            </a:solidFill>
            <a:prstDash val="solid"/>
          </a:ln>
          <a:effectLst/>
        </p:spPr>
        <p:txBody>
          <a:bodyPr anchor="ctr"/>
          <a:lstStyle/>
          <a:p>
            <a:pPr algn="ctr">
              <a:defRPr/>
            </a:pPr>
            <a:r>
              <a:rPr lang="en-US" sz="2200" b="1" dirty="0">
                <a:solidFill>
                  <a:prstClr val="white"/>
                </a:solidFill>
                <a:latin typeface="Arial"/>
                <a:ea typeface="MS PGothic"/>
              </a:rPr>
              <a:t>Gateway Connector</a:t>
            </a:r>
          </a:p>
        </p:txBody>
      </p:sp>
      <p:cxnSp>
        <p:nvCxnSpPr>
          <p:cNvPr id="263" name="Straight Arrow Connector 262"/>
          <p:cNvCxnSpPr>
            <a:endCxn id="269" idx="2"/>
          </p:cNvCxnSpPr>
          <p:nvPr/>
        </p:nvCxnSpPr>
        <p:spPr>
          <a:xfrm flipV="1">
            <a:off x="13859025" y="6288676"/>
            <a:ext cx="592962" cy="1356704"/>
          </a:xfrm>
          <a:prstGeom prst="straightConnector1">
            <a:avLst/>
          </a:prstGeom>
          <a:noFill/>
          <a:ln w="3175" cap="flat" cmpd="sng" algn="ctr">
            <a:solidFill>
              <a:srgbClr val="0070C0">
                <a:shade val="95000"/>
                <a:satMod val="105000"/>
              </a:srgbClr>
            </a:solidFill>
            <a:prstDash val="solid"/>
            <a:tailEnd type="arrow"/>
          </a:ln>
          <a:effectLst/>
        </p:spPr>
      </p:cxnSp>
      <p:cxnSp>
        <p:nvCxnSpPr>
          <p:cNvPr id="264" name="Straight Arrow Connector 263"/>
          <p:cNvCxnSpPr>
            <a:stCxn id="262" idx="2"/>
            <a:endCxn id="281" idx="3"/>
          </p:cNvCxnSpPr>
          <p:nvPr/>
        </p:nvCxnSpPr>
        <p:spPr>
          <a:xfrm flipH="1">
            <a:off x="10732471" y="8369018"/>
            <a:ext cx="3126553" cy="2256324"/>
          </a:xfrm>
          <a:prstGeom prst="straightConnector1">
            <a:avLst/>
          </a:prstGeom>
          <a:noFill/>
          <a:ln w="3175" cap="flat" cmpd="sng" algn="ctr">
            <a:solidFill>
              <a:srgbClr val="0070C0">
                <a:shade val="95000"/>
                <a:satMod val="105000"/>
              </a:srgbClr>
            </a:solidFill>
            <a:prstDash val="solid"/>
            <a:tailEnd type="arrow"/>
          </a:ln>
          <a:effectLst/>
        </p:spPr>
      </p:cxnSp>
      <p:cxnSp>
        <p:nvCxnSpPr>
          <p:cNvPr id="265" name="Straight Arrow Connector 264"/>
          <p:cNvCxnSpPr>
            <a:stCxn id="253" idx="0"/>
            <a:endCxn id="256" idx="2"/>
          </p:cNvCxnSpPr>
          <p:nvPr/>
        </p:nvCxnSpPr>
        <p:spPr>
          <a:xfrm flipV="1">
            <a:off x="7921010" y="4383291"/>
            <a:ext cx="3738566" cy="990986"/>
          </a:xfrm>
          <a:prstGeom prst="straightConnector1">
            <a:avLst/>
          </a:prstGeom>
          <a:noFill/>
          <a:ln w="3175" cap="flat" cmpd="sng" algn="ctr">
            <a:solidFill>
              <a:srgbClr val="0070C0">
                <a:shade val="95000"/>
                <a:satMod val="105000"/>
              </a:srgbClr>
            </a:solidFill>
            <a:prstDash val="solid"/>
            <a:headEnd type="arrow"/>
            <a:tailEnd type="none"/>
          </a:ln>
          <a:effectLst/>
        </p:spPr>
      </p:cxnSp>
      <p:cxnSp>
        <p:nvCxnSpPr>
          <p:cNvPr id="266" name="Straight Arrow Connector 265"/>
          <p:cNvCxnSpPr>
            <a:stCxn id="254" idx="0"/>
            <a:endCxn id="256" idx="2"/>
          </p:cNvCxnSpPr>
          <p:nvPr/>
        </p:nvCxnSpPr>
        <p:spPr>
          <a:xfrm flipV="1">
            <a:off x="11584959" y="4383291"/>
            <a:ext cx="74616" cy="990986"/>
          </a:xfrm>
          <a:prstGeom prst="straightConnector1">
            <a:avLst/>
          </a:prstGeom>
          <a:noFill/>
          <a:ln w="3175" cap="flat" cmpd="sng" algn="ctr">
            <a:solidFill>
              <a:srgbClr val="0070C0">
                <a:shade val="95000"/>
                <a:satMod val="105000"/>
              </a:srgbClr>
            </a:solidFill>
            <a:prstDash val="solid"/>
            <a:headEnd type="arrow"/>
            <a:tailEnd type="none"/>
          </a:ln>
          <a:effectLst/>
        </p:spPr>
      </p:cxnSp>
      <p:cxnSp>
        <p:nvCxnSpPr>
          <p:cNvPr id="267" name="Straight Arrow Connector 266"/>
          <p:cNvCxnSpPr>
            <a:stCxn id="287" idx="0"/>
            <a:endCxn id="253" idx="2"/>
          </p:cNvCxnSpPr>
          <p:nvPr/>
        </p:nvCxnSpPr>
        <p:spPr>
          <a:xfrm flipV="1">
            <a:off x="4105588" y="6472827"/>
            <a:ext cx="3815421" cy="1621919"/>
          </a:xfrm>
          <a:prstGeom prst="straightConnector1">
            <a:avLst/>
          </a:prstGeom>
          <a:noFill/>
          <a:ln w="3175" cap="flat" cmpd="sng" algn="ctr">
            <a:solidFill>
              <a:srgbClr val="0070C0">
                <a:shade val="95000"/>
                <a:satMod val="105000"/>
              </a:srgbClr>
            </a:solidFill>
            <a:prstDash val="solid"/>
            <a:tailEnd type="arrow"/>
          </a:ln>
          <a:effectLst/>
        </p:spPr>
      </p:cxnSp>
      <p:cxnSp>
        <p:nvCxnSpPr>
          <p:cNvPr id="268" name="Straight Arrow Connector 267"/>
          <p:cNvCxnSpPr/>
          <p:nvPr/>
        </p:nvCxnSpPr>
        <p:spPr>
          <a:xfrm flipH="1" flipV="1">
            <a:off x="2312242" y="12520816"/>
            <a:ext cx="648310" cy="683564"/>
          </a:xfrm>
          <a:prstGeom prst="straightConnector1">
            <a:avLst/>
          </a:prstGeom>
          <a:noFill/>
          <a:ln w="3175" cap="flat" cmpd="sng" algn="ctr">
            <a:solidFill>
              <a:srgbClr val="000000"/>
            </a:solidFill>
            <a:prstDash val="solid"/>
            <a:tailEnd type="arrow"/>
          </a:ln>
          <a:effectLst/>
        </p:spPr>
      </p:cxnSp>
      <p:sp>
        <p:nvSpPr>
          <p:cNvPr id="269" name="Rectangle 268"/>
          <p:cNvSpPr/>
          <p:nvPr/>
        </p:nvSpPr>
        <p:spPr>
          <a:xfrm>
            <a:off x="13629661" y="5558427"/>
            <a:ext cx="1644650" cy="730250"/>
          </a:xfrm>
          <a:prstGeom prst="rect">
            <a:avLst/>
          </a:prstGeom>
          <a:solidFill>
            <a:srgbClr val="0070C0">
              <a:lumMod val="60000"/>
              <a:lumOff val="40000"/>
            </a:srgbClr>
          </a:solidFill>
          <a:ln w="25400" cap="flat" cmpd="sng" algn="ctr">
            <a:solidFill>
              <a:srgbClr val="0070C0">
                <a:shade val="50000"/>
              </a:srgbClr>
            </a:solidFill>
            <a:prstDash val="solid"/>
          </a:ln>
          <a:effectLst/>
        </p:spPr>
        <p:txBody>
          <a:bodyPr anchor="ctr"/>
          <a:lstStyle/>
          <a:p>
            <a:pPr algn="ctr">
              <a:defRPr/>
            </a:pPr>
            <a:r>
              <a:rPr lang="en-US" sz="2200" b="1" dirty="0">
                <a:solidFill>
                  <a:prstClr val="white"/>
                </a:solidFill>
                <a:latin typeface="Arial"/>
                <a:ea typeface="MS PGothic"/>
              </a:rPr>
              <a:t>Gateway Services</a:t>
            </a:r>
          </a:p>
        </p:txBody>
      </p:sp>
      <p:cxnSp>
        <p:nvCxnSpPr>
          <p:cNvPr id="270" name="Straight Arrow Connector 269"/>
          <p:cNvCxnSpPr>
            <a:stCxn id="269" idx="0"/>
            <a:endCxn id="256" idx="2"/>
          </p:cNvCxnSpPr>
          <p:nvPr/>
        </p:nvCxnSpPr>
        <p:spPr>
          <a:xfrm flipH="1" flipV="1">
            <a:off x="11659575" y="4383291"/>
            <a:ext cx="2792411" cy="1175136"/>
          </a:xfrm>
          <a:prstGeom prst="straightConnector1">
            <a:avLst/>
          </a:prstGeom>
          <a:noFill/>
          <a:ln w="3175" cap="flat" cmpd="sng" algn="ctr">
            <a:solidFill>
              <a:srgbClr val="0070C0">
                <a:shade val="95000"/>
                <a:satMod val="105000"/>
              </a:srgbClr>
            </a:solidFill>
            <a:prstDash val="solid"/>
            <a:headEnd type="arrow"/>
            <a:tailEnd type="none"/>
          </a:ln>
          <a:effectLst/>
        </p:spPr>
      </p:cxnSp>
      <p:cxnSp>
        <p:nvCxnSpPr>
          <p:cNvPr id="271" name="Straight Arrow Connector 270"/>
          <p:cNvCxnSpPr>
            <a:stCxn id="252" idx="2"/>
            <a:endCxn id="253" idx="1"/>
          </p:cNvCxnSpPr>
          <p:nvPr/>
        </p:nvCxnSpPr>
        <p:spPr>
          <a:xfrm>
            <a:off x="2553251" y="4313443"/>
            <a:ext cx="4270796" cy="1610109"/>
          </a:xfrm>
          <a:prstGeom prst="straightConnector1">
            <a:avLst/>
          </a:prstGeom>
          <a:noFill/>
          <a:ln w="3175" cap="flat" cmpd="sng" algn="ctr">
            <a:solidFill>
              <a:srgbClr val="0070C0">
                <a:shade val="95000"/>
                <a:satMod val="105000"/>
              </a:srgbClr>
            </a:solidFill>
            <a:prstDash val="solid"/>
            <a:tailEnd type="arrow"/>
          </a:ln>
          <a:effectLst/>
        </p:spPr>
      </p:cxnSp>
      <p:sp>
        <p:nvSpPr>
          <p:cNvPr id="273" name="TextBox 14"/>
          <p:cNvSpPr txBox="1">
            <a:spLocks noChangeArrowheads="1"/>
          </p:cNvSpPr>
          <p:nvPr/>
        </p:nvSpPr>
        <p:spPr bwMode="auto">
          <a:xfrm>
            <a:off x="8344876" y="7902076"/>
            <a:ext cx="1219200" cy="323166"/>
          </a:xfrm>
          <a:prstGeom prst="rect">
            <a:avLst/>
          </a:prstGeom>
          <a:solidFill>
            <a:srgbClr val="0070C0">
              <a:lumMod val="20000"/>
              <a:lumOff val="80000"/>
            </a:srgbClr>
          </a:solidFill>
          <a:ln>
            <a:solidFill>
              <a:srgbClr val="000000">
                <a:lumMod val="40000"/>
                <a:lumOff val="60000"/>
              </a:srgbClr>
            </a:solidFill>
          </a:ln>
        </p:spPr>
        <p:txBody>
          <a:bodyPr tIns="0" bIns="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defRPr/>
            </a:pPr>
            <a:r>
              <a:rPr lang="en-US" sz="2100" dirty="0">
                <a:solidFill>
                  <a:srgbClr val="1F497D"/>
                </a:solidFill>
                <a:ea typeface="ＭＳ Ｐゴシック" pitchFamily="34" charset="-128"/>
              </a:rPr>
              <a:t>Alerts</a:t>
            </a:r>
          </a:p>
        </p:txBody>
      </p:sp>
      <p:sp>
        <p:nvSpPr>
          <p:cNvPr id="274" name="Oval 273"/>
          <p:cNvSpPr/>
          <p:nvPr/>
        </p:nvSpPr>
        <p:spPr bwMode="auto">
          <a:xfrm>
            <a:off x="7922602" y="7759198"/>
            <a:ext cx="666751" cy="609600"/>
          </a:xfrm>
          <a:prstGeom prst="ellipse">
            <a:avLst/>
          </a:prstGeom>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5000" dirty="0">
                <a:solidFill>
                  <a:srgbClr val="53585F"/>
                </a:solidFill>
                <a:latin typeface="Arial"/>
                <a:ea typeface="MS PGothic"/>
              </a:rPr>
              <a:t>1</a:t>
            </a:r>
          </a:p>
        </p:txBody>
      </p:sp>
      <p:sp>
        <p:nvSpPr>
          <p:cNvPr id="276" name="TextBox 14"/>
          <p:cNvSpPr txBox="1">
            <a:spLocks noChangeArrowheads="1"/>
          </p:cNvSpPr>
          <p:nvPr/>
        </p:nvSpPr>
        <p:spPr bwMode="auto">
          <a:xfrm>
            <a:off x="10551948" y="8121151"/>
            <a:ext cx="1219199" cy="323165"/>
          </a:xfrm>
          <a:prstGeom prst="rect">
            <a:avLst/>
          </a:prstGeom>
          <a:solidFill>
            <a:srgbClr val="0070C0">
              <a:lumMod val="20000"/>
              <a:lumOff val="80000"/>
            </a:srgbClr>
          </a:solidFill>
          <a:ln>
            <a:solidFill>
              <a:srgbClr val="000000">
                <a:lumMod val="40000"/>
                <a:lumOff val="60000"/>
              </a:srgbClr>
            </a:solidFill>
          </a:ln>
        </p:spPr>
        <p:txBody>
          <a:bodyPr tIns="0" bIns="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defRPr/>
            </a:pPr>
            <a:r>
              <a:rPr lang="en-US" sz="2100" dirty="0">
                <a:solidFill>
                  <a:srgbClr val="1F497D"/>
                </a:solidFill>
                <a:ea typeface="ＭＳ Ｐゴシック" pitchFamily="34" charset="-128"/>
              </a:rPr>
              <a:t>Tickets</a:t>
            </a:r>
          </a:p>
        </p:txBody>
      </p:sp>
      <p:sp>
        <p:nvSpPr>
          <p:cNvPr id="277" name="Oval 276"/>
          <p:cNvSpPr/>
          <p:nvPr/>
        </p:nvSpPr>
        <p:spPr bwMode="auto">
          <a:xfrm>
            <a:off x="9995867" y="7975099"/>
            <a:ext cx="666750" cy="612774"/>
          </a:xfrm>
          <a:prstGeom prst="ellipse">
            <a:avLst/>
          </a:prstGeom>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5000" dirty="0">
                <a:solidFill>
                  <a:srgbClr val="53585F"/>
                </a:solidFill>
                <a:latin typeface="Arial"/>
                <a:ea typeface="MS PGothic"/>
              </a:rPr>
              <a:t>2</a:t>
            </a:r>
          </a:p>
        </p:txBody>
      </p:sp>
      <p:sp>
        <p:nvSpPr>
          <p:cNvPr id="279" name="TextBox 14"/>
          <p:cNvSpPr txBox="1">
            <a:spLocks noChangeArrowheads="1"/>
          </p:cNvSpPr>
          <p:nvPr/>
        </p:nvSpPr>
        <p:spPr bwMode="auto">
          <a:xfrm>
            <a:off x="14355995" y="6829402"/>
            <a:ext cx="1006474" cy="323166"/>
          </a:xfrm>
          <a:prstGeom prst="rect">
            <a:avLst/>
          </a:prstGeom>
          <a:solidFill>
            <a:srgbClr val="0070C0">
              <a:lumMod val="20000"/>
              <a:lumOff val="80000"/>
            </a:srgbClr>
          </a:solidFill>
          <a:ln>
            <a:solidFill>
              <a:srgbClr val="000000">
                <a:lumMod val="40000"/>
                <a:lumOff val="60000"/>
              </a:srgbClr>
            </a:solidFill>
          </a:ln>
        </p:spPr>
        <p:txBody>
          <a:bodyPr tIns="0" bIns="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defRPr/>
            </a:pPr>
            <a:r>
              <a:rPr lang="en-US" sz="2100" dirty="0">
                <a:solidFill>
                  <a:srgbClr val="1F497D"/>
                </a:solidFill>
                <a:ea typeface="ＭＳ Ｐゴシック" pitchFamily="34" charset="-128"/>
              </a:rPr>
              <a:t>Data</a:t>
            </a:r>
          </a:p>
        </p:txBody>
      </p:sp>
      <p:sp>
        <p:nvSpPr>
          <p:cNvPr id="280" name="Oval 279"/>
          <p:cNvSpPr/>
          <p:nvPr/>
        </p:nvSpPr>
        <p:spPr bwMode="auto">
          <a:xfrm>
            <a:off x="13881103" y="6686528"/>
            <a:ext cx="666751" cy="609600"/>
          </a:xfrm>
          <a:prstGeom prst="ellipse">
            <a:avLst/>
          </a:prstGeom>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5000" dirty="0">
                <a:solidFill>
                  <a:srgbClr val="53585F"/>
                </a:solidFill>
                <a:latin typeface="Arial"/>
                <a:ea typeface="MS PGothic"/>
              </a:rPr>
              <a:t>3</a:t>
            </a:r>
          </a:p>
        </p:txBody>
      </p:sp>
      <p:sp>
        <p:nvSpPr>
          <p:cNvPr id="281" name="Rectangle 280"/>
          <p:cNvSpPr/>
          <p:nvPr/>
        </p:nvSpPr>
        <p:spPr>
          <a:xfrm>
            <a:off x="8852871" y="10082417"/>
            <a:ext cx="1879600" cy="1085850"/>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800" dirty="0" smtClean="0">
                <a:solidFill>
                  <a:prstClr val="white"/>
                </a:solidFill>
                <a:latin typeface="Arial"/>
                <a:ea typeface="MS PGothic"/>
              </a:rPr>
              <a:t>Events</a:t>
            </a:r>
            <a:endParaRPr lang="en-US" sz="2800" dirty="0">
              <a:solidFill>
                <a:prstClr val="white"/>
              </a:solidFill>
              <a:latin typeface="Arial"/>
              <a:ea typeface="MS PGothic"/>
            </a:endParaRPr>
          </a:p>
        </p:txBody>
      </p:sp>
      <p:sp>
        <p:nvSpPr>
          <p:cNvPr id="284" name="Rectangle 283"/>
          <p:cNvSpPr/>
          <p:nvPr/>
        </p:nvSpPr>
        <p:spPr bwMode="auto">
          <a:xfrm>
            <a:off x="1558035" y="11361941"/>
            <a:ext cx="2162528" cy="1089026"/>
          </a:xfrm>
          <a:prstGeom prst="rect">
            <a:avLst/>
          </a:prstGeom>
          <a:solidFill>
            <a:srgbClr val="00B050"/>
          </a:solidFill>
          <a:ln w="25400" cap="flat" cmpd="sng" algn="ctr">
            <a:noFill/>
            <a:prstDash val="solid"/>
          </a:ln>
          <a:effectLst/>
        </p:spPr>
        <p:txBody>
          <a:bodyPr anchor="ctr"/>
          <a:lstStyle/>
          <a:p>
            <a:pPr algn="ctr">
              <a:defRPr/>
            </a:pPr>
            <a:r>
              <a:rPr lang="en-US" sz="2400" b="1" dirty="0">
                <a:solidFill>
                  <a:prstClr val="white"/>
                </a:solidFill>
                <a:latin typeface="Arial"/>
                <a:ea typeface="MS PGothic"/>
              </a:rPr>
              <a:t>Customer</a:t>
            </a:r>
          </a:p>
          <a:p>
            <a:pPr algn="ctr">
              <a:defRPr/>
            </a:pPr>
            <a:r>
              <a:rPr lang="en-US" sz="2400" b="1" dirty="0">
                <a:solidFill>
                  <a:prstClr val="white"/>
                </a:solidFill>
                <a:latin typeface="Arial"/>
                <a:ea typeface="MS PGothic"/>
              </a:rPr>
              <a:t>Application</a:t>
            </a:r>
          </a:p>
        </p:txBody>
      </p:sp>
      <p:cxnSp>
        <p:nvCxnSpPr>
          <p:cNvPr id="285" name="Elbow Connector 284"/>
          <p:cNvCxnSpPr>
            <a:stCxn id="284" idx="1"/>
            <a:endCxn id="252" idx="1"/>
          </p:cNvCxnSpPr>
          <p:nvPr/>
        </p:nvCxnSpPr>
        <p:spPr>
          <a:xfrm rot="10800000">
            <a:off x="1451364" y="3772106"/>
            <a:ext cx="106674" cy="8134348"/>
          </a:xfrm>
          <a:prstGeom prst="bentConnector3">
            <a:avLst>
              <a:gd name="adj1" fmla="val 309738"/>
            </a:avLst>
          </a:prstGeom>
          <a:noFill/>
          <a:ln w="9525" cap="flat" cmpd="sng" algn="ctr">
            <a:solidFill>
              <a:srgbClr val="000000"/>
            </a:solidFill>
            <a:prstDash val="solid"/>
          </a:ln>
          <a:effectLst/>
        </p:spPr>
      </p:cxnSp>
      <p:cxnSp>
        <p:nvCxnSpPr>
          <p:cNvPr id="286" name="Straight Arrow Connector 285"/>
          <p:cNvCxnSpPr>
            <a:stCxn id="255" idx="3"/>
            <a:endCxn id="256" idx="1"/>
          </p:cNvCxnSpPr>
          <p:nvPr/>
        </p:nvCxnSpPr>
        <p:spPr>
          <a:xfrm>
            <a:off x="9017971" y="3835602"/>
            <a:ext cx="1470024" cy="0"/>
          </a:xfrm>
          <a:prstGeom prst="straightConnector1">
            <a:avLst/>
          </a:prstGeom>
          <a:noFill/>
          <a:ln w="3175" cap="flat" cmpd="sng" algn="ctr">
            <a:solidFill>
              <a:srgbClr val="0070C0">
                <a:shade val="95000"/>
                <a:satMod val="105000"/>
              </a:srgbClr>
            </a:solidFill>
            <a:prstDash val="solid"/>
            <a:tailEnd type="arrow"/>
          </a:ln>
          <a:effectLst/>
        </p:spPr>
      </p:cxnSp>
      <p:sp>
        <p:nvSpPr>
          <p:cNvPr id="287" name="Rectangle 286"/>
          <p:cNvSpPr/>
          <p:nvPr/>
        </p:nvSpPr>
        <p:spPr>
          <a:xfrm>
            <a:off x="3283263" y="8094746"/>
            <a:ext cx="1644650" cy="730250"/>
          </a:xfrm>
          <a:prstGeom prst="rect">
            <a:avLst/>
          </a:prstGeom>
          <a:solidFill>
            <a:srgbClr val="0070C0">
              <a:lumMod val="60000"/>
              <a:lumOff val="40000"/>
            </a:srgbClr>
          </a:solidFill>
          <a:ln w="25400" cap="flat" cmpd="sng" algn="ctr">
            <a:solidFill>
              <a:srgbClr val="0070C0">
                <a:shade val="50000"/>
              </a:srgbClr>
            </a:solidFill>
            <a:prstDash val="solid"/>
          </a:ln>
          <a:effectLst/>
        </p:spPr>
        <p:txBody>
          <a:bodyPr anchor="ctr"/>
          <a:lstStyle/>
          <a:p>
            <a:pPr algn="ctr">
              <a:defRPr/>
            </a:pPr>
            <a:r>
              <a:rPr lang="en-US" sz="2200" b="1" dirty="0">
                <a:solidFill>
                  <a:prstClr val="white"/>
                </a:solidFill>
                <a:latin typeface="Arial"/>
                <a:ea typeface="MS PGothic"/>
              </a:rPr>
              <a:t>APM</a:t>
            </a:r>
          </a:p>
          <a:p>
            <a:pPr algn="ctr">
              <a:defRPr/>
            </a:pPr>
            <a:r>
              <a:rPr lang="en-US" sz="2200" b="1" dirty="0">
                <a:solidFill>
                  <a:prstClr val="white"/>
                </a:solidFill>
                <a:latin typeface="Arial"/>
                <a:ea typeface="MS PGothic"/>
              </a:rPr>
              <a:t>Agent</a:t>
            </a:r>
          </a:p>
        </p:txBody>
      </p:sp>
      <p:cxnSp>
        <p:nvCxnSpPr>
          <p:cNvPr id="288" name="Straight Arrow Connector 287"/>
          <p:cNvCxnSpPr>
            <a:stCxn id="258" idx="0"/>
            <a:endCxn id="253" idx="2"/>
          </p:cNvCxnSpPr>
          <p:nvPr/>
        </p:nvCxnSpPr>
        <p:spPr>
          <a:xfrm flipV="1">
            <a:off x="6380300" y="6472827"/>
            <a:ext cx="1540709" cy="2704712"/>
          </a:xfrm>
          <a:prstGeom prst="straightConnector1">
            <a:avLst/>
          </a:prstGeom>
          <a:noFill/>
          <a:ln w="3175" cap="flat" cmpd="sng" algn="ctr">
            <a:solidFill>
              <a:srgbClr val="0070C0">
                <a:shade val="95000"/>
                <a:satMod val="105000"/>
              </a:srgbClr>
            </a:solidFill>
            <a:prstDash val="solid"/>
            <a:tailEnd type="arrow"/>
          </a:ln>
          <a:effectLst/>
        </p:spPr>
      </p:cxnSp>
      <p:sp>
        <p:nvSpPr>
          <p:cNvPr id="289" name="Can 288"/>
          <p:cNvSpPr/>
          <p:nvPr/>
        </p:nvSpPr>
        <p:spPr>
          <a:xfrm>
            <a:off x="3374621" y="11292091"/>
            <a:ext cx="365124" cy="320678"/>
          </a:xfrm>
          <a:prstGeom prst="can">
            <a:avLst/>
          </a:prstGeom>
          <a:solidFill>
            <a:srgbClr val="0070C0"/>
          </a:solidFill>
          <a:ln w="25400" cap="flat" cmpd="sng" algn="ctr">
            <a:solidFill>
              <a:srgbClr val="0070C0">
                <a:shade val="50000"/>
              </a:srgbClr>
            </a:solidFill>
            <a:prstDash val="solid"/>
          </a:ln>
          <a:effectLst/>
        </p:spPr>
        <p:txBody>
          <a:bodyPr anchor="ctr"/>
          <a:lstStyle/>
          <a:p>
            <a:pPr algn="ctr">
              <a:defRPr/>
            </a:pPr>
            <a:endParaRPr lang="en-US" sz="5000">
              <a:ln>
                <a:solidFill>
                  <a:prstClr val="white"/>
                </a:solidFill>
              </a:ln>
              <a:solidFill>
                <a:prstClr val="white"/>
              </a:solidFill>
              <a:latin typeface="Arial"/>
              <a:ea typeface="MS PGothic"/>
            </a:endParaRPr>
          </a:p>
        </p:txBody>
      </p:sp>
      <p:cxnSp>
        <p:nvCxnSpPr>
          <p:cNvPr id="290" name="Straight Arrow Connector 289"/>
          <p:cNvCxnSpPr/>
          <p:nvPr/>
        </p:nvCxnSpPr>
        <p:spPr>
          <a:xfrm flipV="1">
            <a:off x="4122120" y="10260217"/>
            <a:ext cx="1813331" cy="1192214"/>
          </a:xfrm>
          <a:prstGeom prst="straightConnector1">
            <a:avLst/>
          </a:prstGeom>
          <a:noFill/>
          <a:ln w="3175" cap="flat" cmpd="sng" algn="ctr">
            <a:solidFill>
              <a:srgbClr val="0070C0">
                <a:shade val="95000"/>
                <a:satMod val="105000"/>
              </a:srgbClr>
            </a:solidFill>
            <a:prstDash val="solid"/>
            <a:tailEnd type="arrow"/>
          </a:ln>
          <a:effectLst/>
        </p:spPr>
      </p:cxnSp>
      <p:cxnSp>
        <p:nvCxnSpPr>
          <p:cNvPr id="291" name="Straight Arrow Connector 290"/>
          <p:cNvCxnSpPr>
            <a:stCxn id="284" idx="0"/>
            <a:endCxn id="287" idx="2"/>
          </p:cNvCxnSpPr>
          <p:nvPr/>
        </p:nvCxnSpPr>
        <p:spPr>
          <a:xfrm flipV="1">
            <a:off x="2639299" y="8824996"/>
            <a:ext cx="1466289" cy="2536945"/>
          </a:xfrm>
          <a:prstGeom prst="straightConnector1">
            <a:avLst/>
          </a:prstGeom>
          <a:noFill/>
          <a:ln w="3175" cap="flat" cmpd="sng" algn="ctr">
            <a:solidFill>
              <a:srgbClr val="0070C0">
                <a:shade val="95000"/>
                <a:satMod val="105000"/>
              </a:srgbClr>
            </a:solidFill>
            <a:prstDash val="solid"/>
            <a:tailEnd type="arrow"/>
          </a:ln>
          <a:effectLst/>
        </p:spPr>
      </p:cxnSp>
      <p:sp>
        <p:nvSpPr>
          <p:cNvPr id="292" name="TextBox 10"/>
          <p:cNvSpPr txBox="1">
            <a:spLocks noChangeArrowheads="1"/>
          </p:cNvSpPr>
          <p:nvPr/>
        </p:nvSpPr>
        <p:spPr bwMode="auto">
          <a:xfrm>
            <a:off x="14007667" y="8824996"/>
            <a:ext cx="10078550" cy="4401205"/>
          </a:xfrm>
          <a:prstGeom prst="rect">
            <a:avLst/>
          </a:prstGeom>
          <a:solidFill>
            <a:srgbClr val="FFFFFF">
              <a:lumMod val="95000"/>
            </a:srgbClr>
          </a:solidFill>
          <a:ln>
            <a:solidFill>
              <a:srgbClr val="0070C0"/>
            </a:solid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Arial" panose="020B0604020202020204" pitchFamily="34" charset="0"/>
              <a:buNone/>
              <a:defRPr/>
            </a:pPr>
            <a:r>
              <a:rPr lang="en-US" altLang="en-US" sz="2800" b="1" dirty="0">
                <a:solidFill>
                  <a:srgbClr val="1F497D"/>
                </a:solidFill>
                <a:cs typeface="Arial" panose="020B0604020202020204" pitchFamily="34" charset="0"/>
              </a:rPr>
              <a:t>Consolidated App Ops</a:t>
            </a:r>
          </a:p>
          <a:p>
            <a:pPr>
              <a:spcBef>
                <a:spcPct val="0"/>
              </a:spcBef>
              <a:buFont typeface="Arial" panose="020B0604020202020204" pitchFamily="34" charset="0"/>
              <a:buNone/>
              <a:defRPr/>
            </a:pPr>
            <a:r>
              <a:rPr lang="en-US" altLang="en-US" sz="2800" dirty="0">
                <a:solidFill>
                  <a:srgbClr val="1F497D"/>
                </a:solidFill>
                <a:cs typeface="Arial" panose="020B0604020202020204" pitchFamily="34" charset="0"/>
              </a:rPr>
              <a:t>The Customer’ Application is developed, deployed, and hosted in Bluemix &amp; </a:t>
            </a:r>
            <a:r>
              <a:rPr lang="en-US" altLang="en-US" sz="2800" dirty="0" err="1">
                <a:solidFill>
                  <a:srgbClr val="1F497D"/>
                </a:solidFill>
                <a:cs typeface="Arial" panose="020B0604020202020204" pitchFamily="34" charset="0"/>
              </a:rPr>
              <a:t>APMaaS</a:t>
            </a:r>
            <a:r>
              <a:rPr lang="en-US" altLang="en-US" sz="2800" dirty="0">
                <a:solidFill>
                  <a:srgbClr val="1F497D"/>
                </a:solidFill>
                <a:cs typeface="Arial" panose="020B0604020202020204" pitchFamily="34" charset="0"/>
              </a:rPr>
              <a:t> monitors both the Bluemix &amp; On Premise portions</a:t>
            </a:r>
          </a:p>
          <a:p>
            <a:pPr>
              <a:spcBef>
                <a:spcPct val="0"/>
              </a:spcBef>
              <a:buFont typeface="Arial" panose="020B0604020202020204" pitchFamily="34" charset="0"/>
              <a:buNone/>
              <a:defRPr/>
            </a:pPr>
            <a:endParaRPr lang="en-US" altLang="en-US" sz="2800" dirty="0">
              <a:solidFill>
                <a:srgbClr val="1F497D"/>
              </a:solidFill>
              <a:cs typeface="Arial" panose="020B0604020202020204" pitchFamily="34" charset="0"/>
            </a:endParaRPr>
          </a:p>
          <a:p>
            <a:pPr>
              <a:spcBef>
                <a:spcPct val="0"/>
              </a:spcBef>
              <a:buFont typeface="Arial" panose="020B0604020202020204" pitchFamily="34" charset="0"/>
              <a:buNone/>
              <a:defRPr/>
            </a:pPr>
            <a:r>
              <a:rPr lang="en-US" altLang="en-US" sz="2800" dirty="0">
                <a:solidFill>
                  <a:srgbClr val="1F497D"/>
                </a:solidFill>
                <a:cs typeface="Arial" panose="020B0604020202020204" pitchFamily="34" charset="0"/>
              </a:rPr>
              <a:t>1 Alerts from </a:t>
            </a:r>
            <a:r>
              <a:rPr lang="en-US" altLang="en-US" sz="2800" dirty="0" err="1">
                <a:solidFill>
                  <a:srgbClr val="1F497D"/>
                </a:solidFill>
                <a:cs typeface="Arial" panose="020B0604020202020204" pitchFamily="34" charset="0"/>
              </a:rPr>
              <a:t>APMaaS</a:t>
            </a:r>
            <a:r>
              <a:rPr lang="en-US" altLang="en-US" sz="2800" dirty="0">
                <a:solidFill>
                  <a:srgbClr val="1F497D"/>
                </a:solidFill>
                <a:cs typeface="Arial" panose="020B0604020202020204" pitchFamily="34" charset="0"/>
              </a:rPr>
              <a:t> are forwarded to the On </a:t>
            </a:r>
            <a:r>
              <a:rPr lang="en-US" altLang="en-US" sz="2800" dirty="0" err="1">
                <a:solidFill>
                  <a:srgbClr val="1F497D"/>
                </a:solidFill>
                <a:cs typeface="Arial" panose="020B0604020202020204" pitchFamily="34" charset="0"/>
              </a:rPr>
              <a:t>Prem</a:t>
            </a:r>
            <a:r>
              <a:rPr lang="en-US" altLang="en-US" sz="2800" dirty="0">
                <a:solidFill>
                  <a:srgbClr val="1F497D"/>
                </a:solidFill>
                <a:cs typeface="Arial" panose="020B0604020202020204" pitchFamily="34" charset="0"/>
              </a:rPr>
              <a:t> Omnibus</a:t>
            </a:r>
          </a:p>
          <a:p>
            <a:pPr>
              <a:spcBef>
                <a:spcPct val="0"/>
              </a:spcBef>
              <a:buFont typeface="Arial" panose="020B0604020202020204" pitchFamily="34" charset="0"/>
              <a:buNone/>
              <a:defRPr/>
            </a:pPr>
            <a:r>
              <a:rPr lang="en-US" altLang="en-US" sz="2800" dirty="0">
                <a:solidFill>
                  <a:srgbClr val="1F497D"/>
                </a:solidFill>
                <a:cs typeface="Arial" panose="020B0604020202020204" pitchFamily="34" charset="0"/>
              </a:rPr>
              <a:t>2 Omnibus correlates data and opens trouble tickets in </a:t>
            </a:r>
            <a:r>
              <a:rPr lang="en-US" altLang="en-US" sz="2800" dirty="0" err="1">
                <a:solidFill>
                  <a:srgbClr val="1F497D"/>
                </a:solidFill>
                <a:cs typeface="Arial" panose="020B0604020202020204" pitchFamily="34" charset="0"/>
              </a:rPr>
              <a:t>SCCDaaS</a:t>
            </a:r>
            <a:endParaRPr lang="en-US" altLang="en-US" sz="2800" dirty="0">
              <a:solidFill>
                <a:srgbClr val="1F497D"/>
              </a:solidFill>
              <a:cs typeface="Arial" panose="020B0604020202020204" pitchFamily="34" charset="0"/>
            </a:endParaRPr>
          </a:p>
          <a:p>
            <a:pPr>
              <a:spcBef>
                <a:spcPct val="0"/>
              </a:spcBef>
              <a:buFont typeface="Arial" panose="020B0604020202020204" pitchFamily="34" charset="0"/>
              <a:buNone/>
              <a:defRPr/>
            </a:pPr>
            <a:r>
              <a:rPr lang="en-US" altLang="en-US" sz="2800" dirty="0">
                <a:solidFill>
                  <a:srgbClr val="1F497D"/>
                </a:solidFill>
                <a:cs typeface="Arial" panose="020B0604020202020204" pitchFamily="34" charset="0"/>
              </a:rPr>
              <a:t>3 Intelligent Console queries Omnibus via the Gateway Services</a:t>
            </a:r>
          </a:p>
          <a:p>
            <a:pPr>
              <a:spcBef>
                <a:spcPct val="0"/>
              </a:spcBef>
              <a:buFont typeface="Arial" panose="020B0604020202020204" pitchFamily="34" charset="0"/>
              <a:buNone/>
              <a:defRPr/>
            </a:pPr>
            <a:r>
              <a:rPr lang="en-US" altLang="en-US" sz="2800" dirty="0">
                <a:solidFill>
                  <a:srgbClr val="1F497D"/>
                </a:solidFill>
                <a:cs typeface="Arial" panose="020B0604020202020204" pitchFamily="34" charset="0"/>
              </a:rPr>
              <a:t>4 Intelligent Console shows Correlated dashboards from </a:t>
            </a:r>
            <a:r>
              <a:rPr lang="en-US" altLang="en-US" sz="2800" dirty="0" err="1">
                <a:solidFill>
                  <a:srgbClr val="1F497D"/>
                </a:solidFill>
                <a:cs typeface="Arial" panose="020B0604020202020204" pitchFamily="34" charset="0"/>
              </a:rPr>
              <a:t>SaaS&amp;OnPrem</a:t>
            </a:r>
            <a:endParaRPr lang="en-US" altLang="en-US" sz="2800" dirty="0">
              <a:solidFill>
                <a:srgbClr val="1F497D"/>
              </a:solidFill>
              <a:cs typeface="Arial" panose="020B0604020202020204" pitchFamily="34" charset="0"/>
            </a:endParaRPr>
          </a:p>
        </p:txBody>
      </p:sp>
      <p:sp>
        <p:nvSpPr>
          <p:cNvPr id="58" name="Rectangle 57"/>
          <p:cNvSpPr/>
          <p:nvPr/>
        </p:nvSpPr>
        <p:spPr>
          <a:xfrm>
            <a:off x="10713575" y="1242368"/>
            <a:ext cx="2011680" cy="548640"/>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000" dirty="0">
                <a:solidFill>
                  <a:prstClr val="white"/>
                </a:solidFill>
                <a:latin typeface="Arial"/>
                <a:ea typeface="MS PGothic"/>
              </a:rPr>
              <a:t>SME Members</a:t>
            </a:r>
          </a:p>
        </p:txBody>
      </p:sp>
      <p:sp>
        <p:nvSpPr>
          <p:cNvPr id="294" name="TextBox 14"/>
          <p:cNvSpPr txBox="1">
            <a:spLocks noChangeArrowheads="1"/>
          </p:cNvSpPr>
          <p:nvPr/>
        </p:nvSpPr>
        <p:spPr bwMode="auto">
          <a:xfrm>
            <a:off x="10541940" y="3116466"/>
            <a:ext cx="1866903" cy="323166"/>
          </a:xfrm>
          <a:prstGeom prst="rect">
            <a:avLst/>
          </a:prstGeom>
          <a:solidFill>
            <a:srgbClr val="0070C0">
              <a:lumMod val="20000"/>
              <a:lumOff val="80000"/>
            </a:srgbClr>
          </a:solidFill>
          <a:ln>
            <a:solidFill>
              <a:srgbClr val="000000">
                <a:lumMod val="40000"/>
                <a:lumOff val="60000"/>
              </a:srgbClr>
            </a:solidFill>
          </a:ln>
        </p:spPr>
        <p:txBody>
          <a:bodyPr tIns="0" bIns="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r" eaLnBrk="1" hangingPunct="1">
              <a:defRPr/>
            </a:pPr>
            <a:r>
              <a:rPr lang="en-US" sz="2100" dirty="0">
                <a:solidFill>
                  <a:srgbClr val="1F497D"/>
                </a:solidFill>
                <a:ea typeface="ＭＳ Ｐゴシック" pitchFamily="34" charset="-128"/>
              </a:rPr>
              <a:t>Dashboards</a:t>
            </a:r>
          </a:p>
        </p:txBody>
      </p:sp>
      <p:sp>
        <p:nvSpPr>
          <p:cNvPr id="295" name="Oval 294"/>
          <p:cNvSpPr/>
          <p:nvPr/>
        </p:nvSpPr>
        <p:spPr bwMode="auto">
          <a:xfrm>
            <a:off x="10108775" y="2957716"/>
            <a:ext cx="666750" cy="609600"/>
          </a:xfrm>
          <a:prstGeom prst="ellipse">
            <a:avLst/>
          </a:prstGeom>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5000" dirty="0">
                <a:solidFill>
                  <a:srgbClr val="53585F"/>
                </a:solidFill>
                <a:latin typeface="Arial"/>
                <a:ea typeface="MS PGothic"/>
              </a:rPr>
              <a:t>4</a:t>
            </a:r>
          </a:p>
        </p:txBody>
      </p:sp>
      <p:sp>
        <p:nvSpPr>
          <p:cNvPr id="61" name="Rectangle 60"/>
          <p:cNvSpPr/>
          <p:nvPr/>
        </p:nvSpPr>
        <p:spPr>
          <a:xfrm>
            <a:off x="8522369" y="1261222"/>
            <a:ext cx="2011680" cy="548640"/>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000" dirty="0" smtClean="0">
                <a:solidFill>
                  <a:prstClr val="white"/>
                </a:solidFill>
                <a:latin typeface="Arial"/>
                <a:ea typeface="MS PGothic"/>
              </a:rPr>
              <a:t>Runbooks</a:t>
            </a:r>
            <a:endParaRPr lang="en-US" sz="2000" dirty="0">
              <a:solidFill>
                <a:prstClr val="white"/>
              </a:solidFill>
              <a:latin typeface="Arial"/>
              <a:ea typeface="MS PGothic"/>
            </a:endParaRPr>
          </a:p>
        </p:txBody>
      </p:sp>
      <p:sp>
        <p:nvSpPr>
          <p:cNvPr id="62" name="Rectangle 61"/>
          <p:cNvSpPr/>
          <p:nvPr/>
        </p:nvSpPr>
        <p:spPr>
          <a:xfrm>
            <a:off x="8515881" y="1990972"/>
            <a:ext cx="4201160" cy="795744"/>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800" dirty="0">
                <a:solidFill>
                  <a:prstClr val="white"/>
                </a:solidFill>
                <a:latin typeface="Arial"/>
                <a:ea typeface="MS PGothic"/>
              </a:rPr>
              <a:t>Virtual War Room</a:t>
            </a:r>
          </a:p>
        </p:txBody>
      </p:sp>
      <p:sp>
        <p:nvSpPr>
          <p:cNvPr id="75" name="TextBox 10"/>
          <p:cNvSpPr txBox="1">
            <a:spLocks noChangeArrowheads="1"/>
          </p:cNvSpPr>
          <p:nvPr/>
        </p:nvSpPr>
        <p:spPr bwMode="auto">
          <a:xfrm>
            <a:off x="15843518" y="712572"/>
            <a:ext cx="7914140" cy="3539430"/>
          </a:xfrm>
          <a:prstGeom prst="rect">
            <a:avLst/>
          </a:prstGeom>
          <a:solidFill>
            <a:srgbClr val="FFFFFF">
              <a:lumMod val="95000"/>
            </a:srgbClr>
          </a:solidFill>
          <a:ln>
            <a:solidFill>
              <a:srgbClr val="0070C0"/>
            </a:solidFill>
          </a:ln>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 typeface="Arial" panose="020B0604020202020204" pitchFamily="34" charset="0"/>
              <a:buNone/>
              <a:defRPr/>
            </a:pPr>
            <a:r>
              <a:rPr lang="en-US" altLang="en-US" sz="2800" b="1" dirty="0">
                <a:solidFill>
                  <a:srgbClr val="1F497D"/>
                </a:solidFill>
                <a:cs typeface="Arial" panose="020B0604020202020204" pitchFamily="34" charset="0"/>
              </a:rPr>
              <a:t>Virtual War Room</a:t>
            </a:r>
          </a:p>
          <a:p>
            <a:pPr>
              <a:spcBef>
                <a:spcPct val="0"/>
              </a:spcBef>
              <a:buFont typeface="Arial" panose="020B0604020202020204" pitchFamily="34" charset="0"/>
              <a:buNone/>
              <a:defRPr/>
            </a:pPr>
            <a:r>
              <a:rPr lang="en-US" altLang="en-US" sz="2800" dirty="0">
                <a:solidFill>
                  <a:srgbClr val="1F497D"/>
                </a:solidFill>
                <a:cs typeface="Arial" panose="020B0604020202020204" pitchFamily="34" charset="0"/>
              </a:rPr>
              <a:t>Resolve outages quickly by:</a:t>
            </a:r>
          </a:p>
          <a:p>
            <a:pPr>
              <a:spcBef>
                <a:spcPct val="0"/>
              </a:spcBef>
              <a:buFont typeface="Arial" panose="020B0604020202020204" pitchFamily="34" charset="0"/>
              <a:buNone/>
              <a:defRPr/>
            </a:pPr>
            <a:r>
              <a:rPr lang="en-US" altLang="en-US" sz="2800" dirty="0">
                <a:solidFill>
                  <a:srgbClr val="1F497D"/>
                </a:solidFill>
                <a:cs typeface="Arial" panose="020B0604020202020204" pitchFamily="34" charset="0"/>
              </a:rPr>
              <a:t>1 Collaborating with Subject Matter Experts using a shared </a:t>
            </a:r>
            <a:r>
              <a:rPr lang="en-US" altLang="en-US" sz="2800" dirty="0" err="1">
                <a:solidFill>
                  <a:srgbClr val="1F497D"/>
                </a:solidFill>
                <a:cs typeface="Arial" panose="020B0604020202020204" pitchFamily="34" charset="0"/>
              </a:rPr>
              <a:t>Teamboard</a:t>
            </a:r>
            <a:r>
              <a:rPr lang="en-US" altLang="en-US" sz="2800" dirty="0">
                <a:solidFill>
                  <a:srgbClr val="1F497D"/>
                </a:solidFill>
                <a:cs typeface="Arial" panose="020B0604020202020204" pitchFamily="34" charset="0"/>
              </a:rPr>
              <a:t> to see status, data, and ideas from your team.  </a:t>
            </a:r>
          </a:p>
          <a:p>
            <a:pPr>
              <a:spcBef>
                <a:spcPct val="0"/>
              </a:spcBef>
              <a:buFont typeface="Arial" panose="020B0604020202020204" pitchFamily="34" charset="0"/>
              <a:buNone/>
              <a:defRPr/>
            </a:pPr>
            <a:r>
              <a:rPr lang="en-US" altLang="en-US" sz="2800" dirty="0">
                <a:solidFill>
                  <a:srgbClr val="1F497D"/>
                </a:solidFill>
                <a:cs typeface="Arial" panose="020B0604020202020204" pitchFamily="34" charset="0"/>
              </a:rPr>
              <a:t>2 Follow Best Practices defined in a </a:t>
            </a:r>
            <a:r>
              <a:rPr lang="en-US" altLang="en-US" sz="2800" dirty="0" err="1">
                <a:solidFill>
                  <a:srgbClr val="1F497D"/>
                </a:solidFill>
                <a:cs typeface="Arial" panose="020B0604020202020204" pitchFamily="34" charset="0"/>
              </a:rPr>
              <a:t>Runbook</a:t>
            </a:r>
            <a:r>
              <a:rPr lang="en-US" altLang="en-US" sz="2800" dirty="0">
                <a:solidFill>
                  <a:srgbClr val="1F497D"/>
                </a:solidFill>
                <a:cs typeface="Arial" panose="020B0604020202020204" pitchFamily="34" charset="0"/>
              </a:rPr>
              <a:t> to diagnose problems &amp; run corrective action.  </a:t>
            </a:r>
          </a:p>
          <a:p>
            <a:pPr>
              <a:spcBef>
                <a:spcPct val="0"/>
              </a:spcBef>
              <a:buFont typeface="Arial" panose="020B0604020202020204" pitchFamily="34" charset="0"/>
              <a:buNone/>
              <a:defRPr/>
            </a:pPr>
            <a:r>
              <a:rPr lang="en-US" altLang="en-US" sz="2800" dirty="0">
                <a:solidFill>
                  <a:srgbClr val="1F497D"/>
                </a:solidFill>
                <a:cs typeface="Arial" panose="020B0604020202020204" pitchFamily="34" charset="0"/>
              </a:rPr>
              <a:t>3 Calendar shows changes across your apps &amp; </a:t>
            </a:r>
            <a:r>
              <a:rPr lang="en-US" altLang="en-US" sz="2800" dirty="0" err="1">
                <a:solidFill>
                  <a:srgbClr val="1F497D"/>
                </a:solidFill>
                <a:cs typeface="Arial" panose="020B0604020202020204" pitchFamily="34" charset="0"/>
              </a:rPr>
              <a:t>env</a:t>
            </a:r>
            <a:r>
              <a:rPr lang="en-US" altLang="en-US" sz="2800" dirty="0">
                <a:solidFill>
                  <a:srgbClr val="1F497D"/>
                </a:solidFill>
                <a:cs typeface="Arial" panose="020B0604020202020204" pitchFamily="34" charset="0"/>
              </a:rPr>
              <a:t> </a:t>
            </a:r>
          </a:p>
        </p:txBody>
      </p:sp>
      <p:sp>
        <p:nvSpPr>
          <p:cNvPr id="80" name="Rectangle 79"/>
          <p:cNvSpPr/>
          <p:nvPr/>
        </p:nvSpPr>
        <p:spPr>
          <a:xfrm>
            <a:off x="10707087" y="516042"/>
            <a:ext cx="2011680" cy="548640"/>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000" dirty="0">
                <a:solidFill>
                  <a:prstClr val="white"/>
                </a:solidFill>
                <a:latin typeface="Arial"/>
                <a:ea typeface="MS PGothic"/>
              </a:rPr>
              <a:t>Calendar</a:t>
            </a:r>
          </a:p>
        </p:txBody>
      </p:sp>
      <p:sp>
        <p:nvSpPr>
          <p:cNvPr id="81" name="Rectangle 80"/>
          <p:cNvSpPr/>
          <p:nvPr/>
        </p:nvSpPr>
        <p:spPr>
          <a:xfrm>
            <a:off x="8515881" y="534896"/>
            <a:ext cx="2011680" cy="548640"/>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000" dirty="0" err="1">
                <a:solidFill>
                  <a:prstClr val="white"/>
                </a:solidFill>
                <a:latin typeface="Arial"/>
                <a:ea typeface="MS PGothic"/>
              </a:rPr>
              <a:t>Teamboard</a:t>
            </a:r>
            <a:endParaRPr lang="en-US" sz="2000" dirty="0">
              <a:solidFill>
                <a:prstClr val="white"/>
              </a:solidFill>
              <a:latin typeface="Arial"/>
              <a:ea typeface="MS PGothic"/>
            </a:endParaRPr>
          </a:p>
        </p:txBody>
      </p:sp>
      <p:sp>
        <p:nvSpPr>
          <p:cNvPr id="21" name="Right Arrow 20"/>
          <p:cNvSpPr/>
          <p:nvPr/>
        </p:nvSpPr>
        <p:spPr>
          <a:xfrm>
            <a:off x="9769962" y="11496600"/>
            <a:ext cx="4237704" cy="2083232"/>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3600" dirty="0">
                <a:solidFill>
                  <a:srgbClr val="53585F"/>
                </a:solidFill>
              </a:rPr>
              <a:t>Discover &amp; Track Problems</a:t>
            </a:r>
          </a:p>
        </p:txBody>
      </p:sp>
      <p:sp>
        <p:nvSpPr>
          <p:cNvPr id="90" name="Right Arrow 89"/>
          <p:cNvSpPr/>
          <p:nvPr/>
        </p:nvSpPr>
        <p:spPr>
          <a:xfrm flipH="1">
            <a:off x="19880684" y="-302580"/>
            <a:ext cx="4237704" cy="2083232"/>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3600" dirty="0">
                <a:solidFill>
                  <a:srgbClr val="53585F"/>
                </a:solidFill>
              </a:rPr>
              <a:t>Collaborate to Solve Problems</a:t>
            </a:r>
          </a:p>
        </p:txBody>
      </p:sp>
      <p:sp>
        <p:nvSpPr>
          <p:cNvPr id="25" name="Rounded Rectangle 24"/>
          <p:cNvSpPr/>
          <p:nvPr/>
        </p:nvSpPr>
        <p:spPr>
          <a:xfrm>
            <a:off x="1103765" y="228604"/>
            <a:ext cx="4572000" cy="248622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buClr>
                <a:srgbClr val="000000"/>
              </a:buClr>
            </a:pPr>
            <a:r>
              <a:rPr lang="en-US" sz="3600" b="1" dirty="0">
                <a:solidFill>
                  <a:srgbClr val="53585F"/>
                </a:solidFill>
              </a:rPr>
              <a:t>Consolidated </a:t>
            </a:r>
          </a:p>
          <a:p>
            <a:pPr>
              <a:buClr>
                <a:srgbClr val="000000"/>
              </a:buClr>
            </a:pPr>
            <a:r>
              <a:rPr lang="en-US" sz="3600" b="1" dirty="0">
                <a:solidFill>
                  <a:srgbClr val="53585F"/>
                </a:solidFill>
              </a:rPr>
              <a:t>App Ops &amp;</a:t>
            </a:r>
          </a:p>
          <a:p>
            <a:pPr>
              <a:buClr>
                <a:srgbClr val="000000"/>
              </a:buClr>
            </a:pPr>
            <a:r>
              <a:rPr lang="en-US" sz="3600" b="1" dirty="0">
                <a:solidFill>
                  <a:srgbClr val="53585F"/>
                </a:solidFill>
              </a:rPr>
              <a:t>Virtual War Room</a:t>
            </a:r>
            <a:endParaRPr lang="en-US" sz="3600" dirty="0">
              <a:solidFill>
                <a:srgbClr val="53585F"/>
              </a:solidFill>
            </a:endParaRPr>
          </a:p>
        </p:txBody>
      </p:sp>
      <p:sp>
        <p:nvSpPr>
          <p:cNvPr id="65" name="Rectangle 64"/>
          <p:cNvSpPr/>
          <p:nvPr/>
        </p:nvSpPr>
        <p:spPr>
          <a:xfrm>
            <a:off x="13629661" y="4441214"/>
            <a:ext cx="2011680" cy="548640"/>
          </a:xfrm>
          <a:prstGeom prst="rect">
            <a:avLst/>
          </a:prstGeom>
          <a:solidFill>
            <a:srgbClr val="0070C0"/>
          </a:solidFill>
          <a:ln w="25400" cap="flat" cmpd="sng" algn="ctr">
            <a:solidFill>
              <a:srgbClr val="0070C0">
                <a:shade val="50000"/>
              </a:srgbClr>
            </a:solidFill>
            <a:prstDash val="solid"/>
          </a:ln>
          <a:effectLst/>
        </p:spPr>
        <p:txBody>
          <a:bodyPr anchor="ctr"/>
          <a:lstStyle/>
          <a:p>
            <a:pPr algn="ctr">
              <a:defRPr/>
            </a:pPr>
            <a:r>
              <a:rPr lang="en-US" sz="2000" dirty="0" smtClean="0">
                <a:solidFill>
                  <a:prstClr val="white"/>
                </a:solidFill>
                <a:latin typeface="Arial"/>
                <a:ea typeface="MS PGothic"/>
              </a:rPr>
              <a:t>Notification </a:t>
            </a:r>
            <a:endParaRPr lang="en-US" sz="2000" dirty="0">
              <a:solidFill>
                <a:prstClr val="white"/>
              </a:solidFill>
              <a:latin typeface="Arial"/>
              <a:ea typeface="MS PGothic"/>
            </a:endParaRPr>
          </a:p>
        </p:txBody>
      </p:sp>
    </p:spTree>
    <p:extLst>
      <p:ext uri="{BB962C8B-B14F-4D97-AF65-F5344CB8AC3E}">
        <p14:creationId xmlns:p14="http://schemas.microsoft.com/office/powerpoint/2010/main" val="3945921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Placeholder 5"/>
          <p:cNvSpPr>
            <a:spLocks noGrp="1"/>
          </p:cNvSpPr>
          <p:nvPr>
            <p:ph type="body" sz="quarter" idx="12"/>
          </p:nvPr>
        </p:nvSpPr>
        <p:spPr>
          <a:xfrm>
            <a:off x="17908290" y="2222501"/>
            <a:ext cx="5606860" cy="4147822"/>
          </a:xfrm>
        </p:spPr>
        <p:txBody>
          <a:bodyPr>
            <a:normAutofit/>
          </a:bodyPr>
          <a:lstStyle/>
          <a:p>
            <a:pPr algn="ctr">
              <a:lnSpc>
                <a:spcPct val="90000"/>
              </a:lnSpc>
              <a:spcBef>
                <a:spcPts val="1200"/>
              </a:spcBef>
            </a:pPr>
            <a:r>
              <a:rPr lang="en-US" altLang="en-US" dirty="0" smtClean="0">
                <a:solidFill>
                  <a:schemeClr val="bg1"/>
                </a:solidFill>
              </a:rPr>
              <a:t>Finding the balance between agility and </a:t>
            </a:r>
            <a:r>
              <a:rPr lang="en-US" altLang="en-US" dirty="0">
                <a:solidFill>
                  <a:schemeClr val="bg1"/>
                </a:solidFill>
              </a:rPr>
              <a:t>stability</a:t>
            </a:r>
            <a:endParaRPr lang="en-US" altLang="en-US" b="1" dirty="0">
              <a:solidFill>
                <a:schemeClr val="bg1"/>
              </a:solidFill>
            </a:endParaRPr>
          </a:p>
        </p:txBody>
      </p:sp>
      <p:pic>
        <p:nvPicPr>
          <p:cNvPr id="19461" name="Picture 9"/>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540502" y="4051935"/>
            <a:ext cx="4772024" cy="4302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4"/>
          <p:cNvGrpSpPr>
            <a:grpSpLocks/>
          </p:cNvGrpSpPr>
          <p:nvPr/>
        </p:nvGrpSpPr>
        <p:grpSpPr bwMode="auto">
          <a:xfrm>
            <a:off x="1644652" y="559434"/>
            <a:ext cx="11728448" cy="390112"/>
            <a:chOff x="1819636" y="1550794"/>
            <a:chExt cx="4872733" cy="146533"/>
          </a:xfrm>
          <a:solidFill>
            <a:srgbClr val="003F69"/>
          </a:solidFill>
        </p:grpSpPr>
        <p:sp>
          <p:nvSpPr>
            <p:cNvPr id="14" name="Chevron 68"/>
            <p:cNvSpPr>
              <a:spLocks noChangeArrowheads="1"/>
            </p:cNvSpPr>
            <p:nvPr/>
          </p:nvSpPr>
          <p:spPr bwMode="auto">
            <a:xfrm>
              <a:off x="1819636" y="1550794"/>
              <a:ext cx="611949" cy="146533"/>
            </a:xfrm>
            <a:prstGeom prst="chevron">
              <a:avLst>
                <a:gd name="adj" fmla="val 49998"/>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sp>
          <p:nvSpPr>
            <p:cNvPr id="15" name="Chevron 69"/>
            <p:cNvSpPr>
              <a:spLocks noChangeArrowheads="1"/>
            </p:cNvSpPr>
            <p:nvPr/>
          </p:nvSpPr>
          <p:spPr bwMode="auto">
            <a:xfrm>
              <a:off x="2431585" y="1550794"/>
              <a:ext cx="608432" cy="146533"/>
            </a:xfrm>
            <a:prstGeom prst="chevron">
              <a:avLst>
                <a:gd name="adj" fmla="val 50018"/>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sp>
          <p:nvSpPr>
            <p:cNvPr id="16" name="Chevron 70"/>
            <p:cNvSpPr>
              <a:spLocks noChangeArrowheads="1"/>
            </p:cNvSpPr>
            <p:nvPr/>
          </p:nvSpPr>
          <p:spPr bwMode="auto">
            <a:xfrm>
              <a:off x="3029467" y="1550794"/>
              <a:ext cx="608432" cy="146533"/>
            </a:xfrm>
            <a:prstGeom prst="chevron">
              <a:avLst>
                <a:gd name="adj" fmla="val 50018"/>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sp>
          <p:nvSpPr>
            <p:cNvPr id="17" name="Chevron 71"/>
            <p:cNvSpPr>
              <a:spLocks noChangeArrowheads="1"/>
            </p:cNvSpPr>
            <p:nvPr/>
          </p:nvSpPr>
          <p:spPr bwMode="auto">
            <a:xfrm>
              <a:off x="3637899" y="1550794"/>
              <a:ext cx="611949" cy="146533"/>
            </a:xfrm>
            <a:prstGeom prst="chevron">
              <a:avLst>
                <a:gd name="adj" fmla="val 49998"/>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sp>
          <p:nvSpPr>
            <p:cNvPr id="18" name="Chevron 72"/>
            <p:cNvSpPr>
              <a:spLocks noChangeArrowheads="1"/>
            </p:cNvSpPr>
            <p:nvPr/>
          </p:nvSpPr>
          <p:spPr bwMode="auto">
            <a:xfrm>
              <a:off x="4262157" y="1550794"/>
              <a:ext cx="611949" cy="146533"/>
            </a:xfrm>
            <a:prstGeom prst="chevron">
              <a:avLst>
                <a:gd name="adj" fmla="val 49998"/>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sp>
          <p:nvSpPr>
            <p:cNvPr id="19" name="Chevron 73"/>
            <p:cNvSpPr>
              <a:spLocks noChangeArrowheads="1"/>
            </p:cNvSpPr>
            <p:nvPr/>
          </p:nvSpPr>
          <p:spPr bwMode="auto">
            <a:xfrm>
              <a:off x="4874106" y="1550794"/>
              <a:ext cx="608432" cy="146533"/>
            </a:xfrm>
            <a:prstGeom prst="chevron">
              <a:avLst>
                <a:gd name="adj" fmla="val 50018"/>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sp>
          <p:nvSpPr>
            <p:cNvPr id="20" name="Chevron 74"/>
            <p:cNvSpPr>
              <a:spLocks noChangeArrowheads="1"/>
            </p:cNvSpPr>
            <p:nvPr/>
          </p:nvSpPr>
          <p:spPr bwMode="auto">
            <a:xfrm>
              <a:off x="5471988" y="1550794"/>
              <a:ext cx="608432" cy="146533"/>
            </a:xfrm>
            <a:prstGeom prst="chevron">
              <a:avLst>
                <a:gd name="adj" fmla="val 50018"/>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sp>
          <p:nvSpPr>
            <p:cNvPr id="21" name="Chevron 75"/>
            <p:cNvSpPr>
              <a:spLocks noChangeArrowheads="1"/>
            </p:cNvSpPr>
            <p:nvPr/>
          </p:nvSpPr>
          <p:spPr bwMode="auto">
            <a:xfrm>
              <a:off x="6080420" y="1550794"/>
              <a:ext cx="611949" cy="146533"/>
            </a:xfrm>
            <a:prstGeom prst="chevron">
              <a:avLst>
                <a:gd name="adj" fmla="val 49998"/>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grpSp>
      <p:sp>
        <p:nvSpPr>
          <p:cNvPr id="13" name="Rectangle 55"/>
          <p:cNvSpPr>
            <a:spLocks noChangeArrowheads="1"/>
          </p:cNvSpPr>
          <p:nvPr/>
        </p:nvSpPr>
        <p:spPr bwMode="auto">
          <a:xfrm>
            <a:off x="4823178" y="1102203"/>
            <a:ext cx="5245328" cy="733582"/>
          </a:xfrm>
          <a:prstGeom prst="rect">
            <a:avLst/>
          </a:prstGeom>
          <a:solidFill>
            <a:srgbClr val="003F69"/>
          </a:solidFill>
          <a:ln>
            <a:noFill/>
          </a:ln>
          <a:extLst/>
        </p:spPr>
        <p:txBody>
          <a:bodyPr lIns="0" rIns="0"/>
          <a:lstStyle/>
          <a:p>
            <a:pPr algn="ctr">
              <a:defRPr/>
            </a:pPr>
            <a:r>
              <a:rPr lang="en-US" altLang="en-US" sz="3200" b="1" dirty="0">
                <a:solidFill>
                  <a:srgbClr val="FFFFFF"/>
                </a:solidFill>
                <a:latin typeface="Lubalin Demi for IBM"/>
                <a:ea typeface="MS PGothic" pitchFamily="34" charset="-128"/>
                <a:cs typeface="Lubalin Demi for IBM"/>
              </a:rPr>
              <a:t>Accelerating Innovation</a:t>
            </a:r>
          </a:p>
        </p:txBody>
      </p:sp>
      <p:sp>
        <p:nvSpPr>
          <p:cNvPr id="19463" name="AutoShape 11"/>
          <p:cNvSpPr>
            <a:spLocks noChangeArrowheads="1"/>
          </p:cNvSpPr>
          <p:nvPr/>
        </p:nvSpPr>
        <p:spPr bwMode="auto">
          <a:xfrm>
            <a:off x="1085853" y="2051684"/>
            <a:ext cx="2301874" cy="1270000"/>
          </a:xfrm>
          <a:prstGeom prst="roundRect">
            <a:avLst>
              <a:gd name="adj" fmla="val 0"/>
            </a:avLst>
          </a:prstGeom>
          <a:solidFill>
            <a:srgbClr val="003F69"/>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121898" rIns="0" bIns="121898" anchor="ct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FFFFFF"/>
                </a:solidFill>
                <a:ea typeface="SimSun" pitchFamily="2" charset="-122"/>
              </a:rPr>
              <a:t>Think</a:t>
            </a:r>
          </a:p>
        </p:txBody>
      </p:sp>
      <p:cxnSp>
        <p:nvCxnSpPr>
          <p:cNvPr id="19464" name="AutoShape 85"/>
          <p:cNvCxnSpPr>
            <a:cxnSpLocks noChangeShapeType="1"/>
            <a:stCxn id="19463" idx="3"/>
            <a:endCxn id="19465" idx="1"/>
          </p:cNvCxnSpPr>
          <p:nvPr/>
        </p:nvCxnSpPr>
        <p:spPr bwMode="auto">
          <a:xfrm>
            <a:off x="3387728" y="2686684"/>
            <a:ext cx="863600" cy="0"/>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a:noFill/>
              </a14:hiddenFill>
            </a:ext>
          </a:extLst>
        </p:spPr>
      </p:cxnSp>
      <p:sp>
        <p:nvSpPr>
          <p:cNvPr id="19465" name="AutoShape 11"/>
          <p:cNvSpPr>
            <a:spLocks noChangeArrowheads="1"/>
          </p:cNvSpPr>
          <p:nvPr/>
        </p:nvSpPr>
        <p:spPr bwMode="auto">
          <a:xfrm>
            <a:off x="4251329" y="2051684"/>
            <a:ext cx="2305050" cy="1270000"/>
          </a:xfrm>
          <a:prstGeom prst="roundRect">
            <a:avLst>
              <a:gd name="adj" fmla="val 0"/>
            </a:avLst>
          </a:prstGeom>
          <a:solidFill>
            <a:srgbClr val="003F69"/>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121898" rIns="0" bIns="121898" anchor="ct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FFFFFF"/>
                </a:solidFill>
                <a:ea typeface="SimSun" pitchFamily="2" charset="-122"/>
              </a:rPr>
              <a:t>Code</a:t>
            </a:r>
          </a:p>
        </p:txBody>
      </p:sp>
      <p:sp>
        <p:nvSpPr>
          <p:cNvPr id="19466" name="AutoShape 11"/>
          <p:cNvSpPr>
            <a:spLocks noChangeArrowheads="1"/>
          </p:cNvSpPr>
          <p:nvPr/>
        </p:nvSpPr>
        <p:spPr bwMode="auto">
          <a:xfrm>
            <a:off x="7419979" y="2051684"/>
            <a:ext cx="2301874" cy="1270000"/>
          </a:xfrm>
          <a:prstGeom prst="roundRect">
            <a:avLst>
              <a:gd name="adj" fmla="val 0"/>
            </a:avLst>
          </a:prstGeom>
          <a:solidFill>
            <a:srgbClr val="003F69"/>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121898" rIns="0" bIns="121898" anchor="ct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FFFFFF"/>
                </a:solidFill>
                <a:ea typeface="SimSun" pitchFamily="2" charset="-122"/>
              </a:rPr>
              <a:t>Deliver</a:t>
            </a:r>
          </a:p>
        </p:txBody>
      </p:sp>
      <p:cxnSp>
        <p:nvCxnSpPr>
          <p:cNvPr id="19467" name="AutoShape 85"/>
          <p:cNvCxnSpPr>
            <a:cxnSpLocks noChangeShapeType="1"/>
            <a:stCxn id="19465" idx="3"/>
            <a:endCxn id="19466" idx="1"/>
          </p:cNvCxnSpPr>
          <p:nvPr/>
        </p:nvCxnSpPr>
        <p:spPr bwMode="auto">
          <a:xfrm>
            <a:off x="6556378" y="2686684"/>
            <a:ext cx="863600" cy="0"/>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a:noFill/>
              </a14:hiddenFill>
            </a:ext>
          </a:extLst>
        </p:spPr>
      </p:cxnSp>
      <p:cxnSp>
        <p:nvCxnSpPr>
          <p:cNvPr id="19468" name="AutoShape 85"/>
          <p:cNvCxnSpPr>
            <a:cxnSpLocks noChangeShapeType="1"/>
            <a:stCxn id="19466" idx="3"/>
          </p:cNvCxnSpPr>
          <p:nvPr/>
        </p:nvCxnSpPr>
        <p:spPr bwMode="auto">
          <a:xfrm>
            <a:off x="9721852" y="2686684"/>
            <a:ext cx="863600" cy="3176"/>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a:noFill/>
              </a14:hiddenFill>
            </a:ext>
          </a:extLst>
        </p:spPr>
      </p:cxnSp>
      <p:cxnSp>
        <p:nvCxnSpPr>
          <p:cNvPr id="19469" name="AutoShape 85"/>
          <p:cNvCxnSpPr>
            <a:cxnSpLocks noChangeShapeType="1"/>
          </p:cNvCxnSpPr>
          <p:nvPr/>
        </p:nvCxnSpPr>
        <p:spPr bwMode="auto">
          <a:xfrm>
            <a:off x="13052426" y="2042161"/>
            <a:ext cx="1063624" cy="9526"/>
          </a:xfrm>
          <a:prstGeom prst="straightConnector1">
            <a:avLst/>
          </a:prstGeom>
          <a:noFill/>
          <a:ln w="38100">
            <a:solidFill>
              <a:srgbClr val="003F69"/>
            </a:solidFill>
            <a:round/>
            <a:headEnd/>
            <a:tailEnd type="triangle" w="med" len="med"/>
          </a:ln>
          <a:extLst>
            <a:ext uri="{909E8E84-426E-40DD-AFC4-6F175D3DCCD1}">
              <a14:hiddenFill xmlns:a14="http://schemas.microsoft.com/office/drawing/2010/main">
                <a:noFill/>
              </a14:hiddenFill>
            </a:ext>
          </a:extLst>
        </p:spPr>
      </p:cxnSp>
      <p:grpSp>
        <p:nvGrpSpPr>
          <p:cNvPr id="29" name="Group 255"/>
          <p:cNvGrpSpPr>
            <a:grpSpLocks/>
          </p:cNvGrpSpPr>
          <p:nvPr/>
        </p:nvGrpSpPr>
        <p:grpSpPr bwMode="auto">
          <a:xfrm>
            <a:off x="10585453" y="1832610"/>
            <a:ext cx="2530474" cy="1489076"/>
            <a:chOff x="5903832" y="1249070"/>
            <a:chExt cx="948056" cy="559456"/>
          </a:xfrm>
          <a:solidFill>
            <a:srgbClr val="003F69"/>
          </a:solidFill>
        </p:grpSpPr>
        <p:sp>
          <p:nvSpPr>
            <p:cNvPr id="30" name="Rectangle 29"/>
            <p:cNvSpPr>
              <a:spLocks noChangeArrowheads="1"/>
            </p:cNvSpPr>
            <p:nvPr/>
          </p:nvSpPr>
          <p:spPr bwMode="auto">
            <a:xfrm>
              <a:off x="5987857" y="1249070"/>
              <a:ext cx="864031" cy="475220"/>
            </a:xfrm>
            <a:prstGeom prst="rect">
              <a:avLst/>
            </a:prstGeom>
            <a:grpFill/>
            <a:ln w="9525" algn="ctr">
              <a:solidFill>
                <a:srgbClr val="C0C0C0"/>
              </a:solidFill>
              <a:miter lim="800000"/>
              <a:headEnd/>
              <a:tailEnd/>
            </a:ln>
          </p:spPr>
          <p:txBody>
            <a:bodyPr lIns="0" rIns="0" anchor="ctr"/>
            <a:lstStyle/>
            <a:p>
              <a:pPr algn="ctr">
                <a:defRPr/>
              </a:pPr>
              <a:endParaRPr lang="en-US" sz="2400" dirty="0">
                <a:solidFill>
                  <a:srgbClr val="FFFFFF"/>
                </a:solidFill>
                <a:latin typeface="Lubalin Demi for IBM"/>
                <a:cs typeface="Arial" charset="0"/>
              </a:endParaRPr>
            </a:p>
          </p:txBody>
        </p:sp>
        <p:sp>
          <p:nvSpPr>
            <p:cNvPr id="31" name="Rectangle 30"/>
            <p:cNvSpPr>
              <a:spLocks noChangeArrowheads="1"/>
            </p:cNvSpPr>
            <p:nvPr/>
          </p:nvSpPr>
          <p:spPr bwMode="auto">
            <a:xfrm>
              <a:off x="5945052" y="1290393"/>
              <a:ext cx="865616" cy="476809"/>
            </a:xfrm>
            <a:prstGeom prst="rect">
              <a:avLst/>
            </a:prstGeom>
            <a:grpFill/>
            <a:ln w="9525" algn="ctr">
              <a:solidFill>
                <a:srgbClr val="C0C0C0"/>
              </a:solidFill>
              <a:miter lim="800000"/>
              <a:headEnd/>
              <a:tailEnd/>
            </a:ln>
          </p:spPr>
          <p:txBody>
            <a:bodyPr lIns="0" rIns="0" anchor="ctr"/>
            <a:lstStyle/>
            <a:p>
              <a:pPr algn="ctr">
                <a:defRPr/>
              </a:pPr>
              <a:endParaRPr lang="en-US" sz="2400" dirty="0">
                <a:solidFill>
                  <a:srgbClr val="FFFFFF"/>
                </a:solidFill>
                <a:latin typeface="Lubalin Demi for IBM"/>
                <a:cs typeface="Arial" charset="0"/>
              </a:endParaRPr>
            </a:p>
          </p:txBody>
        </p:sp>
        <p:sp>
          <p:nvSpPr>
            <p:cNvPr id="32" name="Rectangle 31"/>
            <p:cNvSpPr>
              <a:spLocks noChangeArrowheads="1"/>
            </p:cNvSpPr>
            <p:nvPr/>
          </p:nvSpPr>
          <p:spPr bwMode="auto">
            <a:xfrm>
              <a:off x="5903832" y="1333307"/>
              <a:ext cx="864030" cy="475219"/>
            </a:xfrm>
            <a:prstGeom prst="rect">
              <a:avLst/>
            </a:prstGeom>
            <a:grpFill/>
            <a:ln w="9525" algn="ctr">
              <a:solidFill>
                <a:srgbClr val="C0C0C0"/>
              </a:solidFill>
              <a:miter lim="800000"/>
              <a:headEnd/>
              <a:tailEnd/>
            </a:ln>
          </p:spPr>
          <p:txBody>
            <a:bodyPr lIns="0" rIns="0" anchor="ctr"/>
            <a:lstStyle/>
            <a:p>
              <a:pPr algn="ctr">
                <a:defRPr/>
              </a:pPr>
              <a:r>
                <a:rPr lang="en-US" sz="3200" b="1" dirty="0">
                  <a:solidFill>
                    <a:srgbClr val="FFFFFF"/>
                  </a:solidFill>
                  <a:latin typeface="Lubalin Demi for IBM"/>
                  <a:cs typeface="Arial" charset="0"/>
                </a:rPr>
                <a:t>Run</a:t>
              </a:r>
            </a:p>
          </p:txBody>
        </p:sp>
      </p:grpSp>
      <p:sp>
        <p:nvSpPr>
          <p:cNvPr id="19471" name="AutoShape 11"/>
          <p:cNvSpPr>
            <a:spLocks noChangeArrowheads="1"/>
          </p:cNvSpPr>
          <p:nvPr/>
        </p:nvSpPr>
        <p:spPr bwMode="auto">
          <a:xfrm>
            <a:off x="14179553" y="1226184"/>
            <a:ext cx="2505074" cy="1577976"/>
          </a:xfrm>
          <a:prstGeom prst="roundRect">
            <a:avLst>
              <a:gd name="adj" fmla="val 0"/>
            </a:avLst>
          </a:prstGeom>
          <a:solidFill>
            <a:srgbClr val="003F69"/>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121898" rIns="0" bIns="121898" anchor="ct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FFFFFF"/>
                </a:solidFill>
                <a:ea typeface="MS PGothic" pitchFamily="34" charset="-128"/>
              </a:rPr>
              <a:t>Production</a:t>
            </a:r>
          </a:p>
        </p:txBody>
      </p:sp>
      <p:sp>
        <p:nvSpPr>
          <p:cNvPr id="19472" name="Snip Diagonal Corner Rectangle 275"/>
          <p:cNvSpPr>
            <a:spLocks/>
          </p:cNvSpPr>
          <p:nvPr/>
        </p:nvSpPr>
        <p:spPr bwMode="auto">
          <a:xfrm>
            <a:off x="14163677" y="3061334"/>
            <a:ext cx="2584450" cy="1003300"/>
          </a:xfrm>
          <a:custGeom>
            <a:avLst/>
            <a:gdLst>
              <a:gd name="T0" fmla="*/ 0 w 969962"/>
              <a:gd name="T1" fmla="*/ 0 h 376237"/>
              <a:gd name="T2" fmla="*/ 0 w 969962"/>
              <a:gd name="T3" fmla="*/ 0 h 376237"/>
              <a:gd name="T4" fmla="*/ 0 w 969962"/>
              <a:gd name="T5" fmla="*/ 0 h 376237"/>
              <a:gd name="T6" fmla="*/ 0 w 969962"/>
              <a:gd name="T7" fmla="*/ 0 h 376237"/>
              <a:gd name="T8" fmla="*/ 0 w 969962"/>
              <a:gd name="T9" fmla="*/ 0 h 376237"/>
              <a:gd name="T10" fmla="*/ 0 w 969962"/>
              <a:gd name="T11" fmla="*/ 0 h 376237"/>
              <a:gd name="T12" fmla="*/ 0 w 969962"/>
              <a:gd name="T13" fmla="*/ 0 h 376237"/>
              <a:gd name="T14" fmla="*/ 0 w 969962"/>
              <a:gd name="T15" fmla="*/ 0 h 376237"/>
              <a:gd name="T16" fmla="*/ 0 60000 65536"/>
              <a:gd name="T17" fmla="*/ 0 60000 65536"/>
              <a:gd name="T18" fmla="*/ 0 60000 65536"/>
              <a:gd name="T19" fmla="*/ 0 60000 65536"/>
              <a:gd name="T20" fmla="*/ 0 60000 65536"/>
              <a:gd name="T21" fmla="*/ 0 60000 65536"/>
              <a:gd name="T22" fmla="*/ 0 60000 65536"/>
              <a:gd name="T23" fmla="*/ 0 60000 65536"/>
              <a:gd name="T24" fmla="*/ 0 w 969962"/>
              <a:gd name="T25" fmla="*/ 0 h 376237"/>
              <a:gd name="T26" fmla="*/ 969962 w 969962"/>
              <a:gd name="T27" fmla="*/ 376237 h 3762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9962" h="376237">
                <a:moveTo>
                  <a:pt x="0" y="0"/>
                </a:moveTo>
                <a:lnTo>
                  <a:pt x="907255" y="0"/>
                </a:lnTo>
                <a:lnTo>
                  <a:pt x="969962" y="62707"/>
                </a:lnTo>
                <a:lnTo>
                  <a:pt x="969962" y="376237"/>
                </a:lnTo>
                <a:lnTo>
                  <a:pt x="62707" y="376237"/>
                </a:lnTo>
                <a:lnTo>
                  <a:pt x="0" y="313530"/>
                </a:lnTo>
                <a:lnTo>
                  <a:pt x="0" y="0"/>
                </a:lnTo>
                <a:close/>
              </a:path>
            </a:pathLst>
          </a:custGeom>
          <a:solidFill>
            <a:srgbClr val="003F6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121898" rIns="0" bIns="121898" anchor="ct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FFFFFF"/>
                </a:solidFill>
                <a:ea typeface="SimSun" pitchFamily="2" charset="-122"/>
              </a:rPr>
              <a:t>API</a:t>
            </a:r>
            <a:br>
              <a:rPr lang="en-US" altLang="en-US" b="1" dirty="0">
                <a:solidFill>
                  <a:srgbClr val="FFFFFF"/>
                </a:solidFill>
                <a:ea typeface="SimSun" pitchFamily="2" charset="-122"/>
              </a:rPr>
            </a:br>
            <a:r>
              <a:rPr lang="en-US" altLang="en-US" b="1" dirty="0">
                <a:solidFill>
                  <a:srgbClr val="FFFFFF"/>
                </a:solidFill>
                <a:ea typeface="SimSun" pitchFamily="2" charset="-122"/>
              </a:rPr>
              <a:t>Catalog</a:t>
            </a:r>
          </a:p>
        </p:txBody>
      </p:sp>
      <p:grpSp>
        <p:nvGrpSpPr>
          <p:cNvPr id="37" name="Group 26"/>
          <p:cNvGrpSpPr>
            <a:grpSpLocks/>
          </p:cNvGrpSpPr>
          <p:nvPr/>
        </p:nvGrpSpPr>
        <p:grpSpPr bwMode="auto">
          <a:xfrm>
            <a:off x="1679579" y="9147810"/>
            <a:ext cx="11683998" cy="431800"/>
            <a:chOff x="1819637" y="5177461"/>
            <a:chExt cx="5092555" cy="160809"/>
          </a:xfrm>
          <a:solidFill>
            <a:srgbClr val="83D1F5"/>
          </a:solidFill>
        </p:grpSpPr>
        <p:sp>
          <p:nvSpPr>
            <p:cNvPr id="39" name="Chevron 100"/>
            <p:cNvSpPr>
              <a:spLocks noChangeArrowheads="1"/>
            </p:cNvSpPr>
            <p:nvPr/>
          </p:nvSpPr>
          <p:spPr bwMode="auto">
            <a:xfrm>
              <a:off x="1819637" y="5177461"/>
              <a:ext cx="2613100" cy="160809"/>
            </a:xfrm>
            <a:prstGeom prst="chevron">
              <a:avLst>
                <a:gd name="adj" fmla="val 50028"/>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sp>
          <p:nvSpPr>
            <p:cNvPr id="40" name="Chevron 101"/>
            <p:cNvSpPr>
              <a:spLocks noChangeArrowheads="1"/>
            </p:cNvSpPr>
            <p:nvPr/>
          </p:nvSpPr>
          <p:spPr bwMode="auto">
            <a:xfrm>
              <a:off x="4408118" y="5177461"/>
              <a:ext cx="2504074" cy="159232"/>
            </a:xfrm>
            <a:prstGeom prst="chevron">
              <a:avLst>
                <a:gd name="adj" fmla="val 50017"/>
              </a:avLst>
            </a:prstGeom>
            <a:grpFill/>
            <a:ln>
              <a:noFill/>
            </a:ln>
            <a:extLst/>
          </p:spPr>
          <p:txBody>
            <a:bodyPr lIns="0" rIns="0" anchor="ctr"/>
            <a:lstStyle/>
            <a:p>
              <a:pPr>
                <a:defRPr/>
              </a:pPr>
              <a:endParaRPr lang="en-US" altLang="en-US" sz="2400" dirty="0">
                <a:solidFill>
                  <a:srgbClr val="000000"/>
                </a:solidFill>
                <a:latin typeface="Lubalin Demi for IBM"/>
                <a:ea typeface="MS PGothic" pitchFamily="34" charset="-128"/>
                <a:cs typeface="Lubalin Demi for IBM"/>
              </a:endParaRPr>
            </a:p>
          </p:txBody>
        </p:sp>
      </p:grpSp>
      <p:sp>
        <p:nvSpPr>
          <p:cNvPr id="19474" name="AutoShape 11"/>
          <p:cNvSpPr>
            <a:spLocks noChangeArrowheads="1"/>
          </p:cNvSpPr>
          <p:nvPr/>
        </p:nvSpPr>
        <p:spPr bwMode="auto">
          <a:xfrm>
            <a:off x="1089029" y="10830560"/>
            <a:ext cx="2301874" cy="1270000"/>
          </a:xfrm>
          <a:prstGeom prst="roundRect">
            <a:avLst>
              <a:gd name="adj" fmla="val 0"/>
            </a:avLst>
          </a:pr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121898" rIns="0" bIns="121898" anchor="ct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000000"/>
                </a:solidFill>
                <a:ea typeface="SimSun" pitchFamily="2" charset="-122"/>
              </a:rPr>
              <a:t>Plan</a:t>
            </a:r>
          </a:p>
        </p:txBody>
      </p:sp>
      <p:cxnSp>
        <p:nvCxnSpPr>
          <p:cNvPr id="19475" name="AutoShape 85"/>
          <p:cNvCxnSpPr>
            <a:cxnSpLocks noChangeShapeType="1"/>
            <a:stCxn id="19474" idx="3"/>
            <a:endCxn id="19476" idx="1"/>
          </p:cNvCxnSpPr>
          <p:nvPr/>
        </p:nvCxnSpPr>
        <p:spPr bwMode="auto">
          <a:xfrm>
            <a:off x="3390903" y="11465560"/>
            <a:ext cx="866774" cy="0"/>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a:noFill/>
              </a14:hiddenFill>
            </a:ext>
          </a:extLst>
        </p:spPr>
      </p:cxnSp>
      <p:sp>
        <p:nvSpPr>
          <p:cNvPr id="19476" name="AutoShape 11"/>
          <p:cNvSpPr>
            <a:spLocks noChangeArrowheads="1"/>
          </p:cNvSpPr>
          <p:nvPr/>
        </p:nvSpPr>
        <p:spPr bwMode="auto">
          <a:xfrm>
            <a:off x="4257679" y="10830560"/>
            <a:ext cx="2301874" cy="1270000"/>
          </a:xfrm>
          <a:prstGeom prst="roundRect">
            <a:avLst>
              <a:gd name="adj" fmla="val 0"/>
            </a:avLst>
          </a:pr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121898" rIns="0" bIns="121898" anchor="ct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000000"/>
                </a:solidFill>
                <a:ea typeface="SimSun" pitchFamily="2" charset="-122"/>
              </a:rPr>
              <a:t>Dev/Test</a:t>
            </a:r>
          </a:p>
        </p:txBody>
      </p:sp>
      <p:sp>
        <p:nvSpPr>
          <p:cNvPr id="19477" name="AutoShape 11"/>
          <p:cNvSpPr>
            <a:spLocks noChangeArrowheads="1"/>
          </p:cNvSpPr>
          <p:nvPr/>
        </p:nvSpPr>
        <p:spPr bwMode="auto">
          <a:xfrm>
            <a:off x="7423153" y="10830560"/>
            <a:ext cx="2301874" cy="1270000"/>
          </a:xfrm>
          <a:prstGeom prst="roundRect">
            <a:avLst>
              <a:gd name="adj" fmla="val 0"/>
            </a:avLst>
          </a:pr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121898" rIns="0" bIns="121898" anchor="ct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000000"/>
                </a:solidFill>
                <a:ea typeface="SimSun" pitchFamily="2" charset="-122"/>
              </a:rPr>
              <a:t>Deploy</a:t>
            </a:r>
          </a:p>
        </p:txBody>
      </p:sp>
      <p:cxnSp>
        <p:nvCxnSpPr>
          <p:cNvPr id="19478" name="AutoShape 85"/>
          <p:cNvCxnSpPr>
            <a:cxnSpLocks noChangeShapeType="1"/>
            <a:stCxn id="19476" idx="3"/>
            <a:endCxn id="19477" idx="1"/>
          </p:cNvCxnSpPr>
          <p:nvPr/>
        </p:nvCxnSpPr>
        <p:spPr bwMode="auto">
          <a:xfrm>
            <a:off x="6559552" y="11465560"/>
            <a:ext cx="863600" cy="0"/>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a:noFill/>
              </a14:hiddenFill>
            </a:ext>
          </a:extLst>
        </p:spPr>
      </p:cxnSp>
      <p:cxnSp>
        <p:nvCxnSpPr>
          <p:cNvPr id="19479" name="AutoShape 85"/>
          <p:cNvCxnSpPr>
            <a:cxnSpLocks noChangeShapeType="1"/>
            <a:stCxn id="19477" idx="3"/>
          </p:cNvCxnSpPr>
          <p:nvPr/>
        </p:nvCxnSpPr>
        <p:spPr bwMode="auto">
          <a:xfrm>
            <a:off x="9725026" y="11465560"/>
            <a:ext cx="863600" cy="0"/>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a:noFill/>
              </a14:hiddenFill>
            </a:ext>
          </a:extLst>
        </p:spPr>
      </p:cxnSp>
      <p:grpSp>
        <p:nvGrpSpPr>
          <p:cNvPr id="47" name="Group 268"/>
          <p:cNvGrpSpPr>
            <a:grpSpLocks/>
          </p:cNvGrpSpPr>
          <p:nvPr/>
        </p:nvGrpSpPr>
        <p:grpSpPr bwMode="auto">
          <a:xfrm>
            <a:off x="10588627" y="10601961"/>
            <a:ext cx="2530474" cy="1492250"/>
            <a:chOff x="5903832" y="1249070"/>
            <a:chExt cx="948056" cy="559456"/>
          </a:xfrm>
          <a:solidFill>
            <a:srgbClr val="83D1F5"/>
          </a:solidFill>
        </p:grpSpPr>
        <p:sp>
          <p:nvSpPr>
            <p:cNvPr id="48" name="Rectangle 47"/>
            <p:cNvSpPr>
              <a:spLocks noChangeArrowheads="1"/>
            </p:cNvSpPr>
            <p:nvPr/>
          </p:nvSpPr>
          <p:spPr bwMode="auto">
            <a:xfrm>
              <a:off x="5987857" y="1249070"/>
              <a:ext cx="864031" cy="475219"/>
            </a:xfrm>
            <a:prstGeom prst="rect">
              <a:avLst/>
            </a:prstGeom>
            <a:grpFill/>
            <a:ln w="9525" algn="ctr">
              <a:solidFill>
                <a:schemeClr val="bg1"/>
              </a:solidFill>
              <a:miter lim="800000"/>
              <a:headEnd/>
              <a:tailEnd/>
            </a:ln>
          </p:spPr>
          <p:txBody>
            <a:bodyPr lIns="0" rIns="0" anchor="ctr"/>
            <a:lstStyle/>
            <a:p>
              <a:pPr algn="ctr">
                <a:defRPr/>
              </a:pPr>
              <a:endParaRPr lang="en-US" sz="2400" dirty="0">
                <a:solidFill>
                  <a:srgbClr val="FFFFFF"/>
                </a:solidFill>
                <a:latin typeface="Lubalin Demi for IBM"/>
                <a:cs typeface="Arial" charset="0"/>
              </a:endParaRPr>
            </a:p>
          </p:txBody>
        </p:sp>
        <p:sp>
          <p:nvSpPr>
            <p:cNvPr id="49" name="Rectangle 48"/>
            <p:cNvSpPr>
              <a:spLocks noChangeArrowheads="1"/>
            </p:cNvSpPr>
            <p:nvPr/>
          </p:nvSpPr>
          <p:spPr bwMode="auto">
            <a:xfrm>
              <a:off x="5945052" y="1290393"/>
              <a:ext cx="865616" cy="476809"/>
            </a:xfrm>
            <a:prstGeom prst="rect">
              <a:avLst/>
            </a:prstGeom>
            <a:grpFill/>
            <a:ln w="9525" algn="ctr">
              <a:solidFill>
                <a:schemeClr val="bg1"/>
              </a:solidFill>
              <a:miter lim="800000"/>
              <a:headEnd/>
              <a:tailEnd/>
            </a:ln>
          </p:spPr>
          <p:txBody>
            <a:bodyPr lIns="0" rIns="0" anchor="ctr"/>
            <a:lstStyle/>
            <a:p>
              <a:pPr algn="ctr">
                <a:defRPr/>
              </a:pPr>
              <a:endParaRPr lang="en-US" sz="2400" dirty="0">
                <a:solidFill>
                  <a:srgbClr val="FFFFFF"/>
                </a:solidFill>
                <a:latin typeface="Lubalin Demi for IBM"/>
                <a:cs typeface="Arial" charset="0"/>
              </a:endParaRPr>
            </a:p>
          </p:txBody>
        </p:sp>
        <p:sp>
          <p:nvSpPr>
            <p:cNvPr id="50" name="Rectangle 49"/>
            <p:cNvSpPr>
              <a:spLocks noChangeArrowheads="1"/>
            </p:cNvSpPr>
            <p:nvPr/>
          </p:nvSpPr>
          <p:spPr bwMode="auto">
            <a:xfrm>
              <a:off x="5903832" y="1333306"/>
              <a:ext cx="864030" cy="475220"/>
            </a:xfrm>
            <a:prstGeom prst="rect">
              <a:avLst/>
            </a:prstGeom>
            <a:grpFill/>
            <a:ln w="9525" algn="ctr">
              <a:solidFill>
                <a:schemeClr val="bg1"/>
              </a:solidFill>
              <a:miter lim="800000"/>
              <a:headEnd/>
              <a:tailEnd/>
            </a:ln>
          </p:spPr>
          <p:txBody>
            <a:bodyPr lIns="0" rIns="0" anchor="ctr"/>
            <a:lstStyle/>
            <a:p>
              <a:pPr algn="ctr">
                <a:defRPr/>
              </a:pPr>
              <a:r>
                <a:rPr lang="en-US" sz="3200" b="1" dirty="0">
                  <a:solidFill>
                    <a:srgbClr val="000000"/>
                  </a:solidFill>
                  <a:latin typeface="Lubalin Demi for IBM"/>
                  <a:ea typeface="SimSun" charset="0"/>
                  <a:cs typeface="SimSun" charset="0"/>
                </a:rPr>
                <a:t>Operate</a:t>
              </a:r>
              <a:endParaRPr lang="en-US" sz="3200" dirty="0">
                <a:solidFill>
                  <a:srgbClr val="FFFFFF"/>
                </a:solidFill>
                <a:latin typeface="Lubalin Demi for IBM"/>
                <a:cs typeface="Arial" charset="0"/>
              </a:endParaRPr>
            </a:p>
          </p:txBody>
        </p:sp>
      </p:grpSp>
      <p:cxnSp>
        <p:nvCxnSpPr>
          <p:cNvPr id="19481" name="AutoShape 85"/>
          <p:cNvCxnSpPr>
            <a:cxnSpLocks noChangeShapeType="1"/>
          </p:cNvCxnSpPr>
          <p:nvPr/>
        </p:nvCxnSpPr>
        <p:spPr bwMode="auto">
          <a:xfrm>
            <a:off x="13039726" y="11329035"/>
            <a:ext cx="1063624" cy="9526"/>
          </a:xfrm>
          <a:prstGeom prst="straightConnector1">
            <a:avLst/>
          </a:prstGeom>
          <a:noFill/>
          <a:ln w="38100">
            <a:solidFill>
              <a:srgbClr val="83D1F5"/>
            </a:solidFill>
            <a:round/>
            <a:headEnd/>
            <a:tailEnd type="triangle" w="med" len="med"/>
          </a:ln>
          <a:extLst>
            <a:ext uri="{909E8E84-426E-40DD-AFC4-6F175D3DCCD1}">
              <a14:hiddenFill xmlns:a14="http://schemas.microsoft.com/office/drawing/2010/main">
                <a:noFill/>
              </a14:hiddenFill>
            </a:ext>
          </a:extLst>
        </p:spPr>
      </p:cxnSp>
      <p:sp>
        <p:nvSpPr>
          <p:cNvPr id="19483" name="AutoShape 11"/>
          <p:cNvSpPr>
            <a:spLocks noChangeArrowheads="1"/>
          </p:cNvSpPr>
          <p:nvPr/>
        </p:nvSpPr>
        <p:spPr bwMode="auto">
          <a:xfrm>
            <a:off x="14182727" y="10506711"/>
            <a:ext cx="2505074" cy="1581150"/>
          </a:xfrm>
          <a:prstGeom prst="roundRect">
            <a:avLst>
              <a:gd name="adj" fmla="val 0"/>
            </a:avLst>
          </a:prstGeom>
          <a:solidFill>
            <a:srgbClr val="83D1F5"/>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121898" rIns="0" bIns="121898" anchor="ct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000000"/>
                </a:solidFill>
                <a:ea typeface="MS PGothic" pitchFamily="34" charset="-128"/>
              </a:rPr>
              <a:t>Production</a:t>
            </a:r>
          </a:p>
        </p:txBody>
      </p:sp>
      <p:pic>
        <p:nvPicPr>
          <p:cNvPr id="19484" name="Picture 57"/>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006479" y="3559810"/>
            <a:ext cx="104775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85" name="Picture 58"/>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1006479" y="7753984"/>
            <a:ext cx="1047750" cy="104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6" name="TextBox 59"/>
          <p:cNvSpPr txBox="1">
            <a:spLocks noChangeArrowheads="1"/>
          </p:cNvSpPr>
          <p:nvPr/>
        </p:nvSpPr>
        <p:spPr bwMode="auto">
          <a:xfrm>
            <a:off x="1952628" y="3836034"/>
            <a:ext cx="3641724" cy="123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8" tIns="121898" rIns="243798" bIns="121898">
            <a:spAutoFit/>
          </a:bodyP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dirty="0">
                <a:solidFill>
                  <a:srgbClr val="003F69"/>
                </a:solidFill>
              </a:rPr>
              <a:t>Systems of engagement</a:t>
            </a:r>
          </a:p>
        </p:txBody>
      </p:sp>
      <p:sp>
        <p:nvSpPr>
          <p:cNvPr id="19487" name="TextBox 60"/>
          <p:cNvSpPr txBox="1">
            <a:spLocks noChangeArrowheads="1"/>
          </p:cNvSpPr>
          <p:nvPr/>
        </p:nvSpPr>
        <p:spPr bwMode="auto">
          <a:xfrm>
            <a:off x="2054229" y="7642939"/>
            <a:ext cx="3641724" cy="123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98" tIns="121898" rIns="243798" bIns="121898">
            <a:spAutoFit/>
          </a:bodyP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r>
              <a:rPr lang="en-US" altLang="en-US" dirty="0">
                <a:solidFill>
                  <a:srgbClr val="83D1F5"/>
                </a:solidFill>
              </a:rPr>
              <a:t>Systems of Record</a:t>
            </a:r>
          </a:p>
        </p:txBody>
      </p:sp>
      <p:sp>
        <p:nvSpPr>
          <p:cNvPr id="19488" name="TextBox 61"/>
          <p:cNvSpPr txBox="1">
            <a:spLocks noChangeArrowheads="1"/>
          </p:cNvSpPr>
          <p:nvPr/>
        </p:nvSpPr>
        <p:spPr bwMode="auto">
          <a:xfrm>
            <a:off x="8443115" y="4051935"/>
            <a:ext cx="4095750" cy="646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98" tIns="121898" rIns="243798" bIns="121898">
            <a:spAutoFit/>
          </a:bodyP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2600" b="1" dirty="0">
                <a:solidFill>
                  <a:srgbClr val="003F69"/>
                </a:solidFill>
                <a:latin typeface="Lubalin Demi for IBM"/>
              </a:rPr>
              <a:t>Digital Applications</a:t>
            </a:r>
          </a:p>
        </p:txBody>
      </p:sp>
      <p:sp>
        <p:nvSpPr>
          <p:cNvPr id="19489" name="TextBox 62"/>
          <p:cNvSpPr txBox="1">
            <a:spLocks noChangeArrowheads="1"/>
          </p:cNvSpPr>
          <p:nvPr/>
        </p:nvSpPr>
        <p:spPr bwMode="auto">
          <a:xfrm>
            <a:off x="4631049" y="7947661"/>
            <a:ext cx="4320824" cy="738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98" tIns="121898" rIns="243798" bIns="121898">
            <a:spAutoFit/>
          </a:bodyPr>
          <a:lstStyle>
            <a:lvl1pPr defTabSz="1219200" eaLnBrk="0" hangingPunct="0">
              <a:spcBef>
                <a:spcPct val="20000"/>
              </a:spcBef>
              <a:buChar char="•"/>
              <a:defRPr sz="3200">
                <a:solidFill>
                  <a:schemeClr val="tx1"/>
                </a:solidFill>
                <a:latin typeface="Arial" pitchFamily="34" charset="0"/>
                <a:cs typeface="Arial" pitchFamily="34" charset="0"/>
              </a:defRPr>
            </a:lvl1pPr>
            <a:lvl2pPr marL="742950" indent="-285750" defTabSz="1219200" eaLnBrk="0" hangingPunct="0">
              <a:spcBef>
                <a:spcPct val="20000"/>
              </a:spcBef>
              <a:buChar char="–"/>
              <a:defRPr sz="2800">
                <a:solidFill>
                  <a:schemeClr val="tx1"/>
                </a:solidFill>
                <a:latin typeface="Arial" pitchFamily="34" charset="0"/>
                <a:cs typeface="Arial" pitchFamily="34" charset="0"/>
              </a:defRPr>
            </a:lvl2pPr>
            <a:lvl3pPr marL="1143000" indent="-228600" defTabSz="1219200" eaLnBrk="0" hangingPunct="0">
              <a:spcBef>
                <a:spcPct val="20000"/>
              </a:spcBef>
              <a:buChar char="•"/>
              <a:defRPr sz="2400">
                <a:solidFill>
                  <a:schemeClr val="tx1"/>
                </a:solidFill>
                <a:latin typeface="Arial" pitchFamily="34" charset="0"/>
                <a:cs typeface="Arial" pitchFamily="34" charset="0"/>
              </a:defRPr>
            </a:lvl3pPr>
            <a:lvl4pPr marL="1600200" indent="-228600" defTabSz="1219200" eaLnBrk="0" hangingPunct="0">
              <a:spcBef>
                <a:spcPct val="20000"/>
              </a:spcBef>
              <a:buChar char="–"/>
              <a:defRPr sz="2000">
                <a:solidFill>
                  <a:schemeClr val="tx1"/>
                </a:solidFill>
                <a:latin typeface="Arial" pitchFamily="34" charset="0"/>
                <a:cs typeface="Arial" pitchFamily="34" charset="0"/>
              </a:defRPr>
            </a:lvl4pPr>
            <a:lvl5pPr marL="2057400" indent="-228600" defTabSz="1219200" eaLnBrk="0" hangingPunct="0">
              <a:spcBef>
                <a:spcPct val="20000"/>
              </a:spcBef>
              <a:buChar char="»"/>
              <a:defRPr sz="2000">
                <a:solidFill>
                  <a:schemeClr val="tx1"/>
                </a:solidFill>
                <a:latin typeface="Arial" pitchFamily="34" charset="0"/>
                <a:cs typeface="Arial" pitchFamily="34" charset="0"/>
              </a:defRPr>
            </a:lvl5pPr>
            <a:lvl6pPr marL="25146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12192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b="1" dirty="0">
                <a:solidFill>
                  <a:srgbClr val="83D1F5"/>
                </a:solidFill>
                <a:latin typeface="Arial Narrow" pitchFamily="34" charset="0"/>
              </a:rPr>
              <a:t>Enterprise Applications</a:t>
            </a:r>
          </a:p>
        </p:txBody>
      </p:sp>
      <p:sp>
        <p:nvSpPr>
          <p:cNvPr id="19460" name="TextBox 187"/>
          <p:cNvSpPr txBox="1">
            <a:spLocks noChangeArrowheads="1"/>
          </p:cNvSpPr>
          <p:nvPr/>
        </p:nvSpPr>
        <p:spPr bwMode="auto">
          <a:xfrm>
            <a:off x="17555084" y="6966977"/>
            <a:ext cx="6313272" cy="605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102372" rIns="204740" bIns="102372">
            <a:spAutoFit/>
          </a:bodyPr>
          <a:lstStyle>
            <a:lvl1pPr defTabSz="639763" eaLnBrk="0" hangingPunct="0">
              <a:spcBef>
                <a:spcPct val="20000"/>
              </a:spcBef>
              <a:buChar char="•"/>
              <a:defRPr sz="3200">
                <a:solidFill>
                  <a:schemeClr val="tx1"/>
                </a:solidFill>
                <a:latin typeface="Arial" pitchFamily="34" charset="0"/>
                <a:cs typeface="Arial" pitchFamily="34" charset="0"/>
              </a:defRPr>
            </a:lvl1pPr>
            <a:lvl2pPr marL="742950" indent="-285750" defTabSz="639763" eaLnBrk="0" hangingPunct="0">
              <a:spcBef>
                <a:spcPct val="20000"/>
              </a:spcBef>
              <a:buChar char="–"/>
              <a:defRPr sz="2800">
                <a:solidFill>
                  <a:schemeClr val="tx1"/>
                </a:solidFill>
                <a:latin typeface="Arial" pitchFamily="34" charset="0"/>
                <a:cs typeface="Arial" pitchFamily="34" charset="0"/>
              </a:defRPr>
            </a:lvl2pPr>
            <a:lvl3pPr marL="1143000" indent="-228600" defTabSz="639763" eaLnBrk="0" hangingPunct="0">
              <a:spcBef>
                <a:spcPct val="20000"/>
              </a:spcBef>
              <a:buChar char="•"/>
              <a:defRPr sz="2400">
                <a:solidFill>
                  <a:schemeClr val="tx1"/>
                </a:solidFill>
                <a:latin typeface="Arial" pitchFamily="34" charset="0"/>
                <a:cs typeface="Arial" pitchFamily="34" charset="0"/>
              </a:defRPr>
            </a:lvl3pPr>
            <a:lvl4pPr marL="1600200" indent="-228600" defTabSz="639763" eaLnBrk="0" hangingPunct="0">
              <a:spcBef>
                <a:spcPct val="20000"/>
              </a:spcBef>
              <a:buChar char="–"/>
              <a:defRPr sz="2000">
                <a:solidFill>
                  <a:schemeClr val="tx1"/>
                </a:solidFill>
                <a:latin typeface="Arial" pitchFamily="34" charset="0"/>
                <a:cs typeface="Arial" pitchFamily="34" charset="0"/>
              </a:defRPr>
            </a:lvl4pPr>
            <a:lvl5pPr marL="2057400" indent="-228600" defTabSz="639763" eaLnBrk="0" hangingPunct="0">
              <a:spcBef>
                <a:spcPct val="20000"/>
              </a:spcBef>
              <a:buChar char="»"/>
              <a:defRPr sz="2000">
                <a:solidFill>
                  <a:schemeClr val="tx1"/>
                </a:solidFill>
                <a:latin typeface="Arial" pitchFamily="34" charset="0"/>
                <a:cs typeface="Arial" pitchFamily="34" charset="0"/>
              </a:defRPr>
            </a:lvl5pPr>
            <a:lvl6pPr marL="2514600" indent="-228600" defTabSz="639763"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defTabSz="639763"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defTabSz="639763"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defTabSz="639763"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lgn="ctr" eaLnBrk="1" hangingPunct="1">
              <a:spcBef>
                <a:spcPct val="0"/>
              </a:spcBef>
              <a:buFontTx/>
              <a:buNone/>
            </a:pPr>
            <a:r>
              <a:rPr lang="en-US" altLang="en-US" sz="3800" b="1" i="1" dirty="0">
                <a:solidFill>
                  <a:srgbClr val="FFFFFF"/>
                </a:solidFill>
              </a:rPr>
              <a:t>“Forty-five percent of CIOs state they currently have a fast mode of operation, and we predict that 75 percent of IT organizations will be bi-modal in some way by 2017.” </a:t>
            </a:r>
          </a:p>
          <a:p>
            <a:pPr algn="ctr" eaLnBrk="1" hangingPunct="1">
              <a:spcBef>
                <a:spcPct val="0"/>
              </a:spcBef>
              <a:buFontTx/>
              <a:buNone/>
            </a:pPr>
            <a:r>
              <a:rPr lang="en-US" altLang="en-US" sz="3800" b="1" i="1" dirty="0">
                <a:solidFill>
                  <a:srgbClr val="DCDEE0"/>
                </a:solidFill>
              </a:rPr>
              <a:t>-</a:t>
            </a:r>
            <a:r>
              <a:rPr lang="en-US" altLang="en-US" sz="3800" b="1" i="1" dirty="0">
                <a:solidFill>
                  <a:srgbClr val="FFFFFF"/>
                </a:solidFill>
              </a:rPr>
              <a:t> </a:t>
            </a:r>
            <a:r>
              <a:rPr lang="en-US" altLang="en-US" sz="3800" b="1" i="1" dirty="0">
                <a:solidFill>
                  <a:srgbClr val="DCDEE0"/>
                </a:solidFill>
              </a:rPr>
              <a:t>Gartner Research, </a:t>
            </a:r>
            <a:br>
              <a:rPr lang="en-US" altLang="en-US" sz="3800" b="1" i="1" dirty="0">
                <a:solidFill>
                  <a:srgbClr val="DCDEE0"/>
                </a:solidFill>
              </a:rPr>
            </a:br>
            <a:r>
              <a:rPr lang="en-US" altLang="en-US" sz="3800" b="1" i="1" dirty="0">
                <a:solidFill>
                  <a:srgbClr val="DCDEE0"/>
                </a:solidFill>
              </a:rPr>
              <a:t>Nov 10, 2014</a:t>
            </a:r>
          </a:p>
        </p:txBody>
      </p:sp>
    </p:spTree>
    <p:extLst>
      <p:ext uri="{BB962C8B-B14F-4D97-AF65-F5344CB8AC3E}">
        <p14:creationId xmlns:p14="http://schemas.microsoft.com/office/powerpoint/2010/main" val="4807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Footer Placeholder 5"/>
          <p:cNvSpPr>
            <a:spLocks noGrp="1"/>
          </p:cNvSpPr>
          <p:nvPr>
            <p:ph type="ftr" idx="4294967295"/>
          </p:nvPr>
        </p:nvSpPr>
        <p:spPr>
          <a:xfrm>
            <a:off x="4058428" y="12575804"/>
            <a:ext cx="15840084" cy="445432"/>
          </a:xfrm>
          <a:prstGeom prst="rect">
            <a:avLst/>
          </a:prstGeom>
        </p:spPr>
        <p:txBody>
          <a:bodyPr/>
          <a:lstStyle/>
          <a:p>
            <a:r>
              <a:rPr lang="en-US" altLang="en-US"/>
              <a:t> </a:t>
            </a:r>
          </a:p>
        </p:txBody>
      </p:sp>
      <p:sp>
        <p:nvSpPr>
          <p:cNvPr id="18433" name="Rectangle 1"/>
          <p:cNvSpPr>
            <a:spLocks noChangeArrowheads="1"/>
          </p:cNvSpPr>
          <p:nvPr/>
        </p:nvSpPr>
        <p:spPr bwMode="auto">
          <a:xfrm>
            <a:off x="18751961" y="1552016"/>
            <a:ext cx="4986338" cy="10858500"/>
          </a:xfrm>
          <a:prstGeom prst="rect">
            <a:avLst/>
          </a:prstGeom>
          <a:noFill/>
          <a:ln>
            <a:noFill/>
          </a:ln>
          <a:effectLst/>
          <a:extLst/>
        </p:spPr>
        <p:txBody>
          <a:bodyPr wrap="none" anchor="ctr"/>
          <a:lstStyle/>
          <a:p>
            <a:endParaRPr lang="en-US" sz="5000"/>
          </a:p>
        </p:txBody>
      </p:sp>
      <p:sp>
        <p:nvSpPr>
          <p:cNvPr id="18434" name="Rectangle 2"/>
          <p:cNvSpPr>
            <a:spLocks noChangeArrowheads="1"/>
          </p:cNvSpPr>
          <p:nvPr/>
        </p:nvSpPr>
        <p:spPr bwMode="auto">
          <a:xfrm>
            <a:off x="13765625" y="1552016"/>
            <a:ext cx="4986338" cy="10858500"/>
          </a:xfrm>
          <a:prstGeom prst="rect">
            <a:avLst/>
          </a:prstGeom>
          <a:noFill/>
          <a:ln>
            <a:noFill/>
          </a:ln>
          <a:effectLst/>
          <a:extLst/>
        </p:spPr>
        <p:txBody>
          <a:bodyPr wrap="none" anchor="ctr"/>
          <a:lstStyle/>
          <a:p>
            <a:endParaRPr lang="en-US" sz="5000"/>
          </a:p>
        </p:txBody>
      </p:sp>
      <p:sp>
        <p:nvSpPr>
          <p:cNvPr id="18435" name="Rectangle 3"/>
          <p:cNvSpPr>
            <a:spLocks noChangeArrowheads="1"/>
          </p:cNvSpPr>
          <p:nvPr/>
        </p:nvSpPr>
        <p:spPr bwMode="auto">
          <a:xfrm>
            <a:off x="468724" y="1552016"/>
            <a:ext cx="13296900" cy="10858500"/>
          </a:xfrm>
          <a:prstGeom prst="rect">
            <a:avLst/>
          </a:prstGeom>
          <a:noFill/>
          <a:ln>
            <a:noFill/>
          </a:ln>
          <a:effectLst/>
          <a:extLst/>
        </p:spPr>
        <p:txBody>
          <a:bodyPr wrap="none" anchor="ctr"/>
          <a:lstStyle/>
          <a:p>
            <a:endParaRPr lang="en-US" sz="5000"/>
          </a:p>
        </p:txBody>
      </p:sp>
      <p:sp>
        <p:nvSpPr>
          <p:cNvPr id="18436" name="Text Box 4"/>
          <p:cNvSpPr txBox="1">
            <a:spLocks noChangeArrowheads="1"/>
          </p:cNvSpPr>
          <p:nvPr/>
        </p:nvSpPr>
        <p:spPr bwMode="auto">
          <a:xfrm>
            <a:off x="19840800" y="1846354"/>
            <a:ext cx="2789424"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200"/>
              <a:t>Production</a:t>
            </a:r>
          </a:p>
        </p:txBody>
      </p:sp>
      <p:sp>
        <p:nvSpPr>
          <p:cNvPr id="18437" name="Text Box 5"/>
          <p:cNvSpPr txBox="1">
            <a:spLocks noChangeArrowheads="1"/>
          </p:cNvSpPr>
          <p:nvPr/>
        </p:nvSpPr>
        <p:spPr bwMode="auto">
          <a:xfrm>
            <a:off x="15212276" y="1846354"/>
            <a:ext cx="3539684"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200"/>
              <a:t>Staging</a:t>
            </a:r>
          </a:p>
        </p:txBody>
      </p:sp>
      <p:sp>
        <p:nvSpPr>
          <p:cNvPr id="18439" name="Line 7"/>
          <p:cNvSpPr>
            <a:spLocks noChangeShapeType="1"/>
          </p:cNvSpPr>
          <p:nvPr/>
        </p:nvSpPr>
        <p:spPr bwMode="auto">
          <a:xfrm>
            <a:off x="4901024" y="1465171"/>
            <a:ext cx="3848" cy="10894918"/>
          </a:xfrm>
          <a:prstGeom prst="line">
            <a:avLst/>
          </a:prstGeom>
          <a:noFill/>
          <a:ln w="2160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8440" name="Line 8"/>
          <p:cNvSpPr>
            <a:spLocks noChangeShapeType="1"/>
          </p:cNvSpPr>
          <p:nvPr/>
        </p:nvSpPr>
        <p:spPr bwMode="auto">
          <a:xfrm>
            <a:off x="9333324" y="1465170"/>
            <a:ext cx="3848" cy="10894920"/>
          </a:xfrm>
          <a:prstGeom prst="line">
            <a:avLst/>
          </a:prstGeom>
          <a:noFill/>
          <a:ln w="2160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8441" name="Text Box 9"/>
          <p:cNvSpPr txBox="1">
            <a:spLocks noChangeArrowheads="1"/>
          </p:cNvSpPr>
          <p:nvPr/>
        </p:nvSpPr>
        <p:spPr bwMode="auto">
          <a:xfrm>
            <a:off x="4901024" y="1846354"/>
            <a:ext cx="4432300" cy="983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200" dirty="0">
                <a:solidFill>
                  <a:srgbClr val="1C3649"/>
                </a:solidFill>
              </a:rPr>
              <a:t>Image Construction</a:t>
            </a:r>
          </a:p>
        </p:txBody>
      </p:sp>
      <p:sp>
        <p:nvSpPr>
          <p:cNvPr id="18442" name="Text Box 10"/>
          <p:cNvSpPr txBox="1">
            <a:spLocks noChangeArrowheads="1"/>
          </p:cNvSpPr>
          <p:nvPr/>
        </p:nvSpPr>
        <p:spPr bwMode="auto">
          <a:xfrm>
            <a:off x="880399" y="1829684"/>
            <a:ext cx="3324226" cy="983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200" dirty="0">
                <a:solidFill>
                  <a:srgbClr val="1C3649"/>
                </a:solidFill>
              </a:rPr>
              <a:t>Services Build</a:t>
            </a:r>
          </a:p>
        </p:txBody>
      </p:sp>
      <p:sp>
        <p:nvSpPr>
          <p:cNvPr id="18443" name="Text Box 11"/>
          <p:cNvSpPr txBox="1">
            <a:spLocks noChangeArrowheads="1"/>
          </p:cNvSpPr>
          <p:nvPr/>
        </p:nvSpPr>
        <p:spPr bwMode="auto">
          <a:xfrm>
            <a:off x="9887363" y="1846354"/>
            <a:ext cx="397060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200">
                <a:solidFill>
                  <a:srgbClr val="1C3649"/>
                </a:solidFill>
              </a:rPr>
              <a:t>CVT+SVT+IVT</a:t>
            </a:r>
          </a:p>
        </p:txBody>
      </p:sp>
      <p:sp>
        <p:nvSpPr>
          <p:cNvPr id="18447" name="AutoShape 15"/>
          <p:cNvSpPr>
            <a:spLocks noChangeArrowheads="1"/>
          </p:cNvSpPr>
          <p:nvPr/>
        </p:nvSpPr>
        <p:spPr bwMode="auto">
          <a:xfrm>
            <a:off x="5485843" y="2963959"/>
            <a:ext cx="1896810" cy="804022"/>
          </a:xfrm>
          <a:prstGeom prst="flowChartProcess">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000">
                <a:solidFill>
                  <a:srgbClr val="1C3649"/>
                </a:solidFill>
              </a:rPr>
              <a:t>GW </a:t>
            </a:r>
          </a:p>
          <a:p>
            <a:pPr algn="ctr"/>
            <a:r>
              <a:rPr lang="en-US" altLang="en-US" sz="2000">
                <a:solidFill>
                  <a:srgbClr val="1C3649"/>
                </a:solidFill>
              </a:rPr>
              <a:t>Template</a:t>
            </a:r>
          </a:p>
        </p:txBody>
      </p:sp>
      <p:sp>
        <p:nvSpPr>
          <p:cNvPr id="18448" name="AutoShape 16"/>
          <p:cNvSpPr>
            <a:spLocks noChangeArrowheads="1"/>
          </p:cNvSpPr>
          <p:nvPr/>
        </p:nvSpPr>
        <p:spPr bwMode="auto">
          <a:xfrm>
            <a:off x="5959083" y="3367371"/>
            <a:ext cx="1896810" cy="804022"/>
          </a:xfrm>
          <a:prstGeom prst="flowChartProcess">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000">
                <a:solidFill>
                  <a:srgbClr val="1C3649"/>
                </a:solidFill>
              </a:rPr>
              <a:t>NFS </a:t>
            </a:r>
          </a:p>
          <a:p>
            <a:pPr algn="ctr"/>
            <a:r>
              <a:rPr lang="en-US" altLang="en-US" sz="2000">
                <a:solidFill>
                  <a:srgbClr val="1C3649"/>
                </a:solidFill>
              </a:rPr>
              <a:t>Template</a:t>
            </a:r>
          </a:p>
        </p:txBody>
      </p:sp>
      <p:sp>
        <p:nvSpPr>
          <p:cNvPr id="18449" name="AutoShape 17"/>
          <p:cNvSpPr>
            <a:spLocks noChangeArrowheads="1"/>
          </p:cNvSpPr>
          <p:nvPr/>
        </p:nvSpPr>
        <p:spPr bwMode="auto">
          <a:xfrm>
            <a:off x="6436171" y="3770783"/>
            <a:ext cx="1896810" cy="804022"/>
          </a:xfrm>
          <a:prstGeom prst="flowChartProcess">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000">
                <a:solidFill>
                  <a:srgbClr val="1C3649"/>
                </a:solidFill>
              </a:rPr>
              <a:t>JazzSM </a:t>
            </a:r>
          </a:p>
          <a:p>
            <a:pPr algn="ctr"/>
            <a:r>
              <a:rPr lang="en-US" altLang="en-US" sz="2000">
                <a:solidFill>
                  <a:srgbClr val="1C3649"/>
                </a:solidFill>
              </a:rPr>
              <a:t>Template</a:t>
            </a:r>
          </a:p>
        </p:txBody>
      </p:sp>
      <p:sp>
        <p:nvSpPr>
          <p:cNvPr id="18450" name="AutoShape 18"/>
          <p:cNvSpPr>
            <a:spLocks noChangeArrowheads="1"/>
          </p:cNvSpPr>
          <p:nvPr/>
        </p:nvSpPr>
        <p:spPr bwMode="auto">
          <a:xfrm>
            <a:off x="6909411" y="4174195"/>
            <a:ext cx="1896810" cy="804022"/>
          </a:xfrm>
          <a:prstGeom prst="flowChartProcess">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000">
                <a:solidFill>
                  <a:srgbClr val="1C3649"/>
                </a:solidFill>
              </a:rPr>
              <a:t>AC </a:t>
            </a:r>
          </a:p>
          <a:p>
            <a:pPr algn="ctr"/>
            <a:r>
              <a:rPr lang="en-US" altLang="en-US" sz="2000">
                <a:solidFill>
                  <a:srgbClr val="1C3649"/>
                </a:solidFill>
              </a:rPr>
              <a:t>Template</a:t>
            </a:r>
          </a:p>
        </p:txBody>
      </p:sp>
      <p:pic>
        <p:nvPicPr>
          <p:cNvPr id="18454" name="Picture 2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124134" y="3908054"/>
            <a:ext cx="1065752" cy="5799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55" name="Rectangle 23"/>
          <p:cNvSpPr>
            <a:spLocks noChangeArrowheads="1"/>
          </p:cNvSpPr>
          <p:nvPr/>
        </p:nvSpPr>
        <p:spPr bwMode="auto">
          <a:xfrm>
            <a:off x="15774015" y="4605621"/>
            <a:ext cx="1658266" cy="400610"/>
          </a:xfrm>
          <a:prstGeom prst="rect">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200">
                <a:solidFill>
                  <a:srgbClr val="1C3649"/>
                </a:solidFill>
              </a:rPr>
              <a:t>NFS</a:t>
            </a:r>
          </a:p>
        </p:txBody>
      </p:sp>
      <p:pic>
        <p:nvPicPr>
          <p:cNvPr id="18456" name="Picture 2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554363" y="3868834"/>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57" name="Line 25"/>
          <p:cNvSpPr>
            <a:spLocks noChangeShapeType="1"/>
          </p:cNvSpPr>
          <p:nvPr/>
        </p:nvSpPr>
        <p:spPr bwMode="auto">
          <a:xfrm flipH="1">
            <a:off x="15566251" y="3683938"/>
            <a:ext cx="557886" cy="49586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pic>
        <p:nvPicPr>
          <p:cNvPr id="18458" name="Picture 2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708261" y="4078944"/>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59" name="Picture 2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858313" y="4286252"/>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60" name="Picture 2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012213" y="4496364"/>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61" name="Text Box 29"/>
          <p:cNvSpPr txBox="1">
            <a:spLocks noChangeArrowheads="1"/>
          </p:cNvSpPr>
          <p:nvPr/>
        </p:nvSpPr>
        <p:spPr bwMode="auto">
          <a:xfrm>
            <a:off x="13907985" y="4490760"/>
            <a:ext cx="961870" cy="6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1800"/>
              <a:t>VM</a:t>
            </a:r>
          </a:p>
          <a:p>
            <a:r>
              <a:rPr lang="en-US" altLang="en-US" sz="1800"/>
              <a:t>pool</a:t>
            </a:r>
          </a:p>
        </p:txBody>
      </p:sp>
      <p:sp>
        <p:nvSpPr>
          <p:cNvPr id="18462" name="Rectangle 30"/>
          <p:cNvSpPr>
            <a:spLocks noChangeArrowheads="1"/>
          </p:cNvSpPr>
          <p:nvPr/>
        </p:nvSpPr>
        <p:spPr bwMode="auto">
          <a:xfrm>
            <a:off x="16124135" y="4860555"/>
            <a:ext cx="1658266" cy="400610"/>
          </a:xfrm>
          <a:prstGeom prst="rect">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200">
                <a:solidFill>
                  <a:srgbClr val="1C3649"/>
                </a:solidFill>
              </a:rPr>
              <a:t>GW</a:t>
            </a:r>
          </a:p>
        </p:txBody>
      </p:sp>
      <p:sp>
        <p:nvSpPr>
          <p:cNvPr id="18464" name="AutoShape 32"/>
          <p:cNvSpPr>
            <a:spLocks noChangeArrowheads="1"/>
          </p:cNvSpPr>
          <p:nvPr/>
        </p:nvSpPr>
        <p:spPr bwMode="auto">
          <a:xfrm>
            <a:off x="10441402" y="2877115"/>
            <a:ext cx="2212304" cy="804022"/>
          </a:xfrm>
          <a:prstGeom prst="flowChartProcess">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000" dirty="0" err="1">
                <a:solidFill>
                  <a:srgbClr val="1C3649"/>
                </a:solidFill>
              </a:rPr>
              <a:t>JazzSM</a:t>
            </a:r>
            <a:r>
              <a:rPr lang="en-US" altLang="en-US" sz="2000" dirty="0">
                <a:solidFill>
                  <a:srgbClr val="1C3649"/>
                </a:solidFill>
              </a:rPr>
              <a:t> </a:t>
            </a:r>
          </a:p>
          <a:p>
            <a:pPr algn="ctr"/>
            <a:r>
              <a:rPr lang="en-US" altLang="en-US" sz="2000" dirty="0">
                <a:solidFill>
                  <a:srgbClr val="1C3649"/>
                </a:solidFill>
              </a:rPr>
              <a:t>Template</a:t>
            </a:r>
          </a:p>
        </p:txBody>
      </p:sp>
      <p:pic>
        <p:nvPicPr>
          <p:cNvPr id="18466" name="Picture 3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1549476" y="3908054"/>
            <a:ext cx="1065752" cy="5799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67" name="Rectangle 35"/>
          <p:cNvSpPr>
            <a:spLocks noChangeArrowheads="1"/>
          </p:cNvSpPr>
          <p:nvPr/>
        </p:nvSpPr>
        <p:spPr bwMode="auto">
          <a:xfrm>
            <a:off x="11199357" y="4605621"/>
            <a:ext cx="1658266" cy="400610"/>
          </a:xfrm>
          <a:prstGeom prst="rect">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200">
                <a:solidFill>
                  <a:srgbClr val="1C3649"/>
                </a:solidFill>
              </a:rPr>
              <a:t>NFS</a:t>
            </a:r>
          </a:p>
        </p:txBody>
      </p:sp>
      <p:pic>
        <p:nvPicPr>
          <p:cNvPr id="18468" name="Picture 3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979705" y="3868834"/>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69" name="Line 37"/>
          <p:cNvSpPr>
            <a:spLocks noChangeShapeType="1"/>
          </p:cNvSpPr>
          <p:nvPr/>
        </p:nvSpPr>
        <p:spPr bwMode="auto">
          <a:xfrm flipH="1">
            <a:off x="10991593" y="3683938"/>
            <a:ext cx="557886" cy="49586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pic>
        <p:nvPicPr>
          <p:cNvPr id="18470" name="Picture 3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33603" y="4078944"/>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71" name="Picture 39"/>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283655" y="4286252"/>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72" name="Picture 4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37555" y="4496364"/>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73" name="Text Box 41"/>
          <p:cNvSpPr txBox="1">
            <a:spLocks noChangeArrowheads="1"/>
          </p:cNvSpPr>
          <p:nvPr/>
        </p:nvSpPr>
        <p:spPr bwMode="auto">
          <a:xfrm>
            <a:off x="9333327" y="4490760"/>
            <a:ext cx="961870" cy="6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1800"/>
              <a:t>VM</a:t>
            </a:r>
          </a:p>
          <a:p>
            <a:r>
              <a:rPr lang="en-US" altLang="en-US" sz="1800"/>
              <a:t>pool</a:t>
            </a:r>
          </a:p>
        </p:txBody>
      </p:sp>
      <p:sp>
        <p:nvSpPr>
          <p:cNvPr id="18474" name="Rectangle 42"/>
          <p:cNvSpPr>
            <a:spLocks noChangeArrowheads="1"/>
          </p:cNvSpPr>
          <p:nvPr/>
        </p:nvSpPr>
        <p:spPr bwMode="auto">
          <a:xfrm>
            <a:off x="11549477" y="4860555"/>
            <a:ext cx="1658266" cy="400610"/>
          </a:xfrm>
          <a:prstGeom prst="rect">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200">
                <a:solidFill>
                  <a:srgbClr val="1C3649"/>
                </a:solidFill>
              </a:rPr>
              <a:t>GW</a:t>
            </a:r>
          </a:p>
        </p:txBody>
      </p:sp>
      <p:pic>
        <p:nvPicPr>
          <p:cNvPr id="18478" name="Picture 4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110474" y="3908054"/>
            <a:ext cx="1065752" cy="5799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79" name="Rectangle 47"/>
          <p:cNvSpPr>
            <a:spLocks noChangeArrowheads="1"/>
          </p:cNvSpPr>
          <p:nvPr/>
        </p:nvSpPr>
        <p:spPr bwMode="auto">
          <a:xfrm>
            <a:off x="20760355" y="4605621"/>
            <a:ext cx="1658266" cy="400610"/>
          </a:xfrm>
          <a:prstGeom prst="rect">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200">
                <a:solidFill>
                  <a:srgbClr val="1C3649"/>
                </a:solidFill>
              </a:rPr>
              <a:t>NFS</a:t>
            </a:r>
          </a:p>
        </p:txBody>
      </p:sp>
      <p:pic>
        <p:nvPicPr>
          <p:cNvPr id="18480" name="Picture 4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540703" y="3868834"/>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81" name="Line 49"/>
          <p:cNvSpPr>
            <a:spLocks noChangeShapeType="1"/>
          </p:cNvSpPr>
          <p:nvPr/>
        </p:nvSpPr>
        <p:spPr bwMode="auto">
          <a:xfrm flipH="1">
            <a:off x="20552591" y="3683938"/>
            <a:ext cx="557886" cy="49586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pic>
        <p:nvPicPr>
          <p:cNvPr id="18482" name="Picture 5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694601" y="4078944"/>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83" name="Picture 5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844653" y="4286252"/>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84" name="Picture 5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9998553" y="4496364"/>
            <a:ext cx="457850" cy="6191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85" name="Text Box 53"/>
          <p:cNvSpPr txBox="1">
            <a:spLocks noChangeArrowheads="1"/>
          </p:cNvSpPr>
          <p:nvPr/>
        </p:nvSpPr>
        <p:spPr bwMode="auto">
          <a:xfrm>
            <a:off x="18894325" y="4490760"/>
            <a:ext cx="961870" cy="6191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1800"/>
              <a:t>VM</a:t>
            </a:r>
          </a:p>
          <a:p>
            <a:r>
              <a:rPr lang="en-US" altLang="en-US" sz="1800"/>
              <a:t>pool</a:t>
            </a:r>
          </a:p>
        </p:txBody>
      </p:sp>
      <p:sp>
        <p:nvSpPr>
          <p:cNvPr id="18486" name="Rectangle 54"/>
          <p:cNvSpPr>
            <a:spLocks noChangeArrowheads="1"/>
          </p:cNvSpPr>
          <p:nvPr/>
        </p:nvSpPr>
        <p:spPr bwMode="auto">
          <a:xfrm>
            <a:off x="21110475" y="4860555"/>
            <a:ext cx="1658266" cy="400610"/>
          </a:xfrm>
          <a:prstGeom prst="rect">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200">
                <a:solidFill>
                  <a:srgbClr val="1C3649"/>
                </a:solidFill>
              </a:rPr>
              <a:t>GW</a:t>
            </a:r>
          </a:p>
        </p:txBody>
      </p:sp>
      <p:sp>
        <p:nvSpPr>
          <p:cNvPr id="18487" name="Text Box 55"/>
          <p:cNvSpPr txBox="1">
            <a:spLocks noChangeArrowheads="1"/>
          </p:cNvSpPr>
          <p:nvPr/>
        </p:nvSpPr>
        <p:spPr bwMode="auto">
          <a:xfrm>
            <a:off x="830388" y="2877113"/>
            <a:ext cx="1423568" cy="546286"/>
          </a:xfrm>
          <a:prstGeom prst="rect">
            <a:avLst/>
          </a:prstGeom>
          <a:ln/>
          <a:extLst/>
        </p:spPr>
        <p:style>
          <a:lnRef idx="3">
            <a:schemeClr val="lt1"/>
          </a:lnRef>
          <a:fillRef idx="1">
            <a:schemeClr val="accent2"/>
          </a:fillRef>
          <a:effectRef idx="1">
            <a:schemeClr val="accent2"/>
          </a:effectRef>
          <a:fontRef idx="minor">
            <a:schemeClr val="lt1"/>
          </a:fontRef>
        </p:style>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000">
                <a:solidFill>
                  <a:srgbClr val="1C3649"/>
                </a:solidFill>
              </a:rPr>
              <a:t>TWL</a:t>
            </a:r>
          </a:p>
        </p:txBody>
      </p:sp>
      <p:sp>
        <p:nvSpPr>
          <p:cNvPr id="18488" name="Text Box 56"/>
          <p:cNvSpPr txBox="1">
            <a:spLocks noChangeArrowheads="1"/>
          </p:cNvSpPr>
          <p:nvPr/>
        </p:nvSpPr>
        <p:spPr bwMode="auto">
          <a:xfrm>
            <a:off x="2261652" y="3683937"/>
            <a:ext cx="2085336" cy="546286"/>
          </a:xfrm>
          <a:prstGeom prst="rect">
            <a:avLst/>
          </a:prstGeom>
          <a:ln/>
          <a:extLst/>
        </p:spPr>
        <p:style>
          <a:lnRef idx="3">
            <a:schemeClr val="lt1"/>
          </a:lnRef>
          <a:fillRef idx="1">
            <a:schemeClr val="accent2"/>
          </a:fillRef>
          <a:effectRef idx="1">
            <a:schemeClr val="accent2"/>
          </a:effectRef>
          <a:fontRef idx="minor">
            <a:schemeClr val="lt1"/>
          </a:fontRef>
        </p:style>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000">
                <a:solidFill>
                  <a:srgbClr val="1C3649"/>
                </a:solidFill>
              </a:rPr>
              <a:t>JazzSM</a:t>
            </a:r>
          </a:p>
        </p:txBody>
      </p:sp>
      <p:sp>
        <p:nvSpPr>
          <p:cNvPr id="18489" name="Text Box 57"/>
          <p:cNvSpPr txBox="1">
            <a:spLocks noChangeArrowheads="1"/>
          </p:cNvSpPr>
          <p:nvPr/>
        </p:nvSpPr>
        <p:spPr bwMode="auto">
          <a:xfrm>
            <a:off x="707269" y="3683937"/>
            <a:ext cx="1385094" cy="546286"/>
          </a:xfrm>
          <a:prstGeom prst="rect">
            <a:avLst/>
          </a:prstGeom>
          <a:ln/>
          <a:extLst/>
        </p:spPr>
        <p:style>
          <a:lnRef idx="3">
            <a:schemeClr val="lt1"/>
          </a:lnRef>
          <a:fillRef idx="1">
            <a:schemeClr val="accent2"/>
          </a:fillRef>
          <a:effectRef idx="1">
            <a:schemeClr val="accent2"/>
          </a:effectRef>
          <a:fontRef idx="minor">
            <a:schemeClr val="lt1"/>
          </a:fontRef>
        </p:style>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000">
                <a:solidFill>
                  <a:srgbClr val="1C3649"/>
                </a:solidFill>
              </a:rPr>
              <a:t>TCR</a:t>
            </a:r>
          </a:p>
        </p:txBody>
      </p:sp>
      <p:sp>
        <p:nvSpPr>
          <p:cNvPr id="18490" name="Text Box 58"/>
          <p:cNvSpPr txBox="1">
            <a:spLocks noChangeArrowheads="1"/>
          </p:cNvSpPr>
          <p:nvPr/>
        </p:nvSpPr>
        <p:spPr bwMode="auto">
          <a:xfrm>
            <a:off x="1715311" y="4426326"/>
            <a:ext cx="1242738" cy="546288"/>
          </a:xfrm>
          <a:prstGeom prst="rect">
            <a:avLst/>
          </a:prstGeom>
          <a:ln/>
          <a:extLst/>
        </p:spPr>
        <p:style>
          <a:lnRef idx="3">
            <a:schemeClr val="lt1"/>
          </a:lnRef>
          <a:fillRef idx="1">
            <a:schemeClr val="accent2"/>
          </a:fillRef>
          <a:effectRef idx="1">
            <a:schemeClr val="accent2"/>
          </a:effectRef>
          <a:fontRef idx="minor">
            <a:schemeClr val="lt1"/>
          </a:fontRef>
        </p:style>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000">
                <a:solidFill>
                  <a:srgbClr val="1C3649"/>
                </a:solidFill>
              </a:rPr>
              <a:t>GW</a:t>
            </a:r>
          </a:p>
        </p:txBody>
      </p:sp>
      <p:sp>
        <p:nvSpPr>
          <p:cNvPr id="18491" name="Text Box 59"/>
          <p:cNvSpPr txBox="1">
            <a:spLocks noChangeArrowheads="1"/>
          </p:cNvSpPr>
          <p:nvPr/>
        </p:nvSpPr>
        <p:spPr bwMode="auto">
          <a:xfrm>
            <a:off x="3077319" y="4426327"/>
            <a:ext cx="1358162" cy="560294"/>
          </a:xfrm>
          <a:prstGeom prst="rect">
            <a:avLst/>
          </a:prstGeom>
          <a:ln/>
          <a:extLst/>
        </p:spPr>
        <p:style>
          <a:lnRef idx="3">
            <a:schemeClr val="lt1"/>
          </a:lnRef>
          <a:fillRef idx="1">
            <a:schemeClr val="accent2"/>
          </a:fillRef>
          <a:effectRef idx="1">
            <a:schemeClr val="accent2"/>
          </a:effectRef>
          <a:fontRef idx="minor">
            <a:schemeClr val="lt1"/>
          </a:fontRef>
        </p:style>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000">
                <a:solidFill>
                  <a:srgbClr val="1C3649"/>
                </a:solidFill>
              </a:rPr>
              <a:t>NFS</a:t>
            </a:r>
          </a:p>
        </p:txBody>
      </p:sp>
      <p:sp>
        <p:nvSpPr>
          <p:cNvPr id="18492" name="Text Box 60"/>
          <p:cNvSpPr txBox="1">
            <a:spLocks noChangeArrowheads="1"/>
          </p:cNvSpPr>
          <p:nvPr/>
        </p:nvSpPr>
        <p:spPr bwMode="auto">
          <a:xfrm>
            <a:off x="499502" y="4426326"/>
            <a:ext cx="1077296" cy="546288"/>
          </a:xfrm>
          <a:prstGeom prst="rect">
            <a:avLst/>
          </a:prstGeom>
          <a:ln/>
          <a:extLst/>
        </p:spPr>
        <p:style>
          <a:lnRef idx="3">
            <a:schemeClr val="lt1"/>
          </a:lnRef>
          <a:fillRef idx="1">
            <a:schemeClr val="accent2"/>
          </a:fillRef>
          <a:effectRef idx="1">
            <a:schemeClr val="accent2"/>
          </a:effectRef>
          <a:fontRef idx="minor">
            <a:schemeClr val="lt1"/>
          </a:fontRef>
        </p:style>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000">
                <a:solidFill>
                  <a:srgbClr val="1C3649"/>
                </a:solidFill>
              </a:rPr>
              <a:t>AC</a:t>
            </a:r>
          </a:p>
        </p:txBody>
      </p:sp>
      <p:sp>
        <p:nvSpPr>
          <p:cNvPr id="18493" name="Text Box 61"/>
          <p:cNvSpPr txBox="1">
            <a:spLocks noChangeArrowheads="1"/>
          </p:cNvSpPr>
          <p:nvPr/>
        </p:nvSpPr>
        <p:spPr bwMode="auto">
          <a:xfrm>
            <a:off x="2438637" y="2877113"/>
            <a:ext cx="1715978" cy="546286"/>
          </a:xfrm>
          <a:prstGeom prst="rect">
            <a:avLst/>
          </a:prstGeom>
          <a:ln/>
          <a:extLst/>
        </p:spPr>
        <p:style>
          <a:lnRef idx="3">
            <a:schemeClr val="lt1"/>
          </a:lnRef>
          <a:fillRef idx="1">
            <a:schemeClr val="accent2"/>
          </a:fillRef>
          <a:effectRef idx="1">
            <a:schemeClr val="accent2"/>
          </a:effectRef>
          <a:fontRef idx="minor">
            <a:schemeClr val="lt1"/>
          </a:fontRef>
        </p:style>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3000">
                <a:solidFill>
                  <a:srgbClr val="1C3649"/>
                </a:solidFill>
              </a:rPr>
              <a:t>DASH</a:t>
            </a:r>
          </a:p>
        </p:txBody>
      </p:sp>
      <p:sp>
        <p:nvSpPr>
          <p:cNvPr id="18495" name="AutoShape 63"/>
          <p:cNvSpPr>
            <a:spLocks noChangeArrowheads="1"/>
          </p:cNvSpPr>
          <p:nvPr/>
        </p:nvSpPr>
        <p:spPr bwMode="auto">
          <a:xfrm>
            <a:off x="13796405" y="11780186"/>
            <a:ext cx="4986338" cy="806824"/>
          </a:xfrm>
          <a:prstGeom prst="rightArrow">
            <a:avLst>
              <a:gd name="adj1" fmla="val 50000"/>
              <a:gd name="adj2" fmla="val 112500"/>
            </a:avLst>
          </a:prstGeom>
          <a:solidFill>
            <a:srgbClr val="EEEEEE"/>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3 days</a:t>
            </a:r>
          </a:p>
        </p:txBody>
      </p:sp>
      <p:sp>
        <p:nvSpPr>
          <p:cNvPr id="18496" name="AutoShape 64"/>
          <p:cNvSpPr>
            <a:spLocks noChangeArrowheads="1"/>
          </p:cNvSpPr>
          <p:nvPr/>
        </p:nvSpPr>
        <p:spPr bwMode="auto">
          <a:xfrm>
            <a:off x="18782741" y="11780186"/>
            <a:ext cx="4986338" cy="806824"/>
          </a:xfrm>
          <a:prstGeom prst="rightArrow">
            <a:avLst>
              <a:gd name="adj1" fmla="val 50000"/>
              <a:gd name="adj2" fmla="val 112500"/>
            </a:avLst>
          </a:prstGeom>
          <a:solidFill>
            <a:srgbClr val="EEEEEE"/>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1 day</a:t>
            </a:r>
          </a:p>
        </p:txBody>
      </p:sp>
      <p:sp>
        <p:nvSpPr>
          <p:cNvPr id="18497" name="AutoShape 65"/>
          <p:cNvSpPr>
            <a:spLocks noChangeArrowheads="1"/>
          </p:cNvSpPr>
          <p:nvPr/>
        </p:nvSpPr>
        <p:spPr bwMode="auto">
          <a:xfrm>
            <a:off x="499504" y="11780186"/>
            <a:ext cx="13296900" cy="806824"/>
          </a:xfrm>
          <a:prstGeom prst="rightArrow">
            <a:avLst>
              <a:gd name="adj1" fmla="val 50000"/>
              <a:gd name="adj2" fmla="val 300000"/>
            </a:avLst>
          </a:prstGeom>
          <a:solidFill>
            <a:srgbClr val="EEEEEE"/>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&lt;1-4 days</a:t>
            </a:r>
          </a:p>
        </p:txBody>
      </p:sp>
      <p:sp>
        <p:nvSpPr>
          <p:cNvPr id="18499" name="Text Box 67"/>
          <p:cNvSpPr txBox="1">
            <a:spLocks noChangeArrowheads="1"/>
          </p:cNvSpPr>
          <p:nvPr/>
        </p:nvSpPr>
        <p:spPr bwMode="auto">
          <a:xfrm>
            <a:off x="18698098" y="12295657"/>
            <a:ext cx="4516944" cy="812426"/>
          </a:xfrm>
          <a:prstGeom prst="rect">
            <a:avLst/>
          </a:prstGeom>
          <a:noFill/>
          <a:ln>
            <a:noFill/>
          </a:ln>
          <a:effectLs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4000" b="1"/>
              <a:t>Total: 5-8 days</a:t>
            </a:r>
          </a:p>
        </p:txBody>
      </p:sp>
      <p:sp>
        <p:nvSpPr>
          <p:cNvPr id="18501" name="AutoShape 69"/>
          <p:cNvSpPr>
            <a:spLocks noChangeArrowheads="1"/>
          </p:cNvSpPr>
          <p:nvPr/>
        </p:nvSpPr>
        <p:spPr bwMode="auto">
          <a:xfrm>
            <a:off x="9364104" y="5369154"/>
            <a:ext cx="4432300" cy="806824"/>
          </a:xfrm>
          <a:prstGeom prst="rightArrow">
            <a:avLst>
              <a:gd name="adj1" fmla="val 50000"/>
              <a:gd name="adj2" fmla="val 100000"/>
            </a:avLst>
          </a:prstGeom>
          <a:solidFill>
            <a:srgbClr val="EEEEEE"/>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3-13 days</a:t>
            </a:r>
          </a:p>
        </p:txBody>
      </p:sp>
      <p:sp>
        <p:nvSpPr>
          <p:cNvPr id="18502" name="AutoShape 70"/>
          <p:cNvSpPr>
            <a:spLocks noChangeArrowheads="1"/>
          </p:cNvSpPr>
          <p:nvPr/>
        </p:nvSpPr>
        <p:spPr bwMode="auto">
          <a:xfrm>
            <a:off x="13796405" y="5369154"/>
            <a:ext cx="4986338" cy="806824"/>
          </a:xfrm>
          <a:prstGeom prst="rightArrow">
            <a:avLst>
              <a:gd name="adj1" fmla="val 50000"/>
              <a:gd name="adj2" fmla="val 112500"/>
            </a:avLst>
          </a:prstGeom>
          <a:solidFill>
            <a:srgbClr val="EEEEEE"/>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10 days</a:t>
            </a:r>
          </a:p>
        </p:txBody>
      </p:sp>
      <p:sp>
        <p:nvSpPr>
          <p:cNvPr id="18503" name="AutoShape 71"/>
          <p:cNvSpPr>
            <a:spLocks noChangeArrowheads="1"/>
          </p:cNvSpPr>
          <p:nvPr/>
        </p:nvSpPr>
        <p:spPr bwMode="auto">
          <a:xfrm>
            <a:off x="18782741" y="5369154"/>
            <a:ext cx="4986338" cy="806824"/>
          </a:xfrm>
          <a:prstGeom prst="rightArrow">
            <a:avLst>
              <a:gd name="adj1" fmla="val 50000"/>
              <a:gd name="adj2" fmla="val 112500"/>
            </a:avLst>
          </a:prstGeom>
          <a:solidFill>
            <a:srgbClr val="EEEEEE"/>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2 days</a:t>
            </a:r>
          </a:p>
        </p:txBody>
      </p:sp>
      <p:sp>
        <p:nvSpPr>
          <p:cNvPr id="18504" name="AutoShape 72"/>
          <p:cNvSpPr>
            <a:spLocks noChangeArrowheads="1"/>
          </p:cNvSpPr>
          <p:nvPr/>
        </p:nvSpPr>
        <p:spPr bwMode="auto">
          <a:xfrm>
            <a:off x="499504" y="5369154"/>
            <a:ext cx="8864600" cy="806824"/>
          </a:xfrm>
          <a:prstGeom prst="rightArrow">
            <a:avLst>
              <a:gd name="adj1" fmla="val 50000"/>
              <a:gd name="adj2" fmla="val 200000"/>
            </a:avLst>
          </a:prstGeom>
          <a:solidFill>
            <a:srgbClr val="EEEEEE"/>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3 days</a:t>
            </a:r>
          </a:p>
        </p:txBody>
      </p:sp>
      <p:sp>
        <p:nvSpPr>
          <p:cNvPr id="18505" name="Text Box 73"/>
          <p:cNvSpPr txBox="1">
            <a:spLocks noChangeArrowheads="1"/>
          </p:cNvSpPr>
          <p:nvPr/>
        </p:nvSpPr>
        <p:spPr bwMode="auto">
          <a:xfrm>
            <a:off x="18698097" y="5923845"/>
            <a:ext cx="5020966" cy="812426"/>
          </a:xfrm>
          <a:prstGeom prst="rect">
            <a:avLst/>
          </a:prstGeom>
          <a:noFill/>
          <a:ln>
            <a:noFill/>
          </a:ln>
          <a:effectLs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4000" b="1" dirty="0"/>
              <a:t>Total: 18-28 days</a:t>
            </a:r>
          </a:p>
        </p:txBody>
      </p:sp>
      <p:sp>
        <p:nvSpPr>
          <p:cNvPr id="18508" name="Rectangle 76"/>
          <p:cNvSpPr>
            <a:spLocks noGrp="1" noChangeArrowheads="1"/>
          </p:cNvSpPr>
          <p:nvPr>
            <p:ph type="title"/>
          </p:nvPr>
        </p:nvSpPr>
        <p:spPr>
          <a:xfrm>
            <a:off x="614929" y="432026"/>
            <a:ext cx="23154150" cy="892552"/>
          </a:xfrm>
          <a:ln/>
        </p:spPr>
        <p:txBody>
          <a:bodyPr>
            <a:normAutofit fontScale="90000"/>
          </a:bodyPr>
          <a:lstStyle/>
          <a:p>
            <a:pPr algn="just">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 pos="15544800" algn="l"/>
                <a:tab pos="16459200" algn="l"/>
                <a:tab pos="17373600" algn="l"/>
                <a:tab pos="18288000" algn="l"/>
                <a:tab pos="18821400" algn="l"/>
              </a:tabLst>
            </a:pPr>
            <a:r>
              <a:rPr lang="en-US" altLang="en-US" dirty="0" smtClean="0"/>
              <a:t>Cloud Enabled Pipeline </a:t>
            </a:r>
            <a:r>
              <a:rPr lang="en-US" altLang="en-US" dirty="0"/>
              <a:t>Improvements</a:t>
            </a:r>
          </a:p>
        </p:txBody>
      </p:sp>
      <p:sp>
        <p:nvSpPr>
          <p:cNvPr id="18509" name="AutoShape 77"/>
          <p:cNvSpPr>
            <a:spLocks noChangeArrowheads="1"/>
          </p:cNvSpPr>
          <p:nvPr/>
        </p:nvSpPr>
        <p:spPr bwMode="auto">
          <a:xfrm>
            <a:off x="9364104" y="7166164"/>
            <a:ext cx="4432300" cy="806824"/>
          </a:xfrm>
          <a:prstGeom prst="rightArrow">
            <a:avLst>
              <a:gd name="adj1" fmla="val 50000"/>
              <a:gd name="adj2" fmla="val 100000"/>
            </a:avLst>
          </a:prstGeom>
          <a:solidFill>
            <a:schemeClr val="accent2"/>
          </a:solidFill>
          <a:ln w="21600">
            <a:solidFill>
              <a:srgbClr val="808080"/>
            </a:solidFill>
            <a:round/>
            <a:headEnd/>
            <a:tailEnd/>
          </a:ln>
          <a:effectLs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2-8 days</a:t>
            </a:r>
          </a:p>
        </p:txBody>
      </p:sp>
      <p:sp>
        <p:nvSpPr>
          <p:cNvPr id="18510" name="AutoShape 78"/>
          <p:cNvSpPr>
            <a:spLocks noChangeArrowheads="1"/>
          </p:cNvSpPr>
          <p:nvPr/>
        </p:nvSpPr>
        <p:spPr bwMode="auto">
          <a:xfrm>
            <a:off x="13796405" y="7166164"/>
            <a:ext cx="4986338" cy="806824"/>
          </a:xfrm>
          <a:prstGeom prst="rightArrow">
            <a:avLst>
              <a:gd name="adj1" fmla="val 50000"/>
              <a:gd name="adj2" fmla="val 112500"/>
            </a:avLst>
          </a:prstGeom>
          <a:solidFill>
            <a:schemeClr val="accent2"/>
          </a:solidFill>
          <a:ln w="21600">
            <a:solidFill>
              <a:srgbClr val="808080"/>
            </a:solidFill>
            <a:round/>
            <a:headEnd/>
            <a:tailEnd/>
          </a:ln>
          <a:effectLs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5 days</a:t>
            </a:r>
          </a:p>
        </p:txBody>
      </p:sp>
      <p:sp>
        <p:nvSpPr>
          <p:cNvPr id="18511" name="AutoShape 79"/>
          <p:cNvSpPr>
            <a:spLocks noChangeArrowheads="1"/>
          </p:cNvSpPr>
          <p:nvPr/>
        </p:nvSpPr>
        <p:spPr bwMode="auto">
          <a:xfrm>
            <a:off x="18782741" y="7166164"/>
            <a:ext cx="4986338" cy="806824"/>
          </a:xfrm>
          <a:prstGeom prst="rightArrow">
            <a:avLst>
              <a:gd name="adj1" fmla="val 50000"/>
              <a:gd name="adj2" fmla="val 112500"/>
            </a:avLst>
          </a:prstGeom>
          <a:solidFill>
            <a:schemeClr val="accent2"/>
          </a:solidFill>
          <a:ln w="21600">
            <a:solidFill>
              <a:srgbClr val="808080"/>
            </a:solidFill>
            <a:round/>
            <a:headEnd/>
            <a:tailEnd/>
          </a:ln>
          <a:effectLs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2 days</a:t>
            </a:r>
          </a:p>
        </p:txBody>
      </p:sp>
      <p:sp>
        <p:nvSpPr>
          <p:cNvPr id="18512" name="AutoShape 80"/>
          <p:cNvSpPr>
            <a:spLocks noChangeArrowheads="1"/>
          </p:cNvSpPr>
          <p:nvPr/>
        </p:nvSpPr>
        <p:spPr bwMode="auto">
          <a:xfrm>
            <a:off x="499504" y="7166164"/>
            <a:ext cx="8864600" cy="806824"/>
          </a:xfrm>
          <a:prstGeom prst="rightArrow">
            <a:avLst>
              <a:gd name="adj1" fmla="val 50000"/>
              <a:gd name="adj2" fmla="val 200000"/>
            </a:avLst>
          </a:prstGeom>
          <a:solidFill>
            <a:schemeClr val="accent2"/>
          </a:solidFill>
          <a:ln w="21600">
            <a:solidFill>
              <a:srgbClr val="808080"/>
            </a:solidFill>
            <a:round/>
            <a:headEnd/>
            <a:tailEnd/>
          </a:ln>
          <a:effectLs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800"/>
              <a:t>2-3 days</a:t>
            </a:r>
          </a:p>
        </p:txBody>
      </p:sp>
      <p:sp>
        <p:nvSpPr>
          <p:cNvPr id="18513" name="Text Box 81"/>
          <p:cNvSpPr txBox="1">
            <a:spLocks noChangeArrowheads="1"/>
          </p:cNvSpPr>
          <p:nvPr/>
        </p:nvSpPr>
        <p:spPr bwMode="auto">
          <a:xfrm>
            <a:off x="18698097" y="7718053"/>
            <a:ext cx="5020966" cy="812426"/>
          </a:xfrm>
          <a:prstGeom prst="rect">
            <a:avLst/>
          </a:prstGeom>
          <a:noFill/>
          <a:ln>
            <a:noFill/>
          </a:ln>
          <a:effectLs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4000" b="1" dirty="0"/>
              <a:t>Total: 11-18 days</a:t>
            </a:r>
          </a:p>
        </p:txBody>
      </p:sp>
      <p:sp>
        <p:nvSpPr>
          <p:cNvPr id="18515" name="Text Box 83"/>
          <p:cNvSpPr txBox="1">
            <a:spLocks noChangeArrowheads="1"/>
          </p:cNvSpPr>
          <p:nvPr/>
        </p:nvSpPr>
        <p:spPr bwMode="auto">
          <a:xfrm>
            <a:off x="380235" y="7972989"/>
            <a:ext cx="4520790" cy="3056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400" b="1" u="sng" dirty="0"/>
              <a:t>Improvements:</a:t>
            </a:r>
          </a:p>
          <a:p>
            <a:endParaRPr lang="en-US" altLang="en-US" sz="2400" b="1" u="sng" dirty="0"/>
          </a:p>
          <a:p>
            <a:pPr>
              <a:buSzPct val="45000"/>
              <a:buFont typeface="Wingdings" charset="2"/>
              <a:buChar char=""/>
            </a:pPr>
            <a:r>
              <a:rPr lang="en-US" altLang="en-US" sz="2400" dirty="0"/>
              <a:t> DASH BVT 100% Automated</a:t>
            </a:r>
          </a:p>
          <a:p>
            <a:pPr>
              <a:buSzPct val="45000"/>
              <a:buFont typeface="Wingdings" charset="2"/>
              <a:buChar char=""/>
            </a:pPr>
            <a:r>
              <a:rPr lang="en-US" altLang="en-US" sz="2400" dirty="0"/>
              <a:t> TWL BVT 100% Automated</a:t>
            </a:r>
          </a:p>
        </p:txBody>
      </p:sp>
      <p:sp>
        <p:nvSpPr>
          <p:cNvPr id="18516" name="Text Box 84"/>
          <p:cNvSpPr txBox="1">
            <a:spLocks noChangeArrowheads="1"/>
          </p:cNvSpPr>
          <p:nvPr/>
        </p:nvSpPr>
        <p:spPr bwMode="auto">
          <a:xfrm>
            <a:off x="9333324" y="7992598"/>
            <a:ext cx="4432300" cy="3919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marL="236538" indent="-100013">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400" b="1" u="sng" dirty="0"/>
              <a:t>Improvements:</a:t>
            </a:r>
          </a:p>
          <a:p>
            <a:endParaRPr lang="en-US" altLang="en-US" sz="2400" b="1" u="sng" dirty="0"/>
          </a:p>
          <a:p>
            <a:pPr>
              <a:buSzPct val="45000"/>
              <a:buFont typeface="Wingdings" charset="2"/>
              <a:buChar char=""/>
            </a:pPr>
            <a:r>
              <a:rPr lang="en-US" altLang="en-US" sz="2400" dirty="0"/>
              <a:t> </a:t>
            </a:r>
            <a:r>
              <a:rPr lang="en-US" altLang="en-US" sz="2200" dirty="0"/>
              <a:t>CVT execution 70% automated overall.</a:t>
            </a:r>
          </a:p>
          <a:p>
            <a:pPr lvl="1">
              <a:buSzPct val="45000"/>
              <a:buFont typeface="Wingdings" charset="2"/>
              <a:buChar char=""/>
            </a:pPr>
            <a:r>
              <a:rPr lang="en-US" altLang="en-US" sz="2200" dirty="0"/>
              <a:t>DASH CVT 5d-&gt;7h</a:t>
            </a:r>
          </a:p>
          <a:p>
            <a:pPr lvl="1">
              <a:buSzPct val="45000"/>
              <a:buFont typeface="Wingdings" charset="2"/>
              <a:buChar char=""/>
            </a:pPr>
            <a:r>
              <a:rPr lang="en-US" altLang="en-US" sz="2200" dirty="0"/>
              <a:t>TWL CVT 7h-5h</a:t>
            </a:r>
          </a:p>
          <a:p>
            <a:pPr>
              <a:buSzPct val="45000"/>
              <a:buFont typeface="Wingdings" charset="2"/>
              <a:buNone/>
            </a:pPr>
            <a:r>
              <a:rPr lang="en-US" altLang="en-US" sz="2200" dirty="0"/>
              <a:t> SVT execution 100% automated.  </a:t>
            </a:r>
          </a:p>
          <a:p>
            <a:pPr>
              <a:buSzPct val="45000"/>
              <a:buFont typeface="Wingdings" charset="2"/>
              <a:buChar char=""/>
            </a:pPr>
            <a:r>
              <a:rPr lang="en-US" altLang="en-US" sz="2200" dirty="0"/>
              <a:t> DB2 Scan Automated</a:t>
            </a:r>
          </a:p>
          <a:p>
            <a:pPr>
              <a:buSzPct val="45000"/>
              <a:buFont typeface="Wingdings" charset="2"/>
              <a:buChar char=""/>
            </a:pPr>
            <a:r>
              <a:rPr lang="en-US" altLang="en-US" sz="2200" dirty="0"/>
              <a:t> Aligned on CDTAF as a test framework </a:t>
            </a:r>
          </a:p>
        </p:txBody>
      </p:sp>
      <p:sp>
        <p:nvSpPr>
          <p:cNvPr id="18517" name="Text Box 85"/>
          <p:cNvSpPr txBox="1">
            <a:spLocks noChangeArrowheads="1"/>
          </p:cNvSpPr>
          <p:nvPr/>
        </p:nvSpPr>
        <p:spPr bwMode="auto">
          <a:xfrm>
            <a:off x="4901024" y="7992598"/>
            <a:ext cx="4432300" cy="3863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400" b="1" u="sng" dirty="0"/>
              <a:t>Improvements:</a:t>
            </a:r>
          </a:p>
          <a:p>
            <a:endParaRPr lang="en-US" altLang="en-US" sz="2400" b="1" u="sng" dirty="0"/>
          </a:p>
          <a:p>
            <a:pPr>
              <a:buSzPct val="45000"/>
              <a:buFont typeface="Wingdings" charset="2"/>
              <a:buChar char=""/>
            </a:pPr>
            <a:r>
              <a:rPr lang="en-US" altLang="en-US" sz="2400" dirty="0"/>
              <a:t> </a:t>
            </a:r>
            <a:r>
              <a:rPr lang="en-US" altLang="en-US" sz="2400" dirty="0" err="1"/>
              <a:t>JazzSM</a:t>
            </a:r>
            <a:r>
              <a:rPr lang="en-US" altLang="en-US" sz="2400" dirty="0"/>
              <a:t> Image creation reduced by 33%</a:t>
            </a:r>
          </a:p>
          <a:p>
            <a:pPr>
              <a:buSzPct val="45000"/>
              <a:buFont typeface="Wingdings" charset="2"/>
              <a:buNone/>
            </a:pPr>
            <a:r>
              <a:rPr lang="en-US" altLang="en-US" sz="2400" dirty="0"/>
              <a:t>  AC/GW/NFS  automated image construction. Saves 9 </a:t>
            </a:r>
            <a:r>
              <a:rPr lang="en-US" altLang="en-US" sz="2400" dirty="0" err="1"/>
              <a:t>hrs</a:t>
            </a:r>
            <a:r>
              <a:rPr lang="en-US" altLang="en-US" sz="2400" dirty="0"/>
              <a:t> of manual labor</a:t>
            </a:r>
          </a:p>
          <a:p>
            <a:pPr>
              <a:buSzPct val="45000"/>
              <a:buFont typeface="Wingdings" charset="2"/>
              <a:buNone/>
            </a:pPr>
            <a:endParaRPr lang="en-US" altLang="en-US" sz="2400" dirty="0"/>
          </a:p>
          <a:p>
            <a:pPr>
              <a:buSzPct val="45000"/>
              <a:buFont typeface="Wingdings" charset="2"/>
              <a:buNone/>
            </a:pPr>
            <a:endParaRPr lang="en-US" altLang="en-US" sz="2400" dirty="0"/>
          </a:p>
        </p:txBody>
      </p:sp>
      <p:sp>
        <p:nvSpPr>
          <p:cNvPr id="18518" name="Text Box 86"/>
          <p:cNvSpPr txBox="1">
            <a:spLocks noChangeArrowheads="1"/>
          </p:cNvSpPr>
          <p:nvPr/>
        </p:nvSpPr>
        <p:spPr bwMode="auto">
          <a:xfrm>
            <a:off x="13765624" y="8048628"/>
            <a:ext cx="4432300" cy="3863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400" b="1" u="sng" dirty="0"/>
              <a:t>Improvements:</a:t>
            </a:r>
          </a:p>
          <a:p>
            <a:endParaRPr lang="en-US" altLang="en-US" sz="2400" b="1" u="sng" dirty="0"/>
          </a:p>
          <a:p>
            <a:pPr>
              <a:buSzPct val="45000"/>
              <a:buFont typeface="Wingdings" charset="2"/>
              <a:buChar char=""/>
            </a:pPr>
            <a:r>
              <a:rPr lang="en-US" altLang="en-US" sz="2400" dirty="0"/>
              <a:t> Remediation scripts created and integrated into the image build process.</a:t>
            </a:r>
          </a:p>
          <a:p>
            <a:pPr>
              <a:buSzPct val="45000"/>
              <a:buFont typeface="Wingdings" charset="2"/>
              <a:buChar char=""/>
            </a:pPr>
            <a:r>
              <a:rPr lang="en-US" altLang="en-US" sz="2400" dirty="0"/>
              <a:t> Aligned deployment with security guidelines</a:t>
            </a:r>
          </a:p>
          <a:p>
            <a:pPr>
              <a:buSzPct val="45000"/>
              <a:buFont typeface="Wingdings" charset="2"/>
              <a:buChar char=""/>
            </a:pPr>
            <a:r>
              <a:rPr lang="en-US" altLang="en-US" sz="2400" dirty="0"/>
              <a:t> Approximately 80 violations eliminated</a:t>
            </a:r>
          </a:p>
        </p:txBody>
      </p:sp>
      <p:sp>
        <p:nvSpPr>
          <p:cNvPr id="18519" name="Text Box 87"/>
          <p:cNvSpPr txBox="1">
            <a:spLocks noChangeArrowheads="1"/>
          </p:cNvSpPr>
          <p:nvPr/>
        </p:nvSpPr>
        <p:spPr bwMode="auto">
          <a:xfrm>
            <a:off x="18751961" y="8779812"/>
            <a:ext cx="4986338" cy="3314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400" b="1" u="sng" dirty="0"/>
              <a:t>Delivery Guidelines:</a:t>
            </a:r>
          </a:p>
          <a:p>
            <a:endParaRPr lang="en-US" altLang="en-US" sz="2400" b="1" u="sng" dirty="0"/>
          </a:p>
          <a:p>
            <a:pPr>
              <a:buSzPct val="45000"/>
              <a:buFont typeface="Wingdings" charset="2"/>
              <a:buChar char=""/>
            </a:pPr>
            <a:r>
              <a:rPr lang="en-US" altLang="en-US" sz="2400" dirty="0"/>
              <a:t> Scheduled maintenance windows every two weeks.</a:t>
            </a:r>
          </a:p>
          <a:p>
            <a:pPr>
              <a:buSzPct val="45000"/>
              <a:buFont typeface="Wingdings" charset="2"/>
              <a:buChar char=""/>
            </a:pPr>
            <a:r>
              <a:rPr lang="en-US" altLang="en-US" sz="2400" dirty="0"/>
              <a:t> Updates must also be approved by the CAB prior to go Live</a:t>
            </a:r>
          </a:p>
        </p:txBody>
      </p:sp>
      <p:sp>
        <p:nvSpPr>
          <p:cNvPr id="2" name="Rectangular Callout 1"/>
          <p:cNvSpPr/>
          <p:nvPr/>
        </p:nvSpPr>
        <p:spPr bwMode="auto">
          <a:xfrm>
            <a:off x="232679" y="10211167"/>
            <a:ext cx="4640066" cy="2252578"/>
          </a:xfrm>
          <a:prstGeom prst="wedgeRectCallout">
            <a:avLst>
              <a:gd name="adj1" fmla="val 65623"/>
              <a:gd name="adj2" fmla="val -75568"/>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defTabSz="914400" fontAlgn="base" hangingPunct="1">
              <a:spcBef>
                <a:spcPct val="0"/>
              </a:spcBef>
              <a:spcAft>
                <a:spcPct val="0"/>
              </a:spcAft>
              <a:buClr>
                <a:srgbClr val="000000"/>
              </a:buClr>
              <a:buSzPct val="100000"/>
            </a:pPr>
            <a:r>
              <a:rPr lang="en-US" sz="3200" dirty="0">
                <a:solidFill>
                  <a:srgbClr val="000000"/>
                </a:solidFill>
                <a:latin typeface="Arial" charset="0"/>
                <a:cs typeface="Arial" charset="0"/>
              </a:rPr>
              <a:t>33% Reduction in image construction is result of adopting </a:t>
            </a:r>
            <a:r>
              <a:rPr lang="en-US" sz="3200" dirty="0" err="1">
                <a:solidFill>
                  <a:srgbClr val="000000"/>
                </a:solidFill>
                <a:latin typeface="Arial" charset="0"/>
                <a:cs typeface="Arial" charset="0"/>
              </a:rPr>
              <a:t>uDeploy</a:t>
            </a:r>
            <a:r>
              <a:rPr lang="en-US" sz="3200" dirty="0"/>
              <a:t>.</a:t>
            </a:r>
            <a:endParaRPr lang="en-US" sz="3200" dirty="0">
              <a:solidFill>
                <a:srgbClr val="000000"/>
              </a:solidFill>
              <a:latin typeface="Arial" charset="0"/>
              <a:cs typeface="Arial" charset="0"/>
            </a:endParaRPr>
          </a:p>
        </p:txBody>
      </p:sp>
      <p:sp>
        <p:nvSpPr>
          <p:cNvPr id="101" name="Line 8"/>
          <p:cNvSpPr>
            <a:spLocks noChangeShapeType="1"/>
          </p:cNvSpPr>
          <p:nvPr/>
        </p:nvSpPr>
        <p:spPr bwMode="auto">
          <a:xfrm>
            <a:off x="13724914" y="1465170"/>
            <a:ext cx="3848" cy="10894920"/>
          </a:xfrm>
          <a:prstGeom prst="line">
            <a:avLst/>
          </a:prstGeom>
          <a:noFill/>
          <a:ln w="2160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02" name="Line 8"/>
          <p:cNvSpPr>
            <a:spLocks noChangeShapeType="1"/>
          </p:cNvSpPr>
          <p:nvPr/>
        </p:nvSpPr>
        <p:spPr bwMode="auto">
          <a:xfrm>
            <a:off x="18690452" y="1465170"/>
            <a:ext cx="3848" cy="10894920"/>
          </a:xfrm>
          <a:prstGeom prst="line">
            <a:avLst/>
          </a:prstGeom>
          <a:noFill/>
          <a:ln w="2160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83" name="AutoShape 20"/>
          <p:cNvSpPr>
            <a:spLocks noChangeArrowheads="1"/>
          </p:cNvSpPr>
          <p:nvPr/>
        </p:nvSpPr>
        <p:spPr bwMode="auto">
          <a:xfrm>
            <a:off x="15087236" y="2874313"/>
            <a:ext cx="2212304" cy="804022"/>
          </a:xfrm>
          <a:prstGeom prst="flowChartProcess">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000" dirty="0" err="1">
                <a:solidFill>
                  <a:srgbClr val="1C3649"/>
                </a:solidFill>
              </a:rPr>
              <a:t>JazzSM</a:t>
            </a:r>
            <a:r>
              <a:rPr lang="en-US" altLang="en-US" sz="2000" dirty="0">
                <a:solidFill>
                  <a:srgbClr val="1C3649"/>
                </a:solidFill>
              </a:rPr>
              <a:t> </a:t>
            </a:r>
          </a:p>
          <a:p>
            <a:pPr algn="ctr"/>
            <a:r>
              <a:rPr lang="en-US" altLang="en-US" sz="2000" dirty="0">
                <a:solidFill>
                  <a:srgbClr val="1C3649"/>
                </a:solidFill>
              </a:rPr>
              <a:t>Template</a:t>
            </a:r>
          </a:p>
        </p:txBody>
      </p:sp>
      <p:sp>
        <p:nvSpPr>
          <p:cNvPr id="84" name="AutoShape 44"/>
          <p:cNvSpPr>
            <a:spLocks noChangeArrowheads="1"/>
          </p:cNvSpPr>
          <p:nvPr/>
        </p:nvSpPr>
        <p:spPr bwMode="auto">
          <a:xfrm>
            <a:off x="20073576" y="2874313"/>
            <a:ext cx="2212304" cy="804022"/>
          </a:xfrm>
          <a:prstGeom prst="flowChartProcess">
            <a:avLst/>
          </a:prstGeom>
          <a:ln>
            <a:headEnd/>
            <a:tailEnd/>
          </a:ln>
          <a:extLst/>
        </p:spPr>
        <p:style>
          <a:lnRef idx="3">
            <a:schemeClr val="lt1"/>
          </a:lnRef>
          <a:fillRef idx="1">
            <a:schemeClr val="accent2"/>
          </a:fillRef>
          <a:effectRef idx="1">
            <a:schemeClr val="accent2"/>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2000" dirty="0" err="1">
                <a:solidFill>
                  <a:srgbClr val="1C3649"/>
                </a:solidFill>
              </a:rPr>
              <a:t>JazzSM</a:t>
            </a:r>
            <a:r>
              <a:rPr lang="en-US" altLang="en-US" sz="2000">
                <a:solidFill>
                  <a:srgbClr val="1C3649"/>
                </a:solidFill>
              </a:rPr>
              <a:t> </a:t>
            </a:r>
          </a:p>
          <a:p>
            <a:pPr algn="ctr"/>
            <a:r>
              <a:rPr lang="en-US" altLang="en-US" sz="2000">
                <a:solidFill>
                  <a:srgbClr val="1C3649"/>
                </a:solidFill>
              </a:rPr>
              <a:t>Template</a:t>
            </a:r>
          </a:p>
        </p:txBody>
      </p:sp>
      <p:sp>
        <p:nvSpPr>
          <p:cNvPr id="77" name="Shape 283"/>
          <p:cNvSpPr/>
          <p:nvPr/>
        </p:nvSpPr>
        <p:spPr>
          <a:xfrm>
            <a:off x="870835" y="1283726"/>
            <a:ext cx="23882119" cy="1"/>
          </a:xfrm>
          <a:prstGeom prst="line">
            <a:avLst/>
          </a:prstGeom>
          <a:ln w="25400">
            <a:solidFill>
              <a:srgbClr val="00B39F"/>
            </a:solidFill>
            <a:miter lim="400000"/>
          </a:ln>
        </p:spPr>
        <p:txBody>
          <a:bodyPr lIns="50800" tIns="50800" rIns="50800" bIns="50800" anchor="ctr"/>
          <a:lstStyle/>
          <a:p>
            <a:pPr defTabSz="457200">
              <a:defRPr sz="1200">
                <a:solidFill>
                  <a:srgbClr val="000000"/>
                </a:solidFill>
              </a:defRPr>
            </a:pPr>
            <a:endParaRPr sz="1200">
              <a:solidFill>
                <a:srgbClr val="000000"/>
              </a:solidFill>
              <a:latin typeface="Helvetica"/>
              <a:cs typeface="Helvetica"/>
              <a:sym typeface="Helvetica"/>
            </a:endParaRPr>
          </a:p>
        </p:txBody>
      </p:sp>
    </p:spTree>
    <p:extLst>
      <p:ext uri="{BB962C8B-B14F-4D97-AF65-F5344CB8AC3E}">
        <p14:creationId xmlns:p14="http://schemas.microsoft.com/office/powerpoint/2010/main" val="3169503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Hybrid</a:t>
            </a:r>
          </a:p>
          <a:p>
            <a:endParaRPr lang="en-US" dirty="0" smtClean="0"/>
          </a:p>
          <a:p>
            <a:r>
              <a:rPr lang="en-US" dirty="0" smtClean="0"/>
              <a:t>Continuous Delivery</a:t>
            </a:r>
            <a:endParaRPr lang="en-US" dirty="0"/>
          </a:p>
        </p:txBody>
      </p:sp>
      <p:pic>
        <p:nvPicPr>
          <p:cNvPr id="136" name="Picture 135"/>
          <p:cNvPicPr>
            <a:picLocks noChangeAspect="1"/>
          </p:cNvPicPr>
          <p:nvPr/>
        </p:nvPicPr>
        <p:blipFill>
          <a:blip r:embed="rId2"/>
          <a:stretch>
            <a:fillRect/>
          </a:stretch>
        </p:blipFill>
        <p:spPr>
          <a:xfrm>
            <a:off x="3177" y="479394"/>
            <a:ext cx="16996862" cy="12863744"/>
          </a:xfrm>
          <a:prstGeom prst="rect">
            <a:avLst/>
          </a:prstGeom>
        </p:spPr>
      </p:pic>
    </p:spTree>
    <p:extLst>
      <p:ext uri="{BB962C8B-B14F-4D97-AF65-F5344CB8AC3E}">
        <p14:creationId xmlns:p14="http://schemas.microsoft.com/office/powerpoint/2010/main" val="1558134170"/>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286" y="1097280"/>
            <a:ext cx="6275924" cy="1960196"/>
          </a:xfrm>
          <a:noFill/>
        </p:spPr>
        <p:txBody>
          <a:bodyPr>
            <a:noAutofit/>
          </a:bodyPr>
          <a:lstStyle/>
          <a:p>
            <a:r>
              <a:rPr lang="en-US" sz="6400" dirty="0"/>
              <a:t>Cloud Enabled Delivery</a:t>
            </a:r>
          </a:p>
        </p:txBody>
      </p:sp>
      <p:sp>
        <p:nvSpPr>
          <p:cNvPr id="243" name="Content Placeholder 2"/>
          <p:cNvSpPr txBox="1">
            <a:spLocks/>
          </p:cNvSpPr>
          <p:nvPr/>
        </p:nvSpPr>
        <p:spPr>
          <a:xfrm>
            <a:off x="528853" y="2177152"/>
            <a:ext cx="7907538" cy="8621476"/>
          </a:xfrm>
          <a:prstGeom prst="rect">
            <a:avLst/>
          </a:prstGeom>
        </p:spPr>
        <p:txBody>
          <a:bodyPr vert="horz" lIns="243798" tIns="121898" rIns="243798" bIns="121898"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rgbClr val="1C3649"/>
              </a:solidFill>
            </a:endParaRPr>
          </a:p>
        </p:txBody>
      </p:sp>
      <p:sp>
        <p:nvSpPr>
          <p:cNvPr id="228" name="TextBox 227"/>
          <p:cNvSpPr txBox="1"/>
          <p:nvPr/>
        </p:nvSpPr>
        <p:spPr>
          <a:xfrm>
            <a:off x="959521" y="3446331"/>
            <a:ext cx="7706390" cy="7694414"/>
          </a:xfrm>
          <a:prstGeom prst="rect">
            <a:avLst/>
          </a:prstGeom>
          <a:noFill/>
          <a:ln>
            <a:noFill/>
          </a:ln>
        </p:spPr>
        <p:txBody>
          <a:bodyPr wrap="square" lIns="0" tIns="0" rIns="0" bIns="0" rtlCol="0">
            <a:spAutoFit/>
          </a:bodyPr>
          <a:lstStyle/>
          <a:p>
            <a:pPr marL="342900" indent="-342900">
              <a:spcBef>
                <a:spcPts val="7200"/>
              </a:spcBef>
              <a:buFont typeface="Arial" panose="020B0604020202020204" pitchFamily="34" charset="0"/>
              <a:buChar char="•"/>
            </a:pPr>
            <a:r>
              <a:rPr lang="en-US" sz="3200" dirty="0">
                <a:solidFill>
                  <a:srgbClr val="FFFFFF"/>
                </a:solidFill>
              </a:rPr>
              <a:t>Complex systems. </a:t>
            </a:r>
          </a:p>
          <a:p>
            <a:pPr marL="342900" indent="-342900">
              <a:spcBef>
                <a:spcPts val="7200"/>
              </a:spcBef>
              <a:buFont typeface="Arial" panose="020B0604020202020204" pitchFamily="34" charset="0"/>
              <a:buChar char="•"/>
            </a:pPr>
            <a:r>
              <a:rPr lang="en-US" sz="3200" dirty="0">
                <a:solidFill>
                  <a:srgbClr val="FFFFFF"/>
                </a:solidFill>
              </a:rPr>
              <a:t>Different platforms (mainframe, mid-range, distributed, and so on) </a:t>
            </a:r>
          </a:p>
          <a:p>
            <a:pPr marL="342900" indent="-342900">
              <a:spcBef>
                <a:spcPts val="7200"/>
              </a:spcBef>
              <a:buFont typeface="Arial" panose="020B0604020202020204" pitchFamily="34" charset="0"/>
              <a:buChar char="•"/>
            </a:pPr>
            <a:r>
              <a:rPr lang="en-US" sz="3200" dirty="0">
                <a:solidFill>
                  <a:srgbClr val="FFFFFF"/>
                </a:solidFill>
              </a:rPr>
              <a:t>Different generations of technology to manage—dependent on code written for a legacy platform. </a:t>
            </a:r>
          </a:p>
          <a:p>
            <a:pPr marL="342900" indent="-342900">
              <a:spcBef>
                <a:spcPts val="7200"/>
              </a:spcBef>
              <a:buFont typeface="Arial" panose="020B0604020202020204" pitchFamily="34" charset="0"/>
              <a:buChar char="•"/>
            </a:pPr>
            <a:r>
              <a:rPr lang="en-US" sz="3200" dirty="0">
                <a:solidFill>
                  <a:srgbClr val="FFFFFF"/>
                </a:solidFill>
              </a:rPr>
              <a:t>Re-architecting existing systems to make them cloud-enabled and able to be more flexibly deployed in a hybrid cloud environment</a:t>
            </a:r>
          </a:p>
        </p:txBody>
      </p:sp>
      <p:sp>
        <p:nvSpPr>
          <p:cNvPr id="290" name="Rounded Rectangle 3"/>
          <p:cNvSpPr/>
          <p:nvPr/>
        </p:nvSpPr>
        <p:spPr>
          <a:xfrm>
            <a:off x="9432153" y="1055758"/>
            <a:ext cx="14698346" cy="5270500"/>
          </a:xfrm>
          <a:prstGeom prst="roundRect">
            <a:avLst>
              <a:gd name="adj" fmla="val 12275"/>
            </a:avLst>
          </a:prstGeom>
          <a:solidFill>
            <a:sysClr val="window" lastClr="FFFFFF">
              <a:lumMod val="95000"/>
            </a:sysClr>
          </a:solidFill>
          <a:ln w="19050" cap="flat" cmpd="sng" algn="ctr">
            <a:noFill/>
            <a:prstDash val="solid"/>
          </a:ln>
          <a:effectLst/>
        </p:spPr>
        <p:txBody>
          <a:bodyPr anchor="ctr"/>
          <a:lstStyle/>
          <a:p>
            <a:pPr algn="ctr" defTabSz="1828800" fontAlgn="base" hangingPunct="1">
              <a:spcBef>
                <a:spcPct val="0"/>
              </a:spcBef>
              <a:spcAft>
                <a:spcPct val="0"/>
              </a:spcAft>
              <a:defRPr/>
            </a:pPr>
            <a:endParaRPr lang="en-US" sz="3600" kern="1200" dirty="0">
              <a:solidFill>
                <a:prstClr val="black"/>
              </a:solidFill>
              <a:latin typeface="Arial"/>
              <a:ea typeface="Lubalin Demi for IBM"/>
              <a:cs typeface="Arial" pitchFamily="34" charset="0"/>
            </a:endParaRPr>
          </a:p>
        </p:txBody>
      </p:sp>
      <p:sp>
        <p:nvSpPr>
          <p:cNvPr id="291" name="TextBox 138"/>
          <p:cNvSpPr txBox="1">
            <a:spLocks noChangeArrowheads="1"/>
          </p:cNvSpPr>
          <p:nvPr/>
        </p:nvSpPr>
        <p:spPr bwMode="auto">
          <a:xfrm>
            <a:off x="20962328" y="1334378"/>
            <a:ext cx="2244524" cy="523220"/>
          </a:xfrm>
          <a:prstGeom prst="rect">
            <a:avLst/>
          </a:prstGeom>
          <a:noFill/>
          <a:ln w="9525">
            <a:noFill/>
            <a:miter lim="800000"/>
            <a:headEnd/>
            <a:tailEnd/>
          </a:ln>
        </p:spPr>
        <p:txBody>
          <a:bodyPr wrap="none">
            <a:spAutoFit/>
          </a:bodyPr>
          <a:lstStyle/>
          <a:p>
            <a:pPr algn="ctr" defTabSz="1828800" fontAlgn="base" hangingPunct="1">
              <a:spcBef>
                <a:spcPct val="0"/>
              </a:spcBef>
              <a:spcAft>
                <a:spcPct val="0"/>
              </a:spcAft>
            </a:pPr>
            <a:r>
              <a:rPr lang="en-US" sz="2800" kern="1200" dirty="0">
                <a:solidFill>
                  <a:prstClr val="black"/>
                </a:solidFill>
                <a:latin typeface="Arial" pitchFamily="34" charset="0"/>
                <a:ea typeface="Lubalin Demi for IBM"/>
                <a:cs typeface="Arial" pitchFamily="34" charset="0"/>
              </a:rPr>
              <a:t>Cloud Native</a:t>
            </a:r>
            <a:endParaRPr lang="en-US" sz="3600" kern="1200" dirty="0">
              <a:solidFill>
                <a:prstClr val="black"/>
              </a:solidFill>
              <a:latin typeface="Arial" pitchFamily="34" charset="0"/>
              <a:ea typeface="Lubalin Demi for IBM"/>
              <a:cs typeface="Arial" pitchFamily="34" charset="0"/>
            </a:endParaRPr>
          </a:p>
        </p:txBody>
      </p:sp>
      <p:pic>
        <p:nvPicPr>
          <p:cNvPr id="292" name="Picture 31743"/>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178024" y="3592423"/>
            <a:ext cx="2108232" cy="1010838"/>
          </a:xfrm>
          <a:prstGeom prst="roundRect">
            <a:avLst>
              <a:gd name="adj" fmla="val 8594"/>
            </a:avLst>
          </a:prstGeom>
          <a:solidFill>
            <a:srgbClr val="FFFFFF">
              <a:shade val="85000"/>
            </a:srgbClr>
          </a:solidFill>
          <a:ln>
            <a:noFill/>
          </a:ln>
          <a:effectLst/>
          <a:extLst/>
        </p:spPr>
      </p:pic>
      <p:sp>
        <p:nvSpPr>
          <p:cNvPr id="293" name="Rectangle 55"/>
          <p:cNvSpPr>
            <a:spLocks noChangeArrowheads="1"/>
          </p:cNvSpPr>
          <p:nvPr/>
        </p:nvSpPr>
        <p:spPr bwMode="auto">
          <a:xfrm>
            <a:off x="14032980" y="1896137"/>
            <a:ext cx="5245328" cy="631630"/>
          </a:xfrm>
          <a:prstGeom prst="rect">
            <a:avLst/>
          </a:prstGeom>
          <a:noFill/>
          <a:ln>
            <a:noFill/>
          </a:ln>
          <a:extLst/>
        </p:spPr>
        <p:txBody>
          <a:bodyPr lIns="0" rIns="0"/>
          <a:lstStyle/>
          <a:p>
            <a:pPr algn="ctr" defTabSz="1828800" hangingPunct="1">
              <a:defRPr/>
            </a:pPr>
            <a:r>
              <a:rPr lang="en-US" altLang="en-US" sz="2400" b="1" kern="1200" dirty="0">
                <a:solidFill>
                  <a:srgbClr val="002060"/>
                </a:solidFill>
                <a:latin typeface="Arial"/>
                <a:ea typeface="MS PGothic" pitchFamily="34" charset="-128"/>
                <a:cs typeface="Arial" pitchFamily="34" charset="0"/>
              </a:rPr>
              <a:t>Accelerating Innovation</a:t>
            </a:r>
          </a:p>
        </p:txBody>
      </p:sp>
      <p:grpSp>
        <p:nvGrpSpPr>
          <p:cNvPr id="294" name="Group 24"/>
          <p:cNvGrpSpPr>
            <a:grpSpLocks/>
          </p:cNvGrpSpPr>
          <p:nvPr/>
        </p:nvGrpSpPr>
        <p:grpSpPr bwMode="auto">
          <a:xfrm>
            <a:off x="9831274" y="1357002"/>
            <a:ext cx="10316792" cy="390112"/>
            <a:chOff x="1819636" y="1550794"/>
            <a:chExt cx="4286233" cy="146533"/>
          </a:xfrm>
          <a:solidFill>
            <a:srgbClr val="003F69"/>
          </a:solidFill>
        </p:grpSpPr>
        <p:sp>
          <p:nvSpPr>
            <p:cNvPr id="295" name="Chevron 68"/>
            <p:cNvSpPr>
              <a:spLocks noChangeArrowheads="1"/>
            </p:cNvSpPr>
            <p:nvPr/>
          </p:nvSpPr>
          <p:spPr bwMode="auto">
            <a:xfrm>
              <a:off x="1819636" y="1550794"/>
              <a:ext cx="611949" cy="146533"/>
            </a:xfrm>
            <a:prstGeom prst="chevron">
              <a:avLst>
                <a:gd name="adj" fmla="val 4999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96" name="Chevron 69"/>
            <p:cNvSpPr>
              <a:spLocks noChangeArrowheads="1"/>
            </p:cNvSpPr>
            <p:nvPr/>
          </p:nvSpPr>
          <p:spPr bwMode="auto">
            <a:xfrm>
              <a:off x="2431585" y="1550794"/>
              <a:ext cx="608432" cy="146533"/>
            </a:xfrm>
            <a:prstGeom prst="chevron">
              <a:avLst>
                <a:gd name="adj" fmla="val 5001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97" name="Chevron 70"/>
            <p:cNvSpPr>
              <a:spLocks noChangeArrowheads="1"/>
            </p:cNvSpPr>
            <p:nvPr/>
          </p:nvSpPr>
          <p:spPr bwMode="auto">
            <a:xfrm>
              <a:off x="3029467" y="1550794"/>
              <a:ext cx="608432" cy="146533"/>
            </a:xfrm>
            <a:prstGeom prst="chevron">
              <a:avLst>
                <a:gd name="adj" fmla="val 5001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98" name="Chevron 71"/>
            <p:cNvSpPr>
              <a:spLocks noChangeArrowheads="1"/>
            </p:cNvSpPr>
            <p:nvPr/>
          </p:nvSpPr>
          <p:spPr bwMode="auto">
            <a:xfrm>
              <a:off x="3637899" y="1550794"/>
              <a:ext cx="611949" cy="146533"/>
            </a:xfrm>
            <a:prstGeom prst="chevron">
              <a:avLst>
                <a:gd name="adj" fmla="val 4999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99" name="Chevron 72"/>
            <p:cNvSpPr>
              <a:spLocks noChangeArrowheads="1"/>
            </p:cNvSpPr>
            <p:nvPr/>
          </p:nvSpPr>
          <p:spPr bwMode="auto">
            <a:xfrm>
              <a:off x="4262157" y="1550794"/>
              <a:ext cx="611949" cy="146533"/>
            </a:xfrm>
            <a:prstGeom prst="chevron">
              <a:avLst>
                <a:gd name="adj" fmla="val 4999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300" name="Chevron 73"/>
            <p:cNvSpPr>
              <a:spLocks noChangeArrowheads="1"/>
            </p:cNvSpPr>
            <p:nvPr/>
          </p:nvSpPr>
          <p:spPr bwMode="auto">
            <a:xfrm>
              <a:off x="4874106" y="1550794"/>
              <a:ext cx="608432" cy="146533"/>
            </a:xfrm>
            <a:prstGeom prst="chevron">
              <a:avLst>
                <a:gd name="adj" fmla="val 5001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301" name="Chevron 75"/>
            <p:cNvSpPr>
              <a:spLocks noChangeArrowheads="1"/>
            </p:cNvSpPr>
            <p:nvPr/>
          </p:nvSpPr>
          <p:spPr bwMode="auto">
            <a:xfrm>
              <a:off x="5493920" y="1550794"/>
              <a:ext cx="611949" cy="146533"/>
            </a:xfrm>
            <a:prstGeom prst="chevron">
              <a:avLst>
                <a:gd name="adj" fmla="val 4999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grpSp>
      <p:grpSp>
        <p:nvGrpSpPr>
          <p:cNvPr id="302" name="Group 301"/>
          <p:cNvGrpSpPr/>
          <p:nvPr/>
        </p:nvGrpSpPr>
        <p:grpSpPr>
          <a:xfrm>
            <a:off x="14079414" y="2777749"/>
            <a:ext cx="5384580" cy="3224662"/>
            <a:chOff x="4933480" y="1749995"/>
            <a:chExt cx="2692290" cy="1612331"/>
          </a:xfrm>
        </p:grpSpPr>
        <p:sp>
          <p:nvSpPr>
            <p:cNvPr id="303" name="Rounded Rectangle 302"/>
            <p:cNvSpPr/>
            <p:nvPr/>
          </p:nvSpPr>
          <p:spPr>
            <a:xfrm rot="5400000">
              <a:off x="5473459" y="1210016"/>
              <a:ext cx="1612331" cy="2692290"/>
            </a:xfrm>
            <a:prstGeom prst="roundRect">
              <a:avLst/>
            </a:prstGeom>
            <a:noFill/>
            <a:ln w="28575" cap="flat" cmpd="sng" algn="ctr">
              <a:solidFill>
                <a:srgbClr val="0070C0"/>
              </a:solidFill>
              <a:prstDash val="dash"/>
            </a:ln>
            <a:effectLst/>
          </p:spPr>
          <p:txBody>
            <a:bodyPr rtlCol="0" anchor="t" anchorCtr="0"/>
            <a:lstStyle/>
            <a:p>
              <a:pPr defTabSz="1828800" fontAlgn="base" hangingPunct="1">
                <a:spcBef>
                  <a:spcPct val="0"/>
                </a:spcBef>
                <a:spcAft>
                  <a:spcPct val="0"/>
                </a:spcAft>
                <a:defRPr/>
              </a:pPr>
              <a:endParaRPr lang="en-US" sz="3600" kern="1200" dirty="0" smtClean="0">
                <a:solidFill>
                  <a:srgbClr val="0070C0"/>
                </a:solidFill>
                <a:latin typeface="Arial"/>
                <a:ea typeface="Lubalin Demi for IBM"/>
                <a:cs typeface="Lubalin Demi for IBM"/>
              </a:endParaRPr>
            </a:p>
          </p:txBody>
        </p:sp>
        <p:sp>
          <p:nvSpPr>
            <p:cNvPr id="304" name="Rounded Rectangle 303"/>
            <p:cNvSpPr/>
            <p:nvPr/>
          </p:nvSpPr>
          <p:spPr>
            <a:xfrm>
              <a:off x="5039255" y="1905297"/>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200" b="1" kern="1200" dirty="0" smtClean="0">
                  <a:solidFill>
                    <a:prstClr val="white"/>
                  </a:solidFill>
                  <a:latin typeface="Arial"/>
                  <a:ea typeface="Lubalin Demi for IBM"/>
                  <a:cs typeface="Lubalin Demi for IBM"/>
                </a:rPr>
                <a:t>Network</a:t>
              </a:r>
            </a:p>
          </p:txBody>
        </p:sp>
        <p:sp>
          <p:nvSpPr>
            <p:cNvPr id="305" name="Rounded Rectangle 304"/>
            <p:cNvSpPr/>
            <p:nvPr/>
          </p:nvSpPr>
          <p:spPr>
            <a:xfrm>
              <a:off x="5449851" y="2881143"/>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VM 3</a:t>
              </a:r>
            </a:p>
          </p:txBody>
        </p:sp>
        <p:sp>
          <p:nvSpPr>
            <p:cNvPr id="306" name="Rounded Rectangle 305"/>
            <p:cNvSpPr/>
            <p:nvPr/>
          </p:nvSpPr>
          <p:spPr>
            <a:xfrm>
              <a:off x="5432274" y="2346255"/>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VM 1</a:t>
              </a:r>
            </a:p>
          </p:txBody>
        </p:sp>
        <p:sp>
          <p:nvSpPr>
            <p:cNvPr id="307" name="Rounded Rectangle 306"/>
            <p:cNvSpPr/>
            <p:nvPr/>
          </p:nvSpPr>
          <p:spPr>
            <a:xfrm>
              <a:off x="6546886" y="2346610"/>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VM 2</a:t>
              </a:r>
            </a:p>
          </p:txBody>
        </p:sp>
        <p:sp>
          <p:nvSpPr>
            <p:cNvPr id="308" name="Can 307"/>
            <p:cNvSpPr/>
            <p:nvPr/>
          </p:nvSpPr>
          <p:spPr>
            <a:xfrm>
              <a:off x="6592677" y="2804198"/>
              <a:ext cx="806900" cy="392013"/>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Storage</a:t>
              </a:r>
            </a:p>
          </p:txBody>
        </p:sp>
        <p:cxnSp>
          <p:nvCxnSpPr>
            <p:cNvPr id="309" name="Straight Arrow Connector 308"/>
            <p:cNvCxnSpPr>
              <a:stCxn id="304" idx="3"/>
            </p:cNvCxnSpPr>
            <p:nvPr/>
          </p:nvCxnSpPr>
          <p:spPr>
            <a:xfrm>
              <a:off x="5879497" y="2024360"/>
              <a:ext cx="1088823" cy="0"/>
            </a:xfrm>
            <a:prstGeom prst="straightConnector1">
              <a:avLst/>
            </a:prstGeom>
            <a:noFill/>
            <a:ln w="12700" cap="flat" cmpd="sng" algn="ctr">
              <a:solidFill>
                <a:srgbClr val="00B0DA"/>
              </a:solidFill>
              <a:prstDash val="solid"/>
              <a:headEnd type="none" w="med" len="med"/>
              <a:tailEnd type="none" w="med" len="med"/>
            </a:ln>
            <a:effectLst>
              <a:outerShdw blurRad="40000" dist="20000" dir="5400000" rotWithShape="0">
                <a:srgbClr val="000000">
                  <a:alpha val="38000"/>
                </a:srgbClr>
              </a:outerShdw>
            </a:effectLst>
          </p:spPr>
        </p:cxnSp>
        <p:cxnSp>
          <p:nvCxnSpPr>
            <p:cNvPr id="310" name="Straight Arrow Connector 309"/>
            <p:cNvCxnSpPr/>
            <p:nvPr/>
          </p:nvCxnSpPr>
          <p:spPr>
            <a:xfrm>
              <a:off x="6968320" y="2024359"/>
              <a:ext cx="0" cy="322251"/>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11" name="Straight Arrow Connector 310"/>
            <p:cNvCxnSpPr/>
            <p:nvPr/>
          </p:nvCxnSpPr>
          <p:spPr>
            <a:xfrm>
              <a:off x="6986057" y="2584735"/>
              <a:ext cx="0" cy="316947"/>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12" name="Straight Arrow Connector 311"/>
            <p:cNvCxnSpPr/>
            <p:nvPr/>
          </p:nvCxnSpPr>
          <p:spPr>
            <a:xfrm>
              <a:off x="5143030" y="2124372"/>
              <a:ext cx="0" cy="875833"/>
            </a:xfrm>
            <a:prstGeom prst="straightConnector1">
              <a:avLst/>
            </a:prstGeom>
            <a:noFill/>
            <a:ln w="12700" cap="flat" cmpd="sng" algn="ctr">
              <a:solidFill>
                <a:srgbClr val="00B0DA"/>
              </a:solidFill>
              <a:prstDash val="solid"/>
              <a:headEnd type="none" w="med" len="med"/>
              <a:tailEnd type="none" w="med" len="med"/>
            </a:ln>
            <a:effectLst>
              <a:outerShdw blurRad="40000" dist="20000" dir="5400000" rotWithShape="0">
                <a:srgbClr val="000000">
                  <a:alpha val="38000"/>
                </a:srgbClr>
              </a:outerShdw>
            </a:effectLst>
          </p:spPr>
        </p:cxnSp>
        <p:cxnSp>
          <p:nvCxnSpPr>
            <p:cNvPr id="313" name="Straight Arrow Connector 312"/>
            <p:cNvCxnSpPr>
              <a:endCxn id="305" idx="1"/>
            </p:cNvCxnSpPr>
            <p:nvPr/>
          </p:nvCxnSpPr>
          <p:spPr>
            <a:xfrm>
              <a:off x="5143030" y="3000205"/>
              <a:ext cx="306821" cy="1"/>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14" name="Straight Arrow Connector 313"/>
            <p:cNvCxnSpPr>
              <a:stCxn id="305" idx="3"/>
              <a:endCxn id="308" idx="2"/>
            </p:cNvCxnSpPr>
            <p:nvPr/>
          </p:nvCxnSpPr>
          <p:spPr>
            <a:xfrm flipV="1">
              <a:off x="6290093" y="3000205"/>
              <a:ext cx="302584" cy="1"/>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15" name="Straight Arrow Connector 314"/>
            <p:cNvCxnSpPr>
              <a:stCxn id="306" idx="3"/>
              <a:endCxn id="307" idx="1"/>
            </p:cNvCxnSpPr>
            <p:nvPr/>
          </p:nvCxnSpPr>
          <p:spPr>
            <a:xfrm>
              <a:off x="6272516" y="2465318"/>
              <a:ext cx="274370" cy="355"/>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16" name="Straight Arrow Connector 315"/>
            <p:cNvCxnSpPr/>
            <p:nvPr/>
          </p:nvCxnSpPr>
          <p:spPr>
            <a:xfrm flipH="1">
              <a:off x="5297451" y="2143422"/>
              <a:ext cx="1" cy="322251"/>
            </a:xfrm>
            <a:prstGeom prst="straightConnector1">
              <a:avLst/>
            </a:prstGeom>
            <a:noFill/>
            <a:ln w="12700" cap="flat" cmpd="sng" algn="ctr">
              <a:solidFill>
                <a:srgbClr val="00B0DA"/>
              </a:solidFill>
              <a:prstDash val="solid"/>
              <a:headEnd type="none" w="med" len="med"/>
              <a:tailEnd type="none" w="med" len="med"/>
            </a:ln>
            <a:effectLst>
              <a:outerShdw blurRad="40000" dist="20000" dir="5400000" rotWithShape="0">
                <a:srgbClr val="000000">
                  <a:alpha val="38000"/>
                </a:srgbClr>
              </a:outerShdw>
            </a:effectLst>
          </p:spPr>
        </p:cxnSp>
        <p:cxnSp>
          <p:nvCxnSpPr>
            <p:cNvPr id="317" name="Straight Arrow Connector 316"/>
            <p:cNvCxnSpPr>
              <a:endCxn id="306" idx="1"/>
            </p:cNvCxnSpPr>
            <p:nvPr/>
          </p:nvCxnSpPr>
          <p:spPr>
            <a:xfrm flipV="1">
              <a:off x="5296440" y="2465318"/>
              <a:ext cx="135834" cy="355"/>
            </a:xfrm>
            <a:prstGeom prst="straightConnector1">
              <a:avLst/>
            </a:prstGeom>
            <a:noFill/>
            <a:ln w="3175" cap="flat" cmpd="sng" algn="ctr">
              <a:solidFill>
                <a:srgbClr val="00B0DA"/>
              </a:solidFill>
              <a:prstDash val="solid"/>
              <a:tailEnd type="arrow"/>
            </a:ln>
            <a:effectLst>
              <a:outerShdw blurRad="40000" dist="20000" dir="5400000" rotWithShape="0">
                <a:srgbClr val="000000">
                  <a:alpha val="38000"/>
                </a:srgbClr>
              </a:outerShdw>
            </a:effectLst>
          </p:spPr>
        </p:cxnSp>
      </p:grpSp>
      <p:sp>
        <p:nvSpPr>
          <p:cNvPr id="318" name="TextBox 317"/>
          <p:cNvSpPr txBox="1"/>
          <p:nvPr/>
        </p:nvSpPr>
        <p:spPr>
          <a:xfrm>
            <a:off x="16407994" y="2897259"/>
            <a:ext cx="1008864" cy="323165"/>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100" spc="-60" dirty="0">
                <a:solidFill>
                  <a:prstClr val="black"/>
                </a:solidFill>
                <a:latin typeface="Arial"/>
                <a:ea typeface="Lubalin Demi for IBM"/>
                <a:cs typeface="Arial"/>
              </a:rPr>
              <a:t>Pattern</a:t>
            </a:r>
          </a:p>
        </p:txBody>
      </p:sp>
      <p:sp>
        <p:nvSpPr>
          <p:cNvPr id="319" name="Rounded Rectangle 318"/>
          <p:cNvSpPr/>
          <p:nvPr/>
        </p:nvSpPr>
        <p:spPr>
          <a:xfrm>
            <a:off x="9799190" y="2415796"/>
            <a:ext cx="3310616" cy="786856"/>
          </a:xfrm>
          <a:prstGeom prst="roundRect">
            <a:avLst/>
          </a:prstGeom>
          <a:noFill/>
          <a:ln w="9525" cap="flat" cmpd="sng" algn="ctr">
            <a:solidFill>
              <a:srgbClr val="00B050"/>
            </a:solid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SW </a:t>
            </a:r>
            <a:r>
              <a:rPr lang="en-US" sz="2400" b="1" kern="1200" dirty="0" err="1" smtClean="0">
                <a:solidFill>
                  <a:prstClr val="black"/>
                </a:solidFill>
                <a:latin typeface="Arial"/>
                <a:ea typeface="Lubalin Demi for IBM"/>
                <a:cs typeface="Lubalin Demi for IBM"/>
              </a:rPr>
              <a:t>Config</a:t>
            </a:r>
            <a:r>
              <a:rPr lang="en-US" sz="2400" b="1" kern="1200" dirty="0" smtClean="0">
                <a:solidFill>
                  <a:prstClr val="black"/>
                </a:solidFill>
                <a:latin typeface="Arial"/>
                <a:ea typeface="Lubalin Demi for IBM"/>
                <a:cs typeface="Lubalin Demi for IBM"/>
              </a:rPr>
              <a:t> Automation (Salt)</a:t>
            </a:r>
          </a:p>
        </p:txBody>
      </p:sp>
      <p:sp>
        <p:nvSpPr>
          <p:cNvPr id="320" name="Rounded Rectangle 319"/>
          <p:cNvSpPr/>
          <p:nvPr/>
        </p:nvSpPr>
        <p:spPr>
          <a:xfrm>
            <a:off x="9799190" y="3770866"/>
            <a:ext cx="3310616" cy="786856"/>
          </a:xfrm>
          <a:prstGeom prst="roundRect">
            <a:avLst/>
          </a:prstGeom>
          <a:noFill/>
          <a:ln w="9525" cap="flat" cmpd="sng" algn="ctr">
            <a:solidFill>
              <a:srgbClr val="00B050"/>
            </a:solid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Pattern Service</a:t>
            </a:r>
          </a:p>
        </p:txBody>
      </p:sp>
      <p:sp>
        <p:nvSpPr>
          <p:cNvPr id="321" name="Rounded Rectangle 320"/>
          <p:cNvSpPr/>
          <p:nvPr/>
        </p:nvSpPr>
        <p:spPr>
          <a:xfrm>
            <a:off x="9799190" y="5177474"/>
            <a:ext cx="3310616" cy="786856"/>
          </a:xfrm>
          <a:prstGeom prst="roundRect">
            <a:avLst/>
          </a:prstGeom>
          <a:noFill/>
          <a:ln w="9525" cap="flat" cmpd="sng" algn="ctr">
            <a:solidFill>
              <a:srgbClr val="00B050"/>
            </a:solidFill>
            <a:prstDash val="dash"/>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Application Delivery</a:t>
            </a:r>
          </a:p>
        </p:txBody>
      </p:sp>
      <p:cxnSp>
        <p:nvCxnSpPr>
          <p:cNvPr id="322" name="Straight Arrow Connector 321"/>
          <p:cNvCxnSpPr>
            <a:stCxn id="320" idx="0"/>
            <a:endCxn id="319" idx="2"/>
          </p:cNvCxnSpPr>
          <p:nvPr/>
        </p:nvCxnSpPr>
        <p:spPr>
          <a:xfrm flipV="1">
            <a:off x="11454498" y="3202653"/>
            <a:ext cx="0" cy="568214"/>
          </a:xfrm>
          <a:prstGeom prst="straightConnector1">
            <a:avLst/>
          </a:prstGeom>
          <a:noFill/>
          <a:ln w="12700" cap="flat" cmpd="sng" algn="ctr">
            <a:solidFill>
              <a:srgbClr val="00B0DA"/>
            </a:solidFill>
            <a:prstDash val="dash"/>
            <a:tailEnd type="arrow"/>
          </a:ln>
          <a:effectLst>
            <a:outerShdw blurRad="40000" dist="20000" dir="5400000" rotWithShape="0">
              <a:srgbClr val="000000">
                <a:alpha val="38000"/>
              </a:srgbClr>
            </a:outerShdw>
          </a:effectLst>
        </p:spPr>
      </p:cxnSp>
      <p:cxnSp>
        <p:nvCxnSpPr>
          <p:cNvPr id="323" name="Straight Arrow Connector 322"/>
          <p:cNvCxnSpPr>
            <a:stCxn id="320" idx="2"/>
            <a:endCxn id="321" idx="0"/>
          </p:cNvCxnSpPr>
          <p:nvPr/>
        </p:nvCxnSpPr>
        <p:spPr>
          <a:xfrm>
            <a:off x="11454498" y="4557722"/>
            <a:ext cx="0" cy="619752"/>
          </a:xfrm>
          <a:prstGeom prst="straightConnector1">
            <a:avLst/>
          </a:prstGeom>
          <a:noFill/>
          <a:ln w="12700" cap="flat" cmpd="sng" algn="ctr">
            <a:solidFill>
              <a:srgbClr val="00B0DA"/>
            </a:solidFill>
            <a:prstDash val="dash"/>
            <a:tailEnd type="arrow"/>
          </a:ln>
          <a:effectLst>
            <a:outerShdw blurRad="40000" dist="20000" dir="5400000" rotWithShape="0">
              <a:srgbClr val="000000">
                <a:alpha val="38000"/>
              </a:srgbClr>
            </a:outerShdw>
          </a:effectLst>
        </p:spPr>
      </p:cxnSp>
      <p:cxnSp>
        <p:nvCxnSpPr>
          <p:cNvPr id="324" name="Straight Arrow Connector 323"/>
          <p:cNvCxnSpPr>
            <a:stCxn id="320" idx="3"/>
          </p:cNvCxnSpPr>
          <p:nvPr/>
        </p:nvCxnSpPr>
        <p:spPr>
          <a:xfrm>
            <a:off x="13109806" y="4164294"/>
            <a:ext cx="932772" cy="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sp>
        <p:nvSpPr>
          <p:cNvPr id="325" name="Rounded Rectangle 3"/>
          <p:cNvSpPr/>
          <p:nvPr/>
        </p:nvSpPr>
        <p:spPr>
          <a:xfrm>
            <a:off x="9478351" y="7520724"/>
            <a:ext cx="14652150" cy="5270500"/>
          </a:xfrm>
          <a:prstGeom prst="roundRect">
            <a:avLst>
              <a:gd name="adj" fmla="val 12275"/>
            </a:avLst>
          </a:prstGeom>
          <a:solidFill>
            <a:sysClr val="window" lastClr="FFFFFF">
              <a:lumMod val="95000"/>
            </a:sysClr>
          </a:solidFill>
          <a:ln w="19050" cap="flat" cmpd="sng" algn="ctr">
            <a:noFill/>
            <a:prstDash val="solid"/>
          </a:ln>
          <a:effectLst/>
        </p:spPr>
        <p:txBody>
          <a:bodyPr anchor="ctr"/>
          <a:lstStyle/>
          <a:p>
            <a:pPr algn="ctr" defTabSz="1828800" fontAlgn="base" hangingPunct="1">
              <a:spcBef>
                <a:spcPct val="0"/>
              </a:spcBef>
              <a:spcAft>
                <a:spcPct val="0"/>
              </a:spcAft>
              <a:defRPr/>
            </a:pPr>
            <a:endParaRPr lang="en-US" sz="3600" kern="1200" dirty="0">
              <a:solidFill>
                <a:prstClr val="black"/>
              </a:solidFill>
              <a:latin typeface="Arial"/>
              <a:ea typeface="Lubalin Demi for IBM"/>
              <a:cs typeface="Arial" pitchFamily="34" charset="0"/>
            </a:endParaRPr>
          </a:p>
        </p:txBody>
      </p:sp>
      <p:sp>
        <p:nvSpPr>
          <p:cNvPr id="326" name="TextBox 138"/>
          <p:cNvSpPr txBox="1">
            <a:spLocks noChangeArrowheads="1"/>
          </p:cNvSpPr>
          <p:nvPr/>
        </p:nvSpPr>
        <p:spPr bwMode="auto">
          <a:xfrm>
            <a:off x="21639638" y="7622320"/>
            <a:ext cx="2244524" cy="523220"/>
          </a:xfrm>
          <a:prstGeom prst="rect">
            <a:avLst/>
          </a:prstGeom>
          <a:noFill/>
          <a:ln w="9525">
            <a:noFill/>
            <a:miter lim="800000"/>
            <a:headEnd/>
            <a:tailEnd/>
          </a:ln>
        </p:spPr>
        <p:txBody>
          <a:bodyPr wrap="none">
            <a:spAutoFit/>
          </a:bodyPr>
          <a:lstStyle/>
          <a:p>
            <a:pPr algn="ctr" defTabSz="1828800" fontAlgn="base" hangingPunct="1">
              <a:spcBef>
                <a:spcPct val="0"/>
              </a:spcBef>
              <a:spcAft>
                <a:spcPct val="0"/>
              </a:spcAft>
            </a:pPr>
            <a:r>
              <a:rPr lang="en-US" sz="2800" kern="1200" dirty="0">
                <a:solidFill>
                  <a:srgbClr val="000000"/>
                </a:solidFill>
                <a:latin typeface="Arial" pitchFamily="34" charset="0"/>
                <a:ea typeface="Lubalin Demi for IBM"/>
                <a:cs typeface="Arial" pitchFamily="34" charset="0"/>
              </a:rPr>
              <a:t>On-premises</a:t>
            </a:r>
            <a:endParaRPr lang="en-US" sz="3600" kern="1200" dirty="0">
              <a:solidFill>
                <a:prstClr val="black"/>
              </a:solidFill>
              <a:latin typeface="Arial" pitchFamily="34" charset="0"/>
              <a:ea typeface="Lubalin Demi for IBM"/>
              <a:cs typeface="Arial" pitchFamily="34" charset="0"/>
            </a:endParaRPr>
          </a:p>
        </p:txBody>
      </p:sp>
      <p:sp>
        <p:nvSpPr>
          <p:cNvPr id="327" name="Rectangle 55"/>
          <p:cNvSpPr>
            <a:spLocks noChangeArrowheads="1"/>
          </p:cNvSpPr>
          <p:nvPr/>
        </p:nvSpPr>
        <p:spPr bwMode="auto">
          <a:xfrm>
            <a:off x="13519746" y="12229409"/>
            <a:ext cx="5245328" cy="631630"/>
          </a:xfrm>
          <a:prstGeom prst="rect">
            <a:avLst/>
          </a:prstGeom>
          <a:noFill/>
          <a:ln>
            <a:noFill/>
          </a:ln>
          <a:extLst/>
        </p:spPr>
        <p:txBody>
          <a:bodyPr lIns="0" rIns="0"/>
          <a:lstStyle/>
          <a:p>
            <a:pPr algn="ctr" defTabSz="1828800" hangingPunct="1">
              <a:defRPr/>
            </a:pPr>
            <a:r>
              <a:rPr lang="en-US" altLang="en-US" sz="2400" b="1" kern="1200" dirty="0">
                <a:solidFill>
                  <a:srgbClr val="002060"/>
                </a:solidFill>
                <a:latin typeface="Arial"/>
                <a:ea typeface="MS PGothic" pitchFamily="34" charset="-128"/>
                <a:cs typeface="Arial" pitchFamily="34" charset="0"/>
              </a:rPr>
              <a:t>Operational Excellence</a:t>
            </a:r>
          </a:p>
        </p:txBody>
      </p:sp>
      <p:grpSp>
        <p:nvGrpSpPr>
          <p:cNvPr id="328" name="Group 327"/>
          <p:cNvGrpSpPr/>
          <p:nvPr/>
        </p:nvGrpSpPr>
        <p:grpSpPr>
          <a:xfrm>
            <a:off x="17384778" y="8312277"/>
            <a:ext cx="5291072" cy="3224662"/>
            <a:chOff x="4936073" y="1749994"/>
            <a:chExt cx="2645536" cy="1612331"/>
          </a:xfrm>
        </p:grpSpPr>
        <p:sp>
          <p:nvSpPr>
            <p:cNvPr id="329" name="Rounded Rectangle 328"/>
            <p:cNvSpPr/>
            <p:nvPr/>
          </p:nvSpPr>
          <p:spPr>
            <a:xfrm rot="5400000">
              <a:off x="5452675" y="1233392"/>
              <a:ext cx="1612331" cy="2645536"/>
            </a:xfrm>
            <a:prstGeom prst="roundRect">
              <a:avLst/>
            </a:prstGeom>
            <a:noFill/>
            <a:ln w="28575" cap="flat" cmpd="sng" algn="ctr">
              <a:solidFill>
                <a:srgbClr val="0070C0"/>
              </a:solidFill>
              <a:prstDash val="dash"/>
            </a:ln>
            <a:effectLst/>
          </p:spPr>
          <p:txBody>
            <a:bodyPr rtlCol="0" anchor="t" anchorCtr="0"/>
            <a:lstStyle/>
            <a:p>
              <a:pPr defTabSz="1828800" fontAlgn="base" hangingPunct="1">
                <a:spcBef>
                  <a:spcPct val="0"/>
                </a:spcBef>
                <a:spcAft>
                  <a:spcPct val="0"/>
                </a:spcAft>
                <a:defRPr/>
              </a:pPr>
              <a:endParaRPr lang="en-US" sz="3600" kern="1200" dirty="0" smtClean="0">
                <a:solidFill>
                  <a:srgbClr val="0070C0"/>
                </a:solidFill>
                <a:latin typeface="Arial"/>
                <a:ea typeface="Lubalin Demi for IBM"/>
                <a:cs typeface="Lubalin Demi for IBM"/>
              </a:endParaRPr>
            </a:p>
          </p:txBody>
        </p:sp>
        <p:sp>
          <p:nvSpPr>
            <p:cNvPr id="330" name="Rounded Rectangle 329"/>
            <p:cNvSpPr/>
            <p:nvPr/>
          </p:nvSpPr>
          <p:spPr>
            <a:xfrm>
              <a:off x="5039255" y="1905297"/>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200" b="1" kern="1200" dirty="0" smtClean="0">
                  <a:solidFill>
                    <a:prstClr val="white"/>
                  </a:solidFill>
                  <a:latin typeface="Arial"/>
                  <a:ea typeface="Lubalin Demi for IBM"/>
                  <a:cs typeface="Lubalin Demi for IBM"/>
                </a:rPr>
                <a:t>Network</a:t>
              </a:r>
            </a:p>
          </p:txBody>
        </p:sp>
        <p:sp>
          <p:nvSpPr>
            <p:cNvPr id="331" name="Rounded Rectangle 330"/>
            <p:cNvSpPr/>
            <p:nvPr/>
          </p:nvSpPr>
          <p:spPr>
            <a:xfrm>
              <a:off x="5449851" y="2881143"/>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VM 3</a:t>
              </a:r>
            </a:p>
          </p:txBody>
        </p:sp>
        <p:sp>
          <p:nvSpPr>
            <p:cNvPr id="332" name="Rounded Rectangle 331"/>
            <p:cNvSpPr/>
            <p:nvPr/>
          </p:nvSpPr>
          <p:spPr>
            <a:xfrm>
              <a:off x="5432274" y="2346255"/>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VM 1</a:t>
              </a:r>
            </a:p>
          </p:txBody>
        </p:sp>
        <p:sp>
          <p:nvSpPr>
            <p:cNvPr id="333" name="Rounded Rectangle 332"/>
            <p:cNvSpPr/>
            <p:nvPr/>
          </p:nvSpPr>
          <p:spPr>
            <a:xfrm>
              <a:off x="6546886" y="2346610"/>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VM 2</a:t>
              </a:r>
            </a:p>
          </p:txBody>
        </p:sp>
        <p:sp>
          <p:nvSpPr>
            <p:cNvPr id="334" name="Can 333"/>
            <p:cNvSpPr/>
            <p:nvPr/>
          </p:nvSpPr>
          <p:spPr>
            <a:xfrm>
              <a:off x="6592677" y="2804198"/>
              <a:ext cx="806900" cy="392013"/>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Storage</a:t>
              </a:r>
            </a:p>
          </p:txBody>
        </p:sp>
        <p:cxnSp>
          <p:nvCxnSpPr>
            <p:cNvPr id="335" name="Straight Arrow Connector 334"/>
            <p:cNvCxnSpPr>
              <a:stCxn id="330" idx="3"/>
            </p:cNvCxnSpPr>
            <p:nvPr/>
          </p:nvCxnSpPr>
          <p:spPr>
            <a:xfrm>
              <a:off x="5879497" y="2024360"/>
              <a:ext cx="1088823" cy="0"/>
            </a:xfrm>
            <a:prstGeom prst="straightConnector1">
              <a:avLst/>
            </a:prstGeom>
            <a:noFill/>
            <a:ln w="12700" cap="flat" cmpd="sng" algn="ctr">
              <a:solidFill>
                <a:srgbClr val="00B0DA"/>
              </a:solidFill>
              <a:prstDash val="solid"/>
              <a:headEnd type="none" w="med" len="med"/>
              <a:tailEnd type="none" w="med" len="med"/>
            </a:ln>
            <a:effectLst>
              <a:outerShdw blurRad="40000" dist="20000" dir="5400000" rotWithShape="0">
                <a:srgbClr val="000000">
                  <a:alpha val="38000"/>
                </a:srgbClr>
              </a:outerShdw>
            </a:effectLst>
          </p:spPr>
        </p:cxnSp>
        <p:cxnSp>
          <p:nvCxnSpPr>
            <p:cNvPr id="336" name="Straight Arrow Connector 335"/>
            <p:cNvCxnSpPr/>
            <p:nvPr/>
          </p:nvCxnSpPr>
          <p:spPr>
            <a:xfrm>
              <a:off x="6968320" y="2024359"/>
              <a:ext cx="0" cy="322251"/>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37" name="Straight Arrow Connector 336"/>
            <p:cNvCxnSpPr/>
            <p:nvPr/>
          </p:nvCxnSpPr>
          <p:spPr>
            <a:xfrm>
              <a:off x="6986057" y="2584735"/>
              <a:ext cx="0" cy="316947"/>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38" name="Straight Arrow Connector 337"/>
            <p:cNvCxnSpPr/>
            <p:nvPr/>
          </p:nvCxnSpPr>
          <p:spPr>
            <a:xfrm>
              <a:off x="5143030" y="2124372"/>
              <a:ext cx="0" cy="875833"/>
            </a:xfrm>
            <a:prstGeom prst="straightConnector1">
              <a:avLst/>
            </a:prstGeom>
            <a:noFill/>
            <a:ln w="12700" cap="flat" cmpd="sng" algn="ctr">
              <a:solidFill>
                <a:srgbClr val="00B0DA"/>
              </a:solidFill>
              <a:prstDash val="solid"/>
              <a:headEnd type="none" w="med" len="med"/>
              <a:tailEnd type="none" w="med" len="med"/>
            </a:ln>
            <a:effectLst>
              <a:outerShdw blurRad="40000" dist="20000" dir="5400000" rotWithShape="0">
                <a:srgbClr val="000000">
                  <a:alpha val="38000"/>
                </a:srgbClr>
              </a:outerShdw>
            </a:effectLst>
          </p:spPr>
        </p:cxnSp>
        <p:cxnSp>
          <p:nvCxnSpPr>
            <p:cNvPr id="339" name="Straight Arrow Connector 338"/>
            <p:cNvCxnSpPr>
              <a:endCxn id="331" idx="1"/>
            </p:cNvCxnSpPr>
            <p:nvPr/>
          </p:nvCxnSpPr>
          <p:spPr>
            <a:xfrm>
              <a:off x="5143030" y="3000205"/>
              <a:ext cx="306821" cy="1"/>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40" name="Straight Arrow Connector 339"/>
            <p:cNvCxnSpPr>
              <a:stCxn id="331" idx="3"/>
              <a:endCxn id="334" idx="2"/>
            </p:cNvCxnSpPr>
            <p:nvPr/>
          </p:nvCxnSpPr>
          <p:spPr>
            <a:xfrm flipV="1">
              <a:off x="6290093" y="3000205"/>
              <a:ext cx="302584" cy="1"/>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41" name="Straight Arrow Connector 340"/>
            <p:cNvCxnSpPr>
              <a:stCxn id="332" idx="3"/>
              <a:endCxn id="333" idx="1"/>
            </p:cNvCxnSpPr>
            <p:nvPr/>
          </p:nvCxnSpPr>
          <p:spPr>
            <a:xfrm>
              <a:off x="6272516" y="2465318"/>
              <a:ext cx="274370" cy="355"/>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42" name="Straight Arrow Connector 341"/>
            <p:cNvCxnSpPr/>
            <p:nvPr/>
          </p:nvCxnSpPr>
          <p:spPr>
            <a:xfrm flipH="1">
              <a:off x="5297451" y="2143422"/>
              <a:ext cx="1" cy="322251"/>
            </a:xfrm>
            <a:prstGeom prst="straightConnector1">
              <a:avLst/>
            </a:prstGeom>
            <a:noFill/>
            <a:ln w="12700" cap="flat" cmpd="sng" algn="ctr">
              <a:solidFill>
                <a:srgbClr val="00B0DA"/>
              </a:solidFill>
              <a:prstDash val="solid"/>
              <a:headEnd type="none" w="med" len="med"/>
              <a:tailEnd type="none" w="med" len="med"/>
            </a:ln>
            <a:effectLst>
              <a:outerShdw blurRad="40000" dist="20000" dir="5400000" rotWithShape="0">
                <a:srgbClr val="000000">
                  <a:alpha val="38000"/>
                </a:srgbClr>
              </a:outerShdw>
            </a:effectLst>
          </p:spPr>
        </p:cxnSp>
        <p:cxnSp>
          <p:nvCxnSpPr>
            <p:cNvPr id="343" name="Straight Arrow Connector 342"/>
            <p:cNvCxnSpPr>
              <a:endCxn id="332" idx="1"/>
            </p:cNvCxnSpPr>
            <p:nvPr/>
          </p:nvCxnSpPr>
          <p:spPr>
            <a:xfrm flipV="1">
              <a:off x="5296440" y="2465318"/>
              <a:ext cx="135834" cy="355"/>
            </a:xfrm>
            <a:prstGeom prst="straightConnector1">
              <a:avLst/>
            </a:prstGeom>
            <a:noFill/>
            <a:ln w="3175" cap="flat" cmpd="sng" algn="ctr">
              <a:solidFill>
                <a:srgbClr val="00B0DA"/>
              </a:solidFill>
              <a:prstDash val="solid"/>
              <a:tailEnd type="arrow"/>
            </a:ln>
            <a:effectLst>
              <a:outerShdw blurRad="40000" dist="20000" dir="5400000" rotWithShape="0">
                <a:srgbClr val="000000">
                  <a:alpha val="38000"/>
                </a:srgbClr>
              </a:outerShdw>
            </a:effectLst>
          </p:spPr>
        </p:cxnSp>
      </p:grpSp>
      <p:sp>
        <p:nvSpPr>
          <p:cNvPr id="344" name="TextBox 343"/>
          <p:cNvSpPr txBox="1"/>
          <p:nvPr/>
        </p:nvSpPr>
        <p:spPr>
          <a:xfrm>
            <a:off x="19886154" y="8377899"/>
            <a:ext cx="1008864" cy="323165"/>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100" spc="-60" dirty="0">
                <a:solidFill>
                  <a:prstClr val="black"/>
                </a:solidFill>
                <a:latin typeface="Arial"/>
                <a:ea typeface="Lubalin Demi for IBM"/>
                <a:cs typeface="Arial"/>
              </a:rPr>
              <a:t>Pattern</a:t>
            </a:r>
          </a:p>
        </p:txBody>
      </p:sp>
      <p:sp>
        <p:nvSpPr>
          <p:cNvPr id="345" name="Rounded Rectangle 344"/>
          <p:cNvSpPr/>
          <p:nvPr/>
        </p:nvSpPr>
        <p:spPr>
          <a:xfrm>
            <a:off x="14185787" y="9524162"/>
            <a:ext cx="2493202" cy="786856"/>
          </a:xfrm>
          <a:prstGeom prst="roundRect">
            <a:avLst/>
          </a:prstGeom>
          <a:solidFill>
            <a:srgbClr val="FFC000"/>
          </a:solidFill>
          <a:ln w="9525" cap="flat" cmpd="sng" algn="ctr">
            <a:solidFill>
              <a:srgbClr val="FFC000"/>
            </a:solid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UrbanCode Deploy</a:t>
            </a:r>
          </a:p>
        </p:txBody>
      </p:sp>
      <p:sp>
        <p:nvSpPr>
          <p:cNvPr id="346" name="Rounded Rectangle 345"/>
          <p:cNvSpPr/>
          <p:nvPr/>
        </p:nvSpPr>
        <p:spPr>
          <a:xfrm>
            <a:off x="11810162" y="9524162"/>
            <a:ext cx="1849504" cy="786856"/>
          </a:xfrm>
          <a:prstGeom prst="roundRect">
            <a:avLst/>
          </a:prstGeom>
          <a:noFill/>
          <a:ln w="9525" cap="flat" cmpd="sng" algn="ctr">
            <a:solidFill>
              <a:srgbClr val="FFC000"/>
            </a:solidFill>
            <a:prstDash val="dash"/>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CI (Jenkins) </a:t>
            </a:r>
          </a:p>
        </p:txBody>
      </p:sp>
      <p:cxnSp>
        <p:nvCxnSpPr>
          <p:cNvPr id="347" name="Straight Arrow Connector 346"/>
          <p:cNvCxnSpPr>
            <a:stCxn id="345" idx="3"/>
            <a:endCxn id="329" idx="2"/>
          </p:cNvCxnSpPr>
          <p:nvPr/>
        </p:nvCxnSpPr>
        <p:spPr>
          <a:xfrm>
            <a:off x="16678989" y="9917590"/>
            <a:ext cx="705790" cy="702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pic>
        <p:nvPicPr>
          <p:cNvPr id="348" name="Picture 3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933975" y="8120691"/>
            <a:ext cx="1123686" cy="1337930"/>
          </a:xfrm>
          <a:prstGeom prst="rect">
            <a:avLst/>
          </a:prstGeom>
          <a:effectLst>
            <a:outerShdw blurRad="50800" dist="50800" dir="5400000" algn="ctr" rotWithShape="0">
              <a:srgbClr val="000000">
                <a:alpha val="95000"/>
              </a:srgbClr>
            </a:outerShdw>
          </a:effectLst>
        </p:spPr>
      </p:pic>
      <p:pic>
        <p:nvPicPr>
          <p:cNvPr id="349" name="Picture 348"/>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0879148" y="1900795"/>
            <a:ext cx="2849108" cy="1235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0" name="Group 26"/>
          <p:cNvGrpSpPr>
            <a:grpSpLocks/>
          </p:cNvGrpSpPr>
          <p:nvPr/>
        </p:nvGrpSpPr>
        <p:grpSpPr bwMode="auto">
          <a:xfrm>
            <a:off x="10145471" y="11846390"/>
            <a:ext cx="11683998" cy="431800"/>
            <a:chOff x="1819637" y="5177461"/>
            <a:chExt cx="5092555" cy="160809"/>
          </a:xfrm>
          <a:solidFill>
            <a:srgbClr val="83D1F5"/>
          </a:solidFill>
        </p:grpSpPr>
        <p:sp>
          <p:nvSpPr>
            <p:cNvPr id="351" name="Chevron 100"/>
            <p:cNvSpPr>
              <a:spLocks noChangeArrowheads="1"/>
            </p:cNvSpPr>
            <p:nvPr/>
          </p:nvSpPr>
          <p:spPr bwMode="auto">
            <a:xfrm>
              <a:off x="1819637" y="5177461"/>
              <a:ext cx="2613100" cy="160809"/>
            </a:xfrm>
            <a:prstGeom prst="chevron">
              <a:avLst>
                <a:gd name="adj" fmla="val 5002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352" name="Chevron 101"/>
            <p:cNvSpPr>
              <a:spLocks noChangeArrowheads="1"/>
            </p:cNvSpPr>
            <p:nvPr/>
          </p:nvSpPr>
          <p:spPr bwMode="auto">
            <a:xfrm>
              <a:off x="4408118" y="5177461"/>
              <a:ext cx="2504074" cy="159232"/>
            </a:xfrm>
            <a:prstGeom prst="chevron">
              <a:avLst>
                <a:gd name="adj" fmla="val 50017"/>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grpSp>
      <p:cxnSp>
        <p:nvCxnSpPr>
          <p:cNvPr id="353" name="Straight Arrow Connector 352"/>
          <p:cNvCxnSpPr>
            <a:stCxn id="346" idx="3"/>
            <a:endCxn id="345" idx="1"/>
          </p:cNvCxnSpPr>
          <p:nvPr/>
        </p:nvCxnSpPr>
        <p:spPr>
          <a:xfrm>
            <a:off x="13659666" y="9917590"/>
            <a:ext cx="526120" cy="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sp>
        <p:nvSpPr>
          <p:cNvPr id="354" name="Can 353"/>
          <p:cNvSpPr/>
          <p:nvPr/>
        </p:nvSpPr>
        <p:spPr>
          <a:xfrm>
            <a:off x="9702939" y="8377899"/>
            <a:ext cx="1376682" cy="805358"/>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SCM</a:t>
            </a:r>
          </a:p>
        </p:txBody>
      </p:sp>
      <p:sp>
        <p:nvSpPr>
          <p:cNvPr id="355" name="Can 354"/>
          <p:cNvSpPr/>
          <p:nvPr/>
        </p:nvSpPr>
        <p:spPr>
          <a:xfrm>
            <a:off x="9702939" y="9603923"/>
            <a:ext cx="1376682" cy="805358"/>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SCM</a:t>
            </a:r>
          </a:p>
        </p:txBody>
      </p:sp>
      <p:sp>
        <p:nvSpPr>
          <p:cNvPr id="356" name="Can 355"/>
          <p:cNvSpPr/>
          <p:nvPr/>
        </p:nvSpPr>
        <p:spPr>
          <a:xfrm>
            <a:off x="9742421" y="10923127"/>
            <a:ext cx="1376682" cy="805358"/>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SCM</a:t>
            </a:r>
          </a:p>
        </p:txBody>
      </p:sp>
      <p:cxnSp>
        <p:nvCxnSpPr>
          <p:cNvPr id="357" name="Straight Arrow Connector 356"/>
          <p:cNvCxnSpPr/>
          <p:nvPr/>
        </p:nvCxnSpPr>
        <p:spPr>
          <a:xfrm>
            <a:off x="11079620" y="9936864"/>
            <a:ext cx="750708" cy="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58" name="Straight Arrow Connector 357"/>
          <p:cNvCxnSpPr>
            <a:stCxn id="354" idx="4"/>
          </p:cNvCxnSpPr>
          <p:nvPr/>
        </p:nvCxnSpPr>
        <p:spPr>
          <a:xfrm>
            <a:off x="11079620" y="8780578"/>
            <a:ext cx="750708" cy="823344"/>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359" name="Straight Arrow Connector 358"/>
          <p:cNvCxnSpPr>
            <a:stCxn id="356" idx="4"/>
          </p:cNvCxnSpPr>
          <p:nvPr/>
        </p:nvCxnSpPr>
        <p:spPr>
          <a:xfrm flipV="1">
            <a:off x="11119103" y="10298710"/>
            <a:ext cx="711226" cy="1027096"/>
          </a:xfrm>
          <a:prstGeom prst="straightConnector1">
            <a:avLst/>
          </a:prstGeom>
          <a:noFill/>
          <a:ln w="12700" cap="flat" cmpd="sng" algn="ctr">
            <a:solidFill>
              <a:srgbClr val="00B0F0"/>
            </a:solidFill>
            <a:prstDash val="solid"/>
            <a:tailEnd type="arrow"/>
          </a:ln>
          <a:effectLst>
            <a:outerShdw blurRad="40000" dist="20000" dir="5400000" rotWithShape="0">
              <a:srgbClr val="000000">
                <a:alpha val="38000"/>
              </a:srgbClr>
            </a:outerShdw>
          </a:effectLst>
        </p:spPr>
      </p:cxnSp>
      <p:cxnSp>
        <p:nvCxnSpPr>
          <p:cNvPr id="360" name="Straight Arrow Connector 359"/>
          <p:cNvCxnSpPr>
            <a:stCxn id="345" idx="0"/>
          </p:cNvCxnSpPr>
          <p:nvPr/>
        </p:nvCxnSpPr>
        <p:spPr>
          <a:xfrm flipH="1" flipV="1">
            <a:off x="15432387" y="6002413"/>
            <a:ext cx="2" cy="352175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sp>
        <p:nvSpPr>
          <p:cNvPr id="361" name="TextBox 360"/>
          <p:cNvSpPr txBox="1"/>
          <p:nvPr/>
        </p:nvSpPr>
        <p:spPr>
          <a:xfrm>
            <a:off x="15637979" y="7911076"/>
            <a:ext cx="623862" cy="369332"/>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400" spc="-60" dirty="0">
                <a:solidFill>
                  <a:prstClr val="black"/>
                </a:solidFill>
                <a:latin typeface="Arial"/>
                <a:ea typeface="Lubalin Demi for IBM"/>
                <a:cs typeface="Arial"/>
              </a:rPr>
              <a:t>A</a:t>
            </a:r>
          </a:p>
        </p:txBody>
      </p:sp>
      <p:sp>
        <p:nvSpPr>
          <p:cNvPr id="362" name="TextBox 361"/>
          <p:cNvSpPr txBox="1"/>
          <p:nvPr/>
        </p:nvSpPr>
        <p:spPr>
          <a:xfrm>
            <a:off x="16885343" y="9310516"/>
            <a:ext cx="623862" cy="369332"/>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400" spc="-60" dirty="0">
                <a:solidFill>
                  <a:prstClr val="black"/>
                </a:solidFill>
                <a:latin typeface="Arial"/>
                <a:ea typeface="Lubalin Demi for IBM"/>
                <a:cs typeface="Arial"/>
              </a:rPr>
              <a:t>B</a:t>
            </a:r>
          </a:p>
        </p:txBody>
      </p:sp>
      <p:sp>
        <p:nvSpPr>
          <p:cNvPr id="363" name="TextBox 362"/>
          <p:cNvSpPr txBox="1"/>
          <p:nvPr/>
        </p:nvSpPr>
        <p:spPr>
          <a:xfrm>
            <a:off x="13366479" y="3644778"/>
            <a:ext cx="623862" cy="369332"/>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400" spc="-60" dirty="0">
                <a:solidFill>
                  <a:prstClr val="black"/>
                </a:solidFill>
                <a:latin typeface="Arial"/>
                <a:ea typeface="Lubalin Demi for IBM"/>
                <a:cs typeface="Arial"/>
              </a:rPr>
              <a:t>C</a:t>
            </a:r>
          </a:p>
        </p:txBody>
      </p:sp>
      <p:sp>
        <p:nvSpPr>
          <p:cNvPr id="364" name="TextBox 363"/>
          <p:cNvSpPr txBox="1"/>
          <p:nvPr/>
        </p:nvSpPr>
        <p:spPr>
          <a:xfrm>
            <a:off x="20887973" y="12278190"/>
            <a:ext cx="2797830" cy="369332"/>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400" spc="-60" dirty="0">
                <a:solidFill>
                  <a:prstClr val="black"/>
                </a:solidFill>
                <a:latin typeface="Arial"/>
                <a:ea typeface="Lubalin Demi for IBM"/>
                <a:cs typeface="Arial"/>
              </a:rPr>
              <a:t>System or Records</a:t>
            </a:r>
          </a:p>
        </p:txBody>
      </p:sp>
      <p:sp>
        <p:nvSpPr>
          <p:cNvPr id="365" name="TextBox 364"/>
          <p:cNvSpPr txBox="1"/>
          <p:nvPr/>
        </p:nvSpPr>
        <p:spPr>
          <a:xfrm>
            <a:off x="20413902" y="5779664"/>
            <a:ext cx="3104296" cy="369332"/>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400" spc="-60" dirty="0">
                <a:solidFill>
                  <a:prstClr val="black"/>
                </a:solidFill>
                <a:latin typeface="Arial"/>
                <a:ea typeface="Lubalin Demi for IBM"/>
                <a:cs typeface="Arial"/>
              </a:rPr>
              <a:t>System or Engagement</a:t>
            </a:r>
          </a:p>
        </p:txBody>
      </p:sp>
    </p:spTree>
    <p:extLst>
      <p:ext uri="{BB962C8B-B14F-4D97-AF65-F5344CB8AC3E}">
        <p14:creationId xmlns:p14="http://schemas.microsoft.com/office/powerpoint/2010/main" val="756103596"/>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ooter Placeholder 5"/>
          <p:cNvSpPr>
            <a:spLocks noGrp="1"/>
          </p:cNvSpPr>
          <p:nvPr>
            <p:ph type="ftr" idx="4294967295"/>
          </p:nvPr>
        </p:nvSpPr>
        <p:spPr>
          <a:xfrm>
            <a:off x="4146918" y="13074464"/>
            <a:ext cx="15840084" cy="445432"/>
          </a:xfrm>
          <a:prstGeom prst="rect">
            <a:avLst/>
          </a:prstGeom>
        </p:spPr>
        <p:txBody>
          <a:bodyPr/>
          <a:lstStyle/>
          <a:p>
            <a:r>
              <a:rPr lang="en-US" altLang="en-US" dirty="0"/>
              <a:t> </a:t>
            </a:r>
          </a:p>
        </p:txBody>
      </p:sp>
      <p:sp>
        <p:nvSpPr>
          <p:cNvPr id="19457" name="Line 1"/>
          <p:cNvSpPr>
            <a:spLocks noChangeShapeType="1"/>
          </p:cNvSpPr>
          <p:nvPr/>
        </p:nvSpPr>
        <p:spPr bwMode="auto">
          <a:xfrm>
            <a:off x="8867776" y="3227295"/>
            <a:ext cx="1662112" cy="4437530"/>
          </a:xfrm>
          <a:prstGeom prst="line">
            <a:avLst/>
          </a:prstGeom>
          <a:noFill/>
          <a:ln w="21600">
            <a:solidFill>
              <a:srgbClr val="80808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458" name="Rectangle 2"/>
          <p:cNvSpPr>
            <a:spLocks noGrp="1" noChangeArrowheads="1"/>
          </p:cNvSpPr>
          <p:nvPr>
            <p:ph type="title"/>
          </p:nvPr>
        </p:nvSpPr>
        <p:spPr>
          <a:xfrm>
            <a:off x="612688" y="-65744"/>
            <a:ext cx="8701396" cy="1916696"/>
          </a:xfrm>
          <a:ln/>
        </p:spPr>
        <p:txBody>
          <a:bodyPr lIns="50800" tIns="130320" rIns="50800" bIns="50800">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 pos="10972800" algn="l"/>
                <a:tab pos="11887200" algn="l"/>
                <a:tab pos="12801600" algn="l"/>
                <a:tab pos="13716000" algn="l"/>
                <a:tab pos="14630400" algn="l"/>
                <a:tab pos="15544800" algn="l"/>
                <a:tab pos="16459200" algn="l"/>
                <a:tab pos="17373600" algn="l"/>
                <a:tab pos="18288000" algn="l"/>
              </a:tabLst>
            </a:pPr>
            <a:r>
              <a:rPr lang="en-US" altLang="en-US" dirty="0" smtClean="0"/>
              <a:t>Cloud Enabled Pipeline</a:t>
            </a:r>
            <a:endParaRPr lang="en-US" altLang="en-US" dirty="0"/>
          </a:p>
        </p:txBody>
      </p:sp>
      <p:sp>
        <p:nvSpPr>
          <p:cNvPr id="19463" name="AutoShape 7"/>
          <p:cNvSpPr>
            <a:spLocks noChangeArrowheads="1"/>
          </p:cNvSpPr>
          <p:nvPr/>
        </p:nvSpPr>
        <p:spPr bwMode="auto">
          <a:xfrm rot="720000" flipV="1">
            <a:off x="12413028" y="3034354"/>
            <a:ext cx="10172744" cy="8766128"/>
          </a:xfrm>
          <a:custGeom>
            <a:avLst/>
            <a:gdLst>
              <a:gd name="G0" fmla="+- 0 0 0"/>
              <a:gd name="G1" fmla="+- -11796480 0 0"/>
              <a:gd name="G2" fmla="+- 0 0 -11796480"/>
              <a:gd name="G3" fmla="+- 10800 0 0"/>
              <a:gd name="G4" fmla="+- 0 0 0"/>
              <a:gd name="T0" fmla="*/ 360 256 1"/>
              <a:gd name="T1" fmla="*/ 0 256 1"/>
              <a:gd name="G5" fmla="+- G2 T0 T1"/>
              <a:gd name="G6" fmla="?: G2 G2 G5"/>
              <a:gd name="G7" fmla="+- 0 0 G6"/>
              <a:gd name="G8" fmla="+- 5400 0 0"/>
              <a:gd name="G9" fmla="+- 0 0 -11796480"/>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11796480"/>
              <a:gd name="G36" fmla="sin G34 -11796480"/>
              <a:gd name="G37" fmla="+/ -11796480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1905982 w 43200"/>
              <a:gd name="T5" fmla="*/ 1362308 h 43200"/>
              <a:gd name="T6" fmla="*/ 953786 w 43200"/>
              <a:gd name="T7" fmla="*/ 2721715 h 43200"/>
              <a:gd name="T8" fmla="*/ 5917 w 43200"/>
              <a:gd name="T9" fmla="*/ 1362308 h 43200"/>
              <a:gd name="T10" fmla="*/ 953786 w 43200"/>
              <a:gd name="T11" fmla="*/ 155782 h 43200"/>
              <a:gd name="T12" fmla="*/ 5954 w 43200"/>
              <a:gd name="T13" fmla="*/ 6524 h 43200"/>
              <a:gd name="T14" fmla="*/ 34174 w 43200"/>
              <a:gd name="T15" fmla="*/ 34674 h 43200"/>
            </a:gdLst>
            <a:ahLst/>
            <a:cxnLst>
              <a:cxn ang="0">
                <a:pos x="T4" y="T5"/>
              </a:cxn>
              <a:cxn ang="0">
                <a:pos x="T6" y="T7"/>
              </a:cxn>
              <a:cxn ang="0">
                <a:pos x="T8" y="T9"/>
              </a:cxn>
              <a:cxn ang="0">
                <a:pos x="T10" y="T11"/>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gradFill rotWithShape="0">
            <a:gsLst>
              <a:gs pos="0">
                <a:srgbClr val="A3C4FF"/>
              </a:gs>
              <a:gs pos="100000">
                <a:srgbClr val="E5EEFF"/>
              </a:gs>
            </a:gsLst>
            <a:lin ang="16884000" scaled="1"/>
          </a:gradFill>
          <a:ln w="9360">
            <a:solidFill>
              <a:srgbClr val="4A7EBB"/>
            </a:solidFill>
            <a:miter lim="800000"/>
            <a:headEnd/>
            <a:tailEnd/>
          </a:ln>
          <a:effectLst>
            <a:outerShdw dist="20160" dir="5400000" algn="ctr" rotWithShape="0">
              <a:srgbClr val="808080">
                <a:alpha val="38034"/>
              </a:srgbClr>
            </a:outerShdw>
          </a:effectLst>
        </p:spPr>
        <p:txBody>
          <a:bodyPr wrap="none" anchor="ctr"/>
          <a:lstStyle/>
          <a:p>
            <a:endParaRPr lang="en-US" sz="5000"/>
          </a:p>
        </p:txBody>
      </p:sp>
      <p:sp>
        <p:nvSpPr>
          <p:cNvPr id="19464" name="Text Box 8"/>
          <p:cNvSpPr txBox="1">
            <a:spLocks noChangeArrowheads="1"/>
          </p:cNvSpPr>
          <p:nvPr/>
        </p:nvSpPr>
        <p:spPr bwMode="auto">
          <a:xfrm>
            <a:off x="17625775" y="9589108"/>
            <a:ext cx="4986338" cy="624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600" dirty="0" err="1"/>
              <a:t>SoftLayer</a:t>
            </a:r>
            <a:r>
              <a:rPr lang="en-US" altLang="en-US" sz="5600" dirty="0"/>
              <a:t> Cloud</a:t>
            </a:r>
          </a:p>
        </p:txBody>
      </p:sp>
      <p:pic>
        <p:nvPicPr>
          <p:cNvPr id="19465"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124131" y="5244352"/>
            <a:ext cx="1054210" cy="121023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67" name="Text Box 11"/>
          <p:cNvSpPr txBox="1">
            <a:spLocks noChangeArrowheads="1"/>
          </p:cNvSpPr>
          <p:nvPr/>
        </p:nvSpPr>
        <p:spPr bwMode="auto">
          <a:xfrm>
            <a:off x="15516227" y="6454591"/>
            <a:ext cx="2924086" cy="725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200"/>
              <a:t>Base VM</a:t>
            </a:r>
          </a:p>
          <a:p>
            <a:r>
              <a:rPr lang="en-US" altLang="en-US" sz="2200"/>
              <a:t>w/udeploy-agent</a:t>
            </a:r>
          </a:p>
        </p:txBody>
      </p:sp>
      <p:sp>
        <p:nvSpPr>
          <p:cNvPr id="19468" name="Text Box 12"/>
          <p:cNvSpPr txBox="1">
            <a:spLocks noChangeArrowheads="1"/>
          </p:cNvSpPr>
          <p:nvPr/>
        </p:nvSpPr>
        <p:spPr bwMode="auto">
          <a:xfrm>
            <a:off x="520431" y="9346584"/>
            <a:ext cx="14789726" cy="48548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buFont typeface="Times New Roman" pitchFamily="16" charset="0"/>
              <a:buAutoNum type="arabicParenR"/>
            </a:pPr>
            <a:r>
              <a:rPr lang="en-US" altLang="en-US" sz="2800" dirty="0"/>
              <a:t> Software built and posted to GSA.  </a:t>
            </a:r>
          </a:p>
          <a:p>
            <a:pPr>
              <a:buFont typeface="Times New Roman" pitchFamily="16" charset="0"/>
              <a:buAutoNum type="arabicParenR"/>
            </a:pPr>
            <a:r>
              <a:rPr lang="en-US" altLang="en-US" sz="2800" dirty="0"/>
              <a:t> </a:t>
            </a:r>
            <a:r>
              <a:rPr lang="en-US" altLang="en-US" sz="2800" dirty="0" err="1"/>
              <a:t>Udeploy</a:t>
            </a:r>
            <a:r>
              <a:rPr lang="en-US" altLang="en-US" sz="2800" dirty="0"/>
              <a:t> deploys content to base VM</a:t>
            </a:r>
          </a:p>
          <a:p>
            <a:pPr>
              <a:buFont typeface="Times New Roman" pitchFamily="16" charset="0"/>
              <a:buAutoNum type="arabicParenR"/>
            </a:pPr>
            <a:r>
              <a:rPr lang="en-US" altLang="en-US" sz="2800" dirty="0"/>
              <a:t> Capture the VM as a template</a:t>
            </a:r>
          </a:p>
          <a:p>
            <a:pPr>
              <a:buFont typeface="Times New Roman" pitchFamily="16" charset="0"/>
              <a:buAutoNum type="arabicParenR"/>
            </a:pPr>
            <a:r>
              <a:rPr lang="en-US" altLang="en-US" sz="2800" dirty="0"/>
              <a:t> Provision a new VM of </a:t>
            </a:r>
            <a:r>
              <a:rPr lang="en-US" altLang="en-US" sz="2800" dirty="0" err="1"/>
              <a:t>JazzSM</a:t>
            </a:r>
            <a:r>
              <a:rPr lang="en-US" altLang="en-US" sz="2800" dirty="0"/>
              <a:t> </a:t>
            </a:r>
          </a:p>
          <a:p>
            <a:pPr>
              <a:buFont typeface="Times New Roman" pitchFamily="16" charset="0"/>
              <a:buAutoNum type="arabicParenR"/>
            </a:pPr>
            <a:r>
              <a:rPr lang="en-US" altLang="en-US" sz="2800" dirty="0"/>
              <a:t> </a:t>
            </a:r>
            <a:r>
              <a:rPr lang="en-US" altLang="en-US" sz="2800" dirty="0" err="1"/>
              <a:t>uDeploy</a:t>
            </a:r>
            <a:r>
              <a:rPr lang="en-US" altLang="en-US" sz="2800" dirty="0"/>
              <a:t> adds test framework to the VM</a:t>
            </a:r>
          </a:p>
          <a:p>
            <a:pPr>
              <a:buFont typeface="Times New Roman" pitchFamily="16" charset="0"/>
              <a:buAutoNum type="arabicParenR"/>
            </a:pPr>
            <a:r>
              <a:rPr lang="en-US" altLang="en-US" sz="2800" dirty="0"/>
              <a:t> Configure the CDTAF with access and test cases to run</a:t>
            </a:r>
          </a:p>
          <a:p>
            <a:pPr>
              <a:buFont typeface="Times New Roman" pitchFamily="16" charset="0"/>
              <a:buAutoNum type="arabicParenR"/>
            </a:pPr>
            <a:r>
              <a:rPr lang="en-US" altLang="en-US" sz="2800" dirty="0"/>
              <a:t> Request execution of test suite</a:t>
            </a:r>
          </a:p>
          <a:p>
            <a:pPr>
              <a:buFont typeface="Times New Roman" pitchFamily="16" charset="0"/>
              <a:buAutoNum type="arabicParenR"/>
            </a:pPr>
            <a:r>
              <a:rPr lang="en-US" altLang="en-US" sz="2800" dirty="0"/>
              <a:t> Post process the test case results.  Open defects, send email and copy results to GSA</a:t>
            </a:r>
          </a:p>
        </p:txBody>
      </p:sp>
      <p:sp>
        <p:nvSpPr>
          <p:cNvPr id="19469" name="AutoShape 13"/>
          <p:cNvSpPr>
            <a:spLocks noChangeArrowheads="1"/>
          </p:cNvSpPr>
          <p:nvPr/>
        </p:nvSpPr>
        <p:spPr bwMode="auto">
          <a:xfrm>
            <a:off x="7759700" y="2017058"/>
            <a:ext cx="2770188" cy="1210236"/>
          </a:xfrm>
          <a:prstGeom prst="flowChartMagneticDisk">
            <a:avLst/>
          </a:prstGeom>
          <a:solidFill>
            <a:srgbClr val="333333"/>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4000" dirty="0">
                <a:solidFill>
                  <a:srgbClr val="FFFFFF"/>
                </a:solidFill>
              </a:rPr>
              <a:t>Storage</a:t>
            </a:r>
          </a:p>
        </p:txBody>
      </p:sp>
      <p:sp>
        <p:nvSpPr>
          <p:cNvPr id="19470" name="Line 14"/>
          <p:cNvSpPr>
            <a:spLocks noChangeShapeType="1"/>
          </p:cNvSpPr>
          <p:nvPr/>
        </p:nvSpPr>
        <p:spPr bwMode="auto">
          <a:xfrm>
            <a:off x="17178338" y="6051176"/>
            <a:ext cx="2770188" cy="806824"/>
          </a:xfrm>
          <a:prstGeom prst="line">
            <a:avLst/>
          </a:prstGeom>
          <a:noFill/>
          <a:ln w="21600">
            <a:solidFill>
              <a:srgbClr val="80808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471" name="Line 15"/>
          <p:cNvSpPr>
            <a:spLocks noChangeShapeType="1"/>
          </p:cNvSpPr>
          <p:nvPr/>
        </p:nvSpPr>
        <p:spPr bwMode="auto">
          <a:xfrm>
            <a:off x="12746039" y="5244354"/>
            <a:ext cx="3324226" cy="456640"/>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472" name="Line 16"/>
          <p:cNvSpPr>
            <a:spLocks noChangeShapeType="1"/>
          </p:cNvSpPr>
          <p:nvPr/>
        </p:nvSpPr>
        <p:spPr bwMode="auto">
          <a:xfrm flipV="1">
            <a:off x="7084238" y="5553139"/>
            <a:ext cx="1662112" cy="414618"/>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473" name="Line 17"/>
          <p:cNvSpPr>
            <a:spLocks noChangeShapeType="1"/>
          </p:cNvSpPr>
          <p:nvPr/>
        </p:nvSpPr>
        <p:spPr bwMode="auto">
          <a:xfrm flipH="1" flipV="1">
            <a:off x="3873744" y="3625103"/>
            <a:ext cx="569428" cy="1221442"/>
          </a:xfrm>
          <a:prstGeom prst="line">
            <a:avLst/>
          </a:prstGeom>
          <a:noFill/>
          <a:ln w="21600">
            <a:solidFill>
              <a:srgbClr val="80808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474" name="AutoShape 18"/>
          <p:cNvSpPr>
            <a:spLocks noChangeArrowheads="1"/>
          </p:cNvSpPr>
          <p:nvPr/>
        </p:nvSpPr>
        <p:spPr bwMode="auto">
          <a:xfrm>
            <a:off x="2219327" y="2420470"/>
            <a:ext cx="3324226" cy="1210236"/>
          </a:xfrm>
          <a:prstGeom prst="roundRect">
            <a:avLst>
              <a:gd name="adj" fmla="val 16667"/>
            </a:avLst>
          </a:prstGeom>
          <a:ln>
            <a:headEnd/>
            <a:tailEnd/>
          </a:ln>
          <a:extLst/>
        </p:spPr>
        <p:style>
          <a:lnRef idx="2">
            <a:schemeClr val="accent1">
              <a:shade val="50000"/>
            </a:schemeClr>
          </a:lnRef>
          <a:fillRef idx="1">
            <a:schemeClr val="accent1"/>
          </a:fillRef>
          <a:effectRef idx="0">
            <a:schemeClr val="accent1"/>
          </a:effectRef>
          <a:fontRef idx="minor">
            <a:schemeClr val="lt1"/>
          </a:fontRef>
        </p:style>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5000" dirty="0"/>
              <a:t>GIT/RTC</a:t>
            </a:r>
          </a:p>
        </p:txBody>
      </p:sp>
      <p:grpSp>
        <p:nvGrpSpPr>
          <p:cNvPr id="19475" name="Group 19"/>
          <p:cNvGrpSpPr>
            <a:grpSpLocks/>
          </p:cNvGrpSpPr>
          <p:nvPr/>
        </p:nvGrpSpPr>
        <p:grpSpPr bwMode="auto">
          <a:xfrm>
            <a:off x="19948528" y="6454591"/>
            <a:ext cx="2212304" cy="1610846"/>
            <a:chOff x="5184" y="2304"/>
            <a:chExt cx="575" cy="575"/>
          </a:xfrm>
        </p:grpSpPr>
        <p:sp>
          <p:nvSpPr>
            <p:cNvPr id="19476" name="AutoShape 20"/>
            <p:cNvSpPr>
              <a:spLocks noChangeArrowheads="1"/>
            </p:cNvSpPr>
            <p:nvPr/>
          </p:nvSpPr>
          <p:spPr bwMode="auto">
            <a:xfrm>
              <a:off x="5184" y="2304"/>
              <a:ext cx="575" cy="575"/>
            </a:xfrm>
            <a:prstGeom prst="flowChartProcess">
              <a:avLst/>
            </a:prstGeom>
            <a:solidFill>
              <a:srgbClr val="FFFF99"/>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5000"/>
            </a:p>
          </p:txBody>
        </p:sp>
        <p:pic>
          <p:nvPicPr>
            <p:cNvPr id="19477" name="Picture 2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93" y="2304"/>
              <a:ext cx="565" cy="3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78" name="Text Box 22"/>
            <p:cNvSpPr txBox="1">
              <a:spLocks noChangeArrowheads="1"/>
            </p:cNvSpPr>
            <p:nvPr/>
          </p:nvSpPr>
          <p:spPr bwMode="auto">
            <a:xfrm>
              <a:off x="5184" y="2702"/>
              <a:ext cx="574" cy="176"/>
            </a:xfrm>
            <a:prstGeom prst="rect">
              <a:avLst/>
            </a:prstGeom>
            <a:solidFill>
              <a:srgbClr val="EEEEEE"/>
            </a:solidFill>
            <a:ln>
              <a:noFill/>
            </a:ln>
            <a:effectLst/>
            <a:extLs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800"/>
                <a:t>Jazz</a:t>
              </a:r>
              <a:r>
                <a:rPr lang="en-US" altLang="en-US" sz="3000"/>
                <a:t>SM</a:t>
              </a:r>
            </a:p>
          </p:txBody>
        </p:sp>
      </p:grpSp>
      <p:sp>
        <p:nvSpPr>
          <p:cNvPr id="19479" name="AutoShape 23"/>
          <p:cNvSpPr>
            <a:spLocks noChangeArrowheads="1"/>
          </p:cNvSpPr>
          <p:nvPr/>
        </p:nvSpPr>
        <p:spPr bwMode="auto">
          <a:xfrm>
            <a:off x="15565681" y="3490766"/>
            <a:ext cx="3324226" cy="1210236"/>
          </a:xfrm>
          <a:prstGeom prst="flowChartProcess">
            <a:avLst/>
          </a:prstGeom>
          <a:solidFill>
            <a:srgbClr val="336699"/>
          </a:solidFill>
          <a:ln w="21600">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r>
              <a:rPr lang="en-US" altLang="en-US" sz="3200">
                <a:solidFill>
                  <a:srgbClr val="FFFFFF"/>
                </a:solidFill>
              </a:rPr>
              <a:t>SoftLayer</a:t>
            </a:r>
          </a:p>
          <a:p>
            <a:pPr algn="ctr"/>
            <a:r>
              <a:rPr lang="en-US" altLang="en-US" sz="3200">
                <a:solidFill>
                  <a:srgbClr val="FFFFFF"/>
                </a:solidFill>
              </a:rPr>
              <a:t>API Server</a:t>
            </a:r>
          </a:p>
        </p:txBody>
      </p:sp>
      <p:sp>
        <p:nvSpPr>
          <p:cNvPr id="19480" name="Line 24"/>
          <p:cNvSpPr>
            <a:spLocks noChangeShapeType="1"/>
          </p:cNvSpPr>
          <p:nvPr/>
        </p:nvSpPr>
        <p:spPr bwMode="auto">
          <a:xfrm>
            <a:off x="12192003" y="8068237"/>
            <a:ext cx="3878262" cy="2802"/>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481" name="Line 25"/>
          <p:cNvSpPr>
            <a:spLocks noChangeShapeType="1"/>
          </p:cNvSpPr>
          <p:nvPr/>
        </p:nvSpPr>
        <p:spPr bwMode="auto">
          <a:xfrm flipV="1">
            <a:off x="17178339" y="7258613"/>
            <a:ext cx="3324226" cy="812426"/>
          </a:xfrm>
          <a:prstGeom prst="line">
            <a:avLst/>
          </a:prstGeom>
          <a:noFill/>
          <a:ln w="21600">
            <a:solidFill>
              <a:srgbClr val="80808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483" name="Text Box 27"/>
          <p:cNvSpPr txBox="1">
            <a:spLocks noChangeArrowheads="1"/>
          </p:cNvSpPr>
          <p:nvPr/>
        </p:nvSpPr>
        <p:spPr bwMode="auto">
          <a:xfrm>
            <a:off x="19948527" y="8068236"/>
            <a:ext cx="2216150" cy="806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200"/>
              <a:t>Image </a:t>
            </a:r>
          </a:p>
          <a:p>
            <a:r>
              <a:rPr lang="en-US" altLang="en-US" sz="2200"/>
              <a:t>template</a:t>
            </a:r>
          </a:p>
        </p:txBody>
      </p:sp>
      <p:sp>
        <p:nvSpPr>
          <p:cNvPr id="19484" name="Text Box 28"/>
          <p:cNvSpPr txBox="1">
            <a:spLocks noChangeArrowheads="1"/>
          </p:cNvSpPr>
          <p:nvPr/>
        </p:nvSpPr>
        <p:spPr bwMode="auto">
          <a:xfrm>
            <a:off x="18204135" y="5849470"/>
            <a:ext cx="1573622" cy="442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200"/>
              <a:t>capture</a:t>
            </a:r>
          </a:p>
        </p:txBody>
      </p:sp>
      <p:sp>
        <p:nvSpPr>
          <p:cNvPr id="19485" name="Text Box 29"/>
          <p:cNvSpPr txBox="1">
            <a:spLocks noChangeArrowheads="1"/>
          </p:cNvSpPr>
          <p:nvPr/>
        </p:nvSpPr>
        <p:spPr bwMode="auto">
          <a:xfrm>
            <a:off x="12976888" y="4840942"/>
            <a:ext cx="1431264" cy="442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200"/>
              <a:t>deploy</a:t>
            </a:r>
          </a:p>
        </p:txBody>
      </p:sp>
      <p:sp>
        <p:nvSpPr>
          <p:cNvPr id="19486" name="Text Box 30"/>
          <p:cNvSpPr txBox="1">
            <a:spLocks noChangeArrowheads="1"/>
          </p:cNvSpPr>
          <p:nvPr/>
        </p:nvSpPr>
        <p:spPr bwMode="auto">
          <a:xfrm>
            <a:off x="12746038" y="7625604"/>
            <a:ext cx="2139200" cy="442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200"/>
              <a:t>orchestrate</a:t>
            </a:r>
          </a:p>
        </p:txBody>
      </p:sp>
      <p:sp>
        <p:nvSpPr>
          <p:cNvPr id="19487" name="Text Box 31"/>
          <p:cNvSpPr txBox="1">
            <a:spLocks noChangeArrowheads="1"/>
          </p:cNvSpPr>
          <p:nvPr/>
        </p:nvSpPr>
        <p:spPr bwMode="auto">
          <a:xfrm>
            <a:off x="1230524" y="3630706"/>
            <a:ext cx="2589356" cy="1210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dirty="0"/>
              <a:t>Automation</a:t>
            </a:r>
          </a:p>
          <a:p>
            <a:r>
              <a:rPr lang="en-US" altLang="en-US" sz="5000" dirty="0"/>
              <a:t>scripts</a:t>
            </a:r>
          </a:p>
        </p:txBody>
      </p:sp>
      <p:sp>
        <p:nvSpPr>
          <p:cNvPr id="19488" name="Line 32"/>
          <p:cNvSpPr>
            <a:spLocks noChangeShapeType="1"/>
          </p:cNvSpPr>
          <p:nvPr/>
        </p:nvSpPr>
        <p:spPr bwMode="auto">
          <a:xfrm>
            <a:off x="9421815" y="3227294"/>
            <a:ext cx="554038" cy="806824"/>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490" name="Text Box 34"/>
          <p:cNvSpPr txBox="1">
            <a:spLocks noChangeArrowheads="1"/>
          </p:cNvSpPr>
          <p:nvPr/>
        </p:nvSpPr>
        <p:spPr bwMode="auto">
          <a:xfrm>
            <a:off x="-1092684" y="7746067"/>
            <a:ext cx="438614" cy="80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5000"/>
          </a:p>
        </p:txBody>
      </p:sp>
      <p:sp>
        <p:nvSpPr>
          <p:cNvPr id="19491" name="Rectangle 35"/>
          <p:cNvSpPr>
            <a:spLocks noChangeArrowheads="1"/>
          </p:cNvSpPr>
          <p:nvPr/>
        </p:nvSpPr>
        <p:spPr bwMode="auto">
          <a:xfrm>
            <a:off x="9644969" y="8152281"/>
            <a:ext cx="2547034" cy="1106582"/>
          </a:xfrm>
          <a:prstGeom prst="rect">
            <a:avLst/>
          </a:prstGeom>
          <a:blipFill dpi="0" rotWithShape="0">
            <a:blip r:embed="rId5"/>
            <a:srcRect/>
            <a:stretch>
              <a:fillRect/>
            </a:stretch>
          </a:blipFill>
          <a:ln>
            <a:noFill/>
          </a:ln>
          <a:effectLst/>
          <a:extLs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endParaRPr lang="en-US" altLang="en-US" sz="2400" dirty="0"/>
          </a:p>
          <a:p>
            <a:pPr algn="ctr"/>
            <a:endParaRPr lang="en-US" altLang="en-US" sz="2400" dirty="0"/>
          </a:p>
          <a:p>
            <a:pPr algn="ctr"/>
            <a:r>
              <a:rPr lang="en-US" altLang="en-US" sz="2200" dirty="0"/>
              <a:t>Software Repository</a:t>
            </a:r>
          </a:p>
          <a:p>
            <a:endParaRPr lang="en-US" altLang="en-US" sz="1800" dirty="0">
              <a:solidFill>
                <a:srgbClr val="EEEEEE"/>
              </a:solidFill>
            </a:endParaRPr>
          </a:p>
          <a:p>
            <a:endParaRPr lang="en-US" altLang="en-US" sz="1800" dirty="0"/>
          </a:p>
          <a:p>
            <a:endParaRPr lang="en-US" altLang="en-US" sz="1800" dirty="0"/>
          </a:p>
        </p:txBody>
      </p:sp>
      <p:sp>
        <p:nvSpPr>
          <p:cNvPr id="19492" name="AutoShape 36"/>
          <p:cNvSpPr>
            <a:spLocks noChangeArrowheads="1"/>
          </p:cNvSpPr>
          <p:nvPr/>
        </p:nvSpPr>
        <p:spPr bwMode="auto">
          <a:xfrm>
            <a:off x="8754615" y="7519146"/>
            <a:ext cx="3275794" cy="1759324"/>
          </a:xfrm>
          <a:prstGeom prst="roundRect">
            <a:avLst>
              <a:gd name="adj" fmla="val 16667"/>
            </a:avLst>
          </a:prstGeom>
          <a:ln>
            <a:headEnd/>
            <a:tailEnd/>
          </a:ln>
          <a:extLst/>
        </p:spPr>
        <p:style>
          <a:lnRef idx="2">
            <a:schemeClr val="accent1">
              <a:shade val="50000"/>
            </a:schemeClr>
          </a:lnRef>
          <a:fillRef idx="1">
            <a:schemeClr val="accent1"/>
          </a:fillRef>
          <a:effectRef idx="0">
            <a:schemeClr val="accent1"/>
          </a:effectRef>
          <a:fontRef idx="minor">
            <a:schemeClr val="lt1"/>
          </a:fontRef>
        </p:style>
        <p:txBody>
          <a:bodyPr lIns="207360" tIns="103680" rIns="207360" bIns="10368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pPr algn="ctr">
              <a:buSzPct val="45000"/>
            </a:pPr>
            <a:r>
              <a:rPr lang="en-US" altLang="en-US" sz="4000" dirty="0"/>
              <a:t>Test Framework</a:t>
            </a:r>
          </a:p>
        </p:txBody>
      </p:sp>
      <p:pic>
        <p:nvPicPr>
          <p:cNvPr id="19494" name="Picture 3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6124131" y="7715252"/>
            <a:ext cx="1054210" cy="115980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95" name="Text Box 39"/>
          <p:cNvSpPr txBox="1">
            <a:spLocks noChangeArrowheads="1"/>
          </p:cNvSpPr>
          <p:nvPr/>
        </p:nvSpPr>
        <p:spPr bwMode="auto">
          <a:xfrm>
            <a:off x="15516226" y="8875058"/>
            <a:ext cx="3154936" cy="806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200"/>
              <a:t>JazzSM VM</a:t>
            </a:r>
          </a:p>
          <a:p>
            <a:r>
              <a:rPr lang="en-US" altLang="en-US" sz="2200"/>
              <a:t>w/staf-stax</a:t>
            </a:r>
          </a:p>
        </p:txBody>
      </p:sp>
      <p:sp>
        <p:nvSpPr>
          <p:cNvPr id="19496" name="Line 40"/>
          <p:cNvSpPr>
            <a:spLocks noChangeShapeType="1"/>
          </p:cNvSpPr>
          <p:nvPr/>
        </p:nvSpPr>
        <p:spPr bwMode="auto">
          <a:xfrm>
            <a:off x="7205664" y="6454588"/>
            <a:ext cx="1662112" cy="1210236"/>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497" name="Text Box 41"/>
          <p:cNvSpPr txBox="1">
            <a:spLocks noChangeArrowheads="1"/>
          </p:cNvSpPr>
          <p:nvPr/>
        </p:nvSpPr>
        <p:spPr bwMode="auto">
          <a:xfrm>
            <a:off x="12003479" y="5647766"/>
            <a:ext cx="742562" cy="1028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a:solidFill>
                  <a:srgbClr val="006666"/>
                </a:solidFill>
              </a:rPr>
              <a:t>5</a:t>
            </a:r>
          </a:p>
        </p:txBody>
      </p:sp>
      <p:sp>
        <p:nvSpPr>
          <p:cNvPr id="19498" name="Text Box 42"/>
          <p:cNvSpPr txBox="1">
            <a:spLocks noChangeArrowheads="1"/>
          </p:cNvSpPr>
          <p:nvPr/>
        </p:nvSpPr>
        <p:spPr bwMode="auto">
          <a:xfrm>
            <a:off x="6463103" y="6454588"/>
            <a:ext cx="742562" cy="806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a:solidFill>
                  <a:srgbClr val="006666"/>
                </a:solidFill>
              </a:rPr>
              <a:t>7</a:t>
            </a:r>
          </a:p>
        </p:txBody>
      </p:sp>
      <p:sp>
        <p:nvSpPr>
          <p:cNvPr id="19499" name="Text Box 43"/>
          <p:cNvSpPr txBox="1">
            <a:spLocks noChangeArrowheads="1"/>
          </p:cNvSpPr>
          <p:nvPr/>
        </p:nvSpPr>
        <p:spPr bwMode="auto">
          <a:xfrm>
            <a:off x="12557515" y="4619626"/>
            <a:ext cx="742562" cy="624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a:solidFill>
                  <a:srgbClr val="006666"/>
                </a:solidFill>
              </a:rPr>
              <a:t>2</a:t>
            </a:r>
          </a:p>
        </p:txBody>
      </p:sp>
      <p:sp>
        <p:nvSpPr>
          <p:cNvPr id="19500" name="Text Box 44"/>
          <p:cNvSpPr txBox="1">
            <a:spLocks noChangeArrowheads="1"/>
          </p:cNvSpPr>
          <p:nvPr/>
        </p:nvSpPr>
        <p:spPr bwMode="auto">
          <a:xfrm>
            <a:off x="15881741" y="7261414"/>
            <a:ext cx="742562" cy="624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a:solidFill>
                  <a:srgbClr val="006666"/>
                </a:solidFill>
              </a:rPr>
              <a:t>4</a:t>
            </a:r>
          </a:p>
        </p:txBody>
      </p:sp>
      <p:sp>
        <p:nvSpPr>
          <p:cNvPr id="19501" name="Text Box 45"/>
          <p:cNvSpPr txBox="1">
            <a:spLocks noChangeArrowheads="1"/>
          </p:cNvSpPr>
          <p:nvPr/>
        </p:nvSpPr>
        <p:spPr bwMode="auto">
          <a:xfrm>
            <a:off x="17178339" y="5426448"/>
            <a:ext cx="742566" cy="624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a:solidFill>
                  <a:srgbClr val="006666"/>
                </a:solidFill>
              </a:rPr>
              <a:t>3</a:t>
            </a:r>
          </a:p>
        </p:txBody>
      </p:sp>
      <p:sp>
        <p:nvSpPr>
          <p:cNvPr id="19502" name="Text Box 46"/>
          <p:cNvSpPr txBox="1">
            <a:spLocks noChangeArrowheads="1"/>
          </p:cNvSpPr>
          <p:nvPr/>
        </p:nvSpPr>
        <p:spPr bwMode="auto">
          <a:xfrm>
            <a:off x="5355029" y="4619626"/>
            <a:ext cx="742562" cy="624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a:solidFill>
                  <a:srgbClr val="006666"/>
                </a:solidFill>
              </a:rPr>
              <a:t>1</a:t>
            </a:r>
          </a:p>
        </p:txBody>
      </p:sp>
      <p:sp>
        <p:nvSpPr>
          <p:cNvPr id="19503" name="Text Box 47"/>
          <p:cNvSpPr txBox="1">
            <a:spLocks noChangeArrowheads="1"/>
          </p:cNvSpPr>
          <p:nvPr/>
        </p:nvSpPr>
        <p:spPr bwMode="auto">
          <a:xfrm>
            <a:off x="9421815" y="6858002"/>
            <a:ext cx="742566" cy="6247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a:solidFill>
                  <a:srgbClr val="006666"/>
                </a:solidFill>
              </a:rPr>
              <a:t>6</a:t>
            </a:r>
          </a:p>
        </p:txBody>
      </p:sp>
      <p:sp>
        <p:nvSpPr>
          <p:cNvPr id="19504" name="Text Box 48"/>
          <p:cNvSpPr txBox="1">
            <a:spLocks noChangeArrowheads="1"/>
          </p:cNvSpPr>
          <p:nvPr/>
        </p:nvSpPr>
        <p:spPr bwMode="auto">
          <a:xfrm>
            <a:off x="4989515" y="7664824"/>
            <a:ext cx="742566" cy="806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a:solidFill>
                  <a:srgbClr val="006666"/>
                </a:solidFill>
              </a:rPr>
              <a:t>8</a:t>
            </a:r>
          </a:p>
        </p:txBody>
      </p:sp>
      <p:sp>
        <p:nvSpPr>
          <p:cNvPr id="19505" name="Line 49"/>
          <p:cNvSpPr>
            <a:spLocks noChangeShapeType="1"/>
          </p:cNvSpPr>
          <p:nvPr/>
        </p:nvSpPr>
        <p:spPr bwMode="auto">
          <a:xfrm>
            <a:off x="11637965" y="5997951"/>
            <a:ext cx="3878262" cy="1666874"/>
          </a:xfrm>
          <a:prstGeom prst="line">
            <a:avLst/>
          </a:prstGeom>
          <a:noFill/>
          <a:ln w="21600">
            <a:solidFill>
              <a:srgbClr val="8080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5000"/>
          </a:p>
        </p:txBody>
      </p:sp>
      <p:sp>
        <p:nvSpPr>
          <p:cNvPr id="19506" name="Text Box 50"/>
          <p:cNvSpPr txBox="1">
            <a:spLocks noChangeArrowheads="1"/>
          </p:cNvSpPr>
          <p:nvPr/>
        </p:nvSpPr>
        <p:spPr bwMode="auto">
          <a:xfrm>
            <a:off x="11868813" y="6454590"/>
            <a:ext cx="1927590" cy="442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2200"/>
              <a:t>+staf-stax</a:t>
            </a:r>
          </a:p>
        </p:txBody>
      </p:sp>
      <p:sp>
        <p:nvSpPr>
          <p:cNvPr id="54" name="Text Box 31"/>
          <p:cNvSpPr txBox="1">
            <a:spLocks noChangeArrowheads="1"/>
          </p:cNvSpPr>
          <p:nvPr/>
        </p:nvSpPr>
        <p:spPr bwMode="auto">
          <a:xfrm>
            <a:off x="4021723" y="8471649"/>
            <a:ext cx="2154590" cy="725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0" tIns="90000" rIns="180000" bIns="90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5pPr>
            <a:lvl6pPr marL="25146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6pPr>
            <a:lvl7pPr marL="29718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7pPr>
            <a:lvl8pPr marL="34290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8pPr>
            <a:lvl9pPr marL="3886200" indent="-228600" defTabSz="457200" fontAlgn="base">
              <a:lnSpc>
                <a:spcPct val="96000"/>
              </a:lnSpc>
              <a:spcBef>
                <a:spcPct val="0"/>
              </a:spcBef>
              <a:spcAft>
                <a:spcPct val="0"/>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charset="0"/>
                <a:ea typeface="ＭＳ Ｐゴシック" pitchFamily="32" charset="-128"/>
              </a:defRPr>
            </a:lvl9pPr>
          </a:lstStyle>
          <a:p>
            <a:r>
              <a:rPr lang="en-US" altLang="en-US" sz="5000" dirty="0"/>
              <a:t>Jenkins</a:t>
            </a:r>
          </a:p>
        </p:txBody>
      </p:sp>
      <p:sp>
        <p:nvSpPr>
          <p:cNvPr id="2" name="Rounded Rectangular Callout 1"/>
          <p:cNvSpPr/>
          <p:nvPr/>
        </p:nvSpPr>
        <p:spPr bwMode="auto">
          <a:xfrm>
            <a:off x="11210423" y="833732"/>
            <a:ext cx="10946562" cy="1453376"/>
          </a:xfrm>
          <a:prstGeom prst="wedgeRoundRectCallout">
            <a:avLst>
              <a:gd name="adj1" fmla="val -45016"/>
              <a:gd name="adj2" fmla="val 154155"/>
              <a:gd name="adj3" fmla="val 16667"/>
            </a:avLst>
          </a:prstGeom>
          <a:solidFill>
            <a:schemeClr val="bg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182880" tIns="91440" rIns="182880" bIns="91440" numCol="1" rtlCol="0" anchor="t" anchorCtr="0" compatLnSpc="1">
            <a:prstTxWarp prst="textNoShape">
              <a:avLst/>
            </a:prstTxWarp>
          </a:bodyPr>
          <a:lstStyle/>
          <a:p>
            <a:pPr>
              <a:buFont typeface="Times New Roman" pitchFamily="16" charset="0"/>
              <a:buAutoNum type="arabicParenR"/>
            </a:pPr>
            <a:r>
              <a:rPr lang="en-US" altLang="en-US" sz="2800" dirty="0">
                <a:solidFill>
                  <a:srgbClr val="1C3649"/>
                </a:solidFill>
              </a:rPr>
              <a:t> Model software as </a:t>
            </a:r>
            <a:r>
              <a:rPr lang="en-US" altLang="en-US" sz="2800" dirty="0" err="1">
                <a:solidFill>
                  <a:srgbClr val="1C3649"/>
                </a:solidFill>
              </a:rPr>
              <a:t>uDeploy</a:t>
            </a:r>
            <a:r>
              <a:rPr lang="en-US" altLang="en-US" sz="2800" dirty="0">
                <a:solidFill>
                  <a:srgbClr val="1C3649"/>
                </a:solidFill>
              </a:rPr>
              <a:t> Application/Components</a:t>
            </a:r>
          </a:p>
          <a:p>
            <a:pPr>
              <a:buFont typeface="Times New Roman" pitchFamily="16" charset="0"/>
              <a:buAutoNum type="arabicParenR"/>
            </a:pPr>
            <a:r>
              <a:rPr lang="en-US" altLang="en-US" sz="2800" dirty="0">
                <a:solidFill>
                  <a:srgbClr val="1C3649"/>
                </a:solidFill>
              </a:rPr>
              <a:t> Dynamically add versions of components from GSA and build</a:t>
            </a:r>
          </a:p>
          <a:p>
            <a:pPr>
              <a:buFont typeface="Times New Roman" pitchFamily="16" charset="0"/>
              <a:buAutoNum type="arabicParenR"/>
            </a:pPr>
            <a:r>
              <a:rPr lang="en-US" altLang="en-US" sz="2800" dirty="0">
                <a:solidFill>
                  <a:srgbClr val="1C3649"/>
                </a:solidFill>
              </a:rPr>
              <a:t> Request process to deploy software</a:t>
            </a:r>
          </a:p>
        </p:txBody>
      </p:sp>
      <p:pic>
        <p:nvPicPr>
          <p:cNvPr id="56" name="Picture 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950835" y="4062465"/>
            <a:ext cx="4552350" cy="12748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 name="Picture 56" descr="http://mirrors.jenkins-ci.org/art/jenkins-logo/1024x1024/logo.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501896" y="4658899"/>
            <a:ext cx="2819592" cy="3891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0358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4996" y="4828032"/>
            <a:ext cx="8508365" cy="7347712"/>
          </a:xfrm>
          <a:prstGeom prst="rect">
            <a:avLst/>
          </a:prstGeom>
          <a:solidFill>
            <a:srgbClr val="FFFFFF"/>
          </a:solidFill>
          <a:ln w="31750">
            <a:solidFill>
              <a:srgbClr val="29A9A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18" name="Rectangle 17"/>
          <p:cNvSpPr/>
          <p:nvPr/>
        </p:nvSpPr>
        <p:spPr>
          <a:xfrm>
            <a:off x="7811556" y="4421632"/>
            <a:ext cx="1925235" cy="8176768"/>
          </a:xfrm>
          <a:prstGeom prst="rect">
            <a:avLst/>
          </a:prstGeom>
          <a:solidFill>
            <a:srgbClr val="FFFFFF"/>
          </a:solidFill>
          <a:ln w="25400">
            <a:solidFill>
              <a:srgbClr val="4F7DBE"/>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pic>
        <p:nvPicPr>
          <p:cNvPr id="7" name="Picture 6"/>
          <p:cNvPicPr>
            <a:picLocks noChangeAspect="1"/>
          </p:cNvPicPr>
          <p:nvPr/>
        </p:nvPicPr>
        <p:blipFill rotWithShape="1">
          <a:blip r:embed="rId3"/>
          <a:srcRect l="9156" t="3735" r="10261" b="2891"/>
          <a:stretch/>
        </p:blipFill>
        <p:spPr>
          <a:xfrm>
            <a:off x="866703" y="5101143"/>
            <a:ext cx="6729667" cy="6817752"/>
          </a:xfrm>
          <a:prstGeom prst="rect">
            <a:avLst/>
          </a:prstGeom>
          <a:ln w="25400">
            <a:noFill/>
          </a:ln>
          <a:effectLst/>
        </p:spPr>
      </p:pic>
      <p:pic>
        <p:nvPicPr>
          <p:cNvPr id="20487" name="Picture 7" descr="pasted-image.pdf"/>
          <p:cNvPicPr>
            <a:picLocks noChangeAspect="1"/>
          </p:cNvPicPr>
          <p:nvPr/>
        </p:nvPicPr>
        <p:blipFill rotWithShape="1">
          <a:blip r:embed="rId4">
            <a:extLst>
              <a:ext uri="{28A0092B-C50C-407E-A947-70E740481C1C}">
                <a14:useLocalDpi xmlns:a14="http://schemas.microsoft.com/office/drawing/2010/main" val="0"/>
              </a:ext>
            </a:extLst>
          </a:blip>
          <a:srcRect l="-8" t="10772" r="8" b="24118"/>
          <a:stretch/>
        </p:blipFill>
        <p:spPr bwMode="auto">
          <a:xfrm>
            <a:off x="10174144" y="0"/>
            <a:ext cx="14209856" cy="13703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1" name="Line 1"/>
          <p:cNvSpPr>
            <a:spLocks noChangeShapeType="1"/>
          </p:cNvSpPr>
          <p:nvPr/>
        </p:nvSpPr>
        <p:spPr bwMode="auto">
          <a:xfrm>
            <a:off x="1200151" y="3614739"/>
            <a:ext cx="903288" cy="0"/>
          </a:xfrm>
          <a:prstGeom prst="line">
            <a:avLst/>
          </a:prstGeom>
          <a:noFill/>
          <a:ln w="76200" cap="flat" cmpd="sng">
            <a:solidFill>
              <a:srgbClr val="FFFF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lstStyle/>
          <a:p>
            <a:pPr algn="r" defTabSz="825512">
              <a:defRPr/>
            </a:pPr>
            <a:endParaRPr lang="en-US" altLang="en-US" sz="4000">
              <a:solidFill>
                <a:srgbClr val="8B9BA6"/>
              </a:solidFill>
              <a:latin typeface="Gill Sans" charset="0"/>
              <a:sym typeface="Gill Sans" charset="0"/>
            </a:endParaRPr>
          </a:p>
        </p:txBody>
      </p:sp>
      <p:sp>
        <p:nvSpPr>
          <p:cNvPr id="20486" name="Rectangle 6"/>
          <p:cNvSpPr>
            <a:spLocks/>
          </p:cNvSpPr>
          <p:nvPr/>
        </p:nvSpPr>
        <p:spPr bwMode="auto">
          <a:xfrm>
            <a:off x="23498664" y="12931777"/>
            <a:ext cx="556241" cy="513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p>
            <a:pPr algn="ctr" defTabSz="825512">
              <a:defRPr/>
            </a:pPr>
            <a:fld id="{ADD5A31A-427C-4A35-86A6-54D994A348B9}" type="slidenum">
              <a:rPr lang="en-US" altLang="en-US" sz="2400">
                <a:solidFill>
                  <a:srgbClr val="8B9BA6"/>
                </a:solidFill>
                <a:latin typeface="Helvetica Light" charset="0"/>
                <a:ea typeface="Helvetica Light" charset="0"/>
                <a:cs typeface="Helvetica Light" charset="0"/>
                <a:sym typeface="Helvetica Light" charset="0"/>
              </a:rPr>
              <a:pPr algn="ctr" defTabSz="825512">
                <a:defRPr/>
              </a:pPr>
              <a:t>5</a:t>
            </a:fld>
            <a:endParaRPr lang="en-US" altLang="en-US" sz="2400">
              <a:solidFill>
                <a:srgbClr val="8B9BA6"/>
              </a:solidFill>
              <a:latin typeface="Helvetica Light" charset="0"/>
              <a:ea typeface="Helvetica Light" charset="0"/>
              <a:cs typeface="Helvetica Light" charset="0"/>
              <a:sym typeface="Helvetica Light" charset="0"/>
            </a:endParaRPr>
          </a:p>
        </p:txBody>
      </p:sp>
      <p:sp>
        <p:nvSpPr>
          <p:cNvPr id="2" name="Rectangle 1"/>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12" name="Rectangle 2"/>
          <p:cNvSpPr>
            <a:spLocks/>
          </p:cNvSpPr>
          <p:nvPr/>
        </p:nvSpPr>
        <p:spPr bwMode="auto">
          <a:xfrm>
            <a:off x="10174146" y="9022079"/>
            <a:ext cx="14209853" cy="2499363"/>
          </a:xfrm>
          <a:prstGeom prst="rect">
            <a:avLst/>
          </a:prstGeom>
          <a:solidFill>
            <a:srgbClr val="5295E9">
              <a:alpha val="6308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52400" tIns="152400" rIns="152400" bIns="152400" anchor="ctr"/>
          <a:lstStyle/>
          <a:p>
            <a:pPr defTabSz="2201361" fontAlgn="base">
              <a:spcBef>
                <a:spcPct val="0"/>
              </a:spcBef>
              <a:spcAft>
                <a:spcPct val="0"/>
              </a:spcAft>
              <a:defRPr/>
            </a:pPr>
            <a:endParaRPr lang="en-US" altLang="en-US" sz="8533" b="1" kern="1200">
              <a:solidFill>
                <a:srgbClr val="56A9FD"/>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3" name="Rectangle 2"/>
          <p:cNvSpPr>
            <a:spLocks/>
          </p:cNvSpPr>
          <p:nvPr/>
        </p:nvSpPr>
        <p:spPr bwMode="auto">
          <a:xfrm>
            <a:off x="11785600" y="9709491"/>
            <a:ext cx="11730960" cy="1124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r" defTabSz="584207">
              <a:lnSpc>
                <a:spcPct val="80000"/>
              </a:lnSpc>
              <a:defRPr/>
            </a:pPr>
            <a:r>
              <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Places</a:t>
            </a:r>
            <a:endPar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4" name="Title 1"/>
          <p:cNvSpPr>
            <a:spLocks noGrp="1"/>
          </p:cNvSpPr>
          <p:nvPr>
            <p:ph type="title"/>
          </p:nvPr>
        </p:nvSpPr>
        <p:spPr>
          <a:xfrm>
            <a:off x="380868" y="894083"/>
            <a:ext cx="9726744" cy="3202432"/>
          </a:xfrm>
        </p:spPr>
        <p:txBody>
          <a:bodyPr>
            <a:normAutofit/>
          </a:bodyPr>
          <a:lstStyle/>
          <a:p>
            <a:r>
              <a:rPr lang="en-US" altLang="en-US" sz="6400" dirty="0">
                <a:latin typeface="Arial" panose="020B0604020202020204" pitchFamily="34" charset="0"/>
                <a:ea typeface="ＭＳ Ｐゴシック" panose="020B0600070205080204" pitchFamily="34" charset="-128"/>
                <a:cs typeface="Arial" panose="020B0604020202020204" pitchFamily="34" charset="0"/>
              </a:rPr>
              <a:t>Garages are embedded in the world’s largest startup communities</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11" name="Group 10"/>
          <p:cNvGrpSpPr/>
          <p:nvPr/>
        </p:nvGrpSpPr>
        <p:grpSpPr>
          <a:xfrm>
            <a:off x="8021941" y="5179176"/>
            <a:ext cx="1536971" cy="6661680"/>
            <a:chOff x="2936747" y="1840264"/>
            <a:chExt cx="612648" cy="2655396"/>
          </a:xfrm>
        </p:grpSpPr>
        <p:pic>
          <p:nvPicPr>
            <p:cNvPr id="4" name="Picture 3"/>
            <p:cNvPicPr>
              <a:picLocks noChangeAspect="1"/>
            </p:cNvPicPr>
            <p:nvPr/>
          </p:nvPicPr>
          <p:blipFill>
            <a:blip r:embed="rId5"/>
            <a:stretch>
              <a:fillRect/>
            </a:stretch>
          </p:blipFill>
          <p:spPr>
            <a:xfrm>
              <a:off x="2936747" y="1840264"/>
              <a:ext cx="612648" cy="223150"/>
            </a:xfrm>
            <a:prstGeom prst="rect">
              <a:avLst/>
            </a:prstGeom>
            <a:effectLst/>
          </p:spPr>
        </p:pic>
        <p:pic>
          <p:nvPicPr>
            <p:cNvPr id="5" name="Picture 4"/>
            <p:cNvPicPr>
              <a:picLocks noChangeAspect="1"/>
            </p:cNvPicPr>
            <p:nvPr/>
          </p:nvPicPr>
          <p:blipFill>
            <a:blip r:embed="rId6"/>
            <a:stretch>
              <a:fillRect/>
            </a:stretch>
          </p:blipFill>
          <p:spPr>
            <a:xfrm>
              <a:off x="2937481" y="2191700"/>
              <a:ext cx="611180" cy="620168"/>
            </a:xfrm>
            <a:prstGeom prst="rect">
              <a:avLst/>
            </a:prstGeom>
            <a:effectLst/>
          </p:spPr>
        </p:pic>
        <p:pic>
          <p:nvPicPr>
            <p:cNvPr id="6" name="Picture 5"/>
            <p:cNvPicPr>
              <a:picLocks noChangeAspect="1"/>
            </p:cNvPicPr>
            <p:nvPr/>
          </p:nvPicPr>
          <p:blipFill>
            <a:blip r:embed="rId7"/>
            <a:stretch>
              <a:fillRect/>
            </a:stretch>
          </p:blipFill>
          <p:spPr>
            <a:xfrm>
              <a:off x="2937481" y="2940154"/>
              <a:ext cx="611180" cy="503324"/>
            </a:xfrm>
            <a:prstGeom prst="rect">
              <a:avLst/>
            </a:prstGeom>
            <a:effectLst/>
          </p:spPr>
        </p:pic>
        <p:pic>
          <p:nvPicPr>
            <p:cNvPr id="8" name="Picture 7"/>
            <p:cNvPicPr>
              <a:picLocks noChangeAspect="1"/>
            </p:cNvPicPr>
            <p:nvPr/>
          </p:nvPicPr>
          <p:blipFill>
            <a:blip r:embed="rId8"/>
            <a:stretch>
              <a:fillRect/>
            </a:stretch>
          </p:blipFill>
          <p:spPr>
            <a:xfrm>
              <a:off x="2936747" y="3571764"/>
              <a:ext cx="612648" cy="182963"/>
            </a:xfrm>
            <a:prstGeom prst="rect">
              <a:avLst/>
            </a:prstGeom>
            <a:effectLst/>
          </p:spPr>
        </p:pic>
        <p:pic>
          <p:nvPicPr>
            <p:cNvPr id="9" name="Picture 8"/>
            <p:cNvPicPr>
              <a:picLocks noChangeAspect="1"/>
            </p:cNvPicPr>
            <p:nvPr/>
          </p:nvPicPr>
          <p:blipFill>
            <a:blip r:embed="rId9"/>
            <a:stretch>
              <a:fillRect/>
            </a:stretch>
          </p:blipFill>
          <p:spPr>
            <a:xfrm>
              <a:off x="2936747" y="3883012"/>
              <a:ext cx="612648" cy="612648"/>
            </a:xfrm>
            <a:prstGeom prst="rect">
              <a:avLst/>
            </a:prstGeom>
            <a:effectLst/>
          </p:spPr>
        </p:pic>
      </p:grpSp>
    </p:spTree>
    <p:extLst>
      <p:ext uri="{BB962C8B-B14F-4D97-AF65-F5344CB8AC3E}">
        <p14:creationId xmlns:p14="http://schemas.microsoft.com/office/powerpoint/2010/main" val="1155953825"/>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noAutofit/>
          </a:bodyPr>
          <a:lstStyle/>
          <a:p>
            <a:r>
              <a:rPr lang="en-US" sz="6400" dirty="0"/>
              <a:t>Hybrid Delivery</a:t>
            </a:r>
          </a:p>
        </p:txBody>
      </p:sp>
      <p:sp>
        <p:nvSpPr>
          <p:cNvPr id="243" name="Content Placeholder 2"/>
          <p:cNvSpPr txBox="1">
            <a:spLocks/>
          </p:cNvSpPr>
          <p:nvPr/>
        </p:nvSpPr>
        <p:spPr>
          <a:xfrm>
            <a:off x="528853" y="2177152"/>
            <a:ext cx="7907538" cy="8621476"/>
          </a:xfrm>
          <a:prstGeom prst="rect">
            <a:avLst/>
          </a:prstGeom>
        </p:spPr>
        <p:txBody>
          <a:bodyPr vert="horz" lIns="243798" tIns="121898" rIns="243798" bIns="121898"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rgbClr val="1C3649"/>
              </a:solidFill>
            </a:endParaRPr>
          </a:p>
        </p:txBody>
      </p:sp>
      <p:sp>
        <p:nvSpPr>
          <p:cNvPr id="228" name="TextBox 227"/>
          <p:cNvSpPr txBox="1"/>
          <p:nvPr/>
        </p:nvSpPr>
        <p:spPr>
          <a:xfrm>
            <a:off x="959521" y="2739743"/>
            <a:ext cx="7706390" cy="2893100"/>
          </a:xfrm>
          <a:prstGeom prst="rect">
            <a:avLst/>
          </a:prstGeom>
          <a:noFill/>
          <a:ln>
            <a:noFill/>
          </a:ln>
        </p:spPr>
        <p:txBody>
          <a:bodyPr wrap="square" lIns="0" tIns="0" rIns="0" bIns="0" rtlCol="0">
            <a:spAutoFit/>
          </a:bodyPr>
          <a:lstStyle/>
          <a:p>
            <a:pPr>
              <a:spcBef>
                <a:spcPts val="7200"/>
              </a:spcBef>
            </a:pPr>
            <a:r>
              <a:rPr lang="en-US" sz="3200" dirty="0" smtClean="0">
                <a:solidFill>
                  <a:srgbClr val="FFFFFF"/>
                </a:solidFill>
              </a:rPr>
              <a:t>Cloud-native </a:t>
            </a:r>
            <a:r>
              <a:rPr lang="en-US" sz="3200" dirty="0">
                <a:solidFill>
                  <a:srgbClr val="FFFFFF"/>
                </a:solidFill>
              </a:rPr>
              <a:t>micro-services </a:t>
            </a:r>
            <a:r>
              <a:rPr lang="en-US" sz="3200" dirty="0" smtClean="0">
                <a:solidFill>
                  <a:srgbClr val="FFFFFF"/>
                </a:solidFill>
              </a:rPr>
              <a:t>architecture</a:t>
            </a:r>
          </a:p>
          <a:p>
            <a:pPr>
              <a:spcBef>
                <a:spcPts val="7200"/>
              </a:spcBef>
            </a:pPr>
            <a:r>
              <a:rPr lang="en-US" sz="3200" dirty="0" smtClean="0">
                <a:solidFill>
                  <a:srgbClr val="FFFFFF"/>
                </a:solidFill>
              </a:rPr>
              <a:t>Leverage </a:t>
            </a:r>
            <a:r>
              <a:rPr lang="en-US" sz="3200" dirty="0">
                <a:solidFill>
                  <a:srgbClr val="FFFFFF"/>
                </a:solidFill>
              </a:rPr>
              <a:t>power of the cloud, while connecting with </a:t>
            </a:r>
            <a:r>
              <a:rPr lang="en-US" sz="3200" dirty="0" err="1">
                <a:solidFill>
                  <a:srgbClr val="FFFFFF"/>
                </a:solidFill>
              </a:rPr>
              <a:t>OnPrem</a:t>
            </a:r>
            <a:r>
              <a:rPr lang="en-US" sz="3200" dirty="0">
                <a:solidFill>
                  <a:srgbClr val="FFFFFF"/>
                </a:solidFill>
              </a:rPr>
              <a:t> Systems of Record. </a:t>
            </a:r>
          </a:p>
        </p:txBody>
      </p:sp>
      <p:sp>
        <p:nvSpPr>
          <p:cNvPr id="160" name="Rounded Rectangle 3"/>
          <p:cNvSpPr/>
          <p:nvPr/>
        </p:nvSpPr>
        <p:spPr>
          <a:xfrm>
            <a:off x="9478351" y="7324315"/>
            <a:ext cx="14652150" cy="5466910"/>
          </a:xfrm>
          <a:prstGeom prst="roundRect">
            <a:avLst>
              <a:gd name="adj" fmla="val 12275"/>
            </a:avLst>
          </a:prstGeom>
          <a:solidFill>
            <a:sysClr val="window" lastClr="FFFFFF">
              <a:lumMod val="95000"/>
            </a:sysClr>
          </a:solidFill>
          <a:ln w="19050" cap="flat" cmpd="sng" algn="ctr">
            <a:noFill/>
            <a:prstDash val="solid"/>
          </a:ln>
          <a:effectLst/>
        </p:spPr>
        <p:txBody>
          <a:bodyPr anchor="ctr"/>
          <a:lstStyle/>
          <a:p>
            <a:pPr algn="ctr" defTabSz="1828800" fontAlgn="base" hangingPunct="1">
              <a:spcBef>
                <a:spcPct val="0"/>
              </a:spcBef>
              <a:spcAft>
                <a:spcPct val="0"/>
              </a:spcAft>
              <a:defRPr/>
            </a:pPr>
            <a:endParaRPr lang="en-US" sz="3600" kern="1200" dirty="0">
              <a:solidFill>
                <a:prstClr val="black"/>
              </a:solidFill>
              <a:latin typeface="Arial"/>
              <a:ea typeface="Lubalin Demi for IBM"/>
              <a:cs typeface="Arial" pitchFamily="34" charset="0"/>
            </a:endParaRPr>
          </a:p>
        </p:txBody>
      </p:sp>
      <p:sp>
        <p:nvSpPr>
          <p:cNvPr id="161" name="Rounded Rectangle 160"/>
          <p:cNvSpPr/>
          <p:nvPr/>
        </p:nvSpPr>
        <p:spPr>
          <a:xfrm>
            <a:off x="21302039" y="7456065"/>
            <a:ext cx="2568830" cy="755578"/>
          </a:xfrm>
          <a:prstGeom prst="roundRect">
            <a:avLst/>
          </a:prstGeom>
          <a:solidFill>
            <a:srgbClr val="FFFF00"/>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kern="1200" dirty="0" smtClean="0">
                <a:solidFill>
                  <a:prstClr val="black"/>
                </a:solidFill>
                <a:latin typeface="Arial"/>
                <a:ea typeface="Lubalin Demi for IBM"/>
                <a:cs typeface="Lubalin Demi for IBM"/>
              </a:rPr>
              <a:t>Secure Gateway</a:t>
            </a:r>
          </a:p>
        </p:txBody>
      </p:sp>
      <p:sp>
        <p:nvSpPr>
          <p:cNvPr id="162" name="Rounded Rectangle 3"/>
          <p:cNvSpPr/>
          <p:nvPr/>
        </p:nvSpPr>
        <p:spPr>
          <a:xfrm>
            <a:off x="9384739" y="1011108"/>
            <a:ext cx="14698346" cy="5270500"/>
          </a:xfrm>
          <a:prstGeom prst="roundRect">
            <a:avLst>
              <a:gd name="adj" fmla="val 12275"/>
            </a:avLst>
          </a:prstGeom>
          <a:solidFill>
            <a:sysClr val="window" lastClr="FFFFFF">
              <a:lumMod val="95000"/>
            </a:sysClr>
          </a:solidFill>
          <a:ln w="19050" cap="flat" cmpd="sng" algn="ctr">
            <a:noFill/>
            <a:prstDash val="solid"/>
          </a:ln>
          <a:effectLst/>
        </p:spPr>
        <p:txBody>
          <a:bodyPr anchor="ctr"/>
          <a:lstStyle/>
          <a:p>
            <a:pPr algn="ctr" defTabSz="1828800" fontAlgn="base" hangingPunct="1">
              <a:spcBef>
                <a:spcPct val="0"/>
              </a:spcBef>
              <a:spcAft>
                <a:spcPct val="0"/>
              </a:spcAft>
              <a:defRPr/>
            </a:pPr>
            <a:endParaRPr lang="en-US" sz="3600" kern="1200" dirty="0">
              <a:solidFill>
                <a:prstClr val="black"/>
              </a:solidFill>
              <a:latin typeface="Arial"/>
              <a:ea typeface="Lubalin Demi for IBM"/>
              <a:cs typeface="Arial" pitchFamily="34" charset="0"/>
            </a:endParaRPr>
          </a:p>
        </p:txBody>
      </p:sp>
      <p:sp>
        <p:nvSpPr>
          <p:cNvPr id="163" name="TextBox 138"/>
          <p:cNvSpPr txBox="1">
            <a:spLocks noChangeArrowheads="1"/>
          </p:cNvSpPr>
          <p:nvPr/>
        </p:nvSpPr>
        <p:spPr bwMode="auto">
          <a:xfrm>
            <a:off x="21499742" y="12178232"/>
            <a:ext cx="2244524" cy="523220"/>
          </a:xfrm>
          <a:prstGeom prst="rect">
            <a:avLst/>
          </a:prstGeom>
          <a:noFill/>
          <a:ln w="9525">
            <a:noFill/>
            <a:miter lim="800000"/>
            <a:headEnd/>
            <a:tailEnd/>
          </a:ln>
        </p:spPr>
        <p:txBody>
          <a:bodyPr wrap="none">
            <a:spAutoFit/>
          </a:bodyPr>
          <a:lstStyle/>
          <a:p>
            <a:pPr algn="ctr" defTabSz="1828800" fontAlgn="base" hangingPunct="1">
              <a:spcBef>
                <a:spcPct val="0"/>
              </a:spcBef>
              <a:spcAft>
                <a:spcPct val="0"/>
              </a:spcAft>
            </a:pPr>
            <a:r>
              <a:rPr lang="en-US" sz="2800" kern="1200" dirty="0">
                <a:solidFill>
                  <a:srgbClr val="000000"/>
                </a:solidFill>
                <a:latin typeface="Arial" pitchFamily="34" charset="0"/>
                <a:ea typeface="Lubalin Demi for IBM"/>
                <a:cs typeface="Arial" pitchFamily="34" charset="0"/>
              </a:rPr>
              <a:t>On-premises</a:t>
            </a:r>
            <a:endParaRPr lang="en-US" sz="3600" kern="1200" dirty="0">
              <a:solidFill>
                <a:prstClr val="black"/>
              </a:solidFill>
              <a:latin typeface="Arial" pitchFamily="34" charset="0"/>
              <a:ea typeface="Lubalin Demi for IBM"/>
              <a:cs typeface="Arial" pitchFamily="34" charset="0"/>
            </a:endParaRPr>
          </a:p>
        </p:txBody>
      </p:sp>
      <p:grpSp>
        <p:nvGrpSpPr>
          <p:cNvPr id="164" name="Group 163"/>
          <p:cNvGrpSpPr/>
          <p:nvPr/>
        </p:nvGrpSpPr>
        <p:grpSpPr>
          <a:xfrm>
            <a:off x="17384778" y="8312277"/>
            <a:ext cx="5291072" cy="3224662"/>
            <a:chOff x="4936073" y="1749994"/>
            <a:chExt cx="2645536" cy="1612331"/>
          </a:xfrm>
        </p:grpSpPr>
        <p:sp>
          <p:nvSpPr>
            <p:cNvPr id="165" name="Rounded Rectangle 164"/>
            <p:cNvSpPr/>
            <p:nvPr/>
          </p:nvSpPr>
          <p:spPr>
            <a:xfrm rot="5400000">
              <a:off x="5452675" y="1233392"/>
              <a:ext cx="1612331" cy="2645536"/>
            </a:xfrm>
            <a:prstGeom prst="roundRect">
              <a:avLst/>
            </a:prstGeom>
            <a:noFill/>
            <a:ln w="28575" cap="flat" cmpd="sng" algn="ctr">
              <a:solidFill>
                <a:srgbClr val="0070C0"/>
              </a:solidFill>
              <a:prstDash val="dash"/>
            </a:ln>
            <a:effectLst/>
          </p:spPr>
          <p:txBody>
            <a:bodyPr rtlCol="0" anchor="t" anchorCtr="0"/>
            <a:lstStyle/>
            <a:p>
              <a:pPr defTabSz="1828800" fontAlgn="base" hangingPunct="1">
                <a:spcBef>
                  <a:spcPct val="0"/>
                </a:spcBef>
                <a:spcAft>
                  <a:spcPct val="0"/>
                </a:spcAft>
                <a:defRPr/>
              </a:pPr>
              <a:endParaRPr lang="en-US" sz="3600" kern="1200" dirty="0" smtClean="0">
                <a:solidFill>
                  <a:srgbClr val="0070C0"/>
                </a:solidFill>
                <a:latin typeface="Arial"/>
                <a:ea typeface="Lubalin Demi for IBM"/>
                <a:cs typeface="Lubalin Demi for IBM"/>
              </a:endParaRPr>
            </a:p>
          </p:txBody>
        </p:sp>
        <p:sp>
          <p:nvSpPr>
            <p:cNvPr id="166" name="Rounded Rectangle 165"/>
            <p:cNvSpPr/>
            <p:nvPr/>
          </p:nvSpPr>
          <p:spPr>
            <a:xfrm>
              <a:off x="5039255" y="1905297"/>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200" b="1" kern="1200" dirty="0" smtClean="0">
                  <a:solidFill>
                    <a:prstClr val="white"/>
                  </a:solidFill>
                  <a:latin typeface="Arial"/>
                  <a:ea typeface="Lubalin Demi for IBM"/>
                  <a:cs typeface="Lubalin Demi for IBM"/>
                </a:rPr>
                <a:t>Network</a:t>
              </a:r>
            </a:p>
          </p:txBody>
        </p:sp>
        <p:sp>
          <p:nvSpPr>
            <p:cNvPr id="167" name="Rounded Rectangle 166"/>
            <p:cNvSpPr/>
            <p:nvPr/>
          </p:nvSpPr>
          <p:spPr>
            <a:xfrm>
              <a:off x="5449851" y="2881143"/>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VM 3</a:t>
              </a:r>
            </a:p>
          </p:txBody>
        </p:sp>
        <p:sp>
          <p:nvSpPr>
            <p:cNvPr id="168" name="Rounded Rectangle 167"/>
            <p:cNvSpPr/>
            <p:nvPr/>
          </p:nvSpPr>
          <p:spPr>
            <a:xfrm>
              <a:off x="5432274" y="2346255"/>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VM 1</a:t>
              </a:r>
            </a:p>
          </p:txBody>
        </p:sp>
        <p:sp>
          <p:nvSpPr>
            <p:cNvPr id="169" name="Rounded Rectangle 168"/>
            <p:cNvSpPr/>
            <p:nvPr/>
          </p:nvSpPr>
          <p:spPr>
            <a:xfrm>
              <a:off x="6546886" y="2346610"/>
              <a:ext cx="840242" cy="238125"/>
            </a:xfrm>
            <a:prstGeom prst="roundRect">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VM 2</a:t>
              </a:r>
            </a:p>
          </p:txBody>
        </p:sp>
        <p:sp>
          <p:nvSpPr>
            <p:cNvPr id="170" name="Can 169"/>
            <p:cNvSpPr/>
            <p:nvPr/>
          </p:nvSpPr>
          <p:spPr>
            <a:xfrm>
              <a:off x="6592677" y="2804198"/>
              <a:ext cx="806900" cy="392013"/>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Storage</a:t>
              </a:r>
            </a:p>
          </p:txBody>
        </p:sp>
        <p:cxnSp>
          <p:nvCxnSpPr>
            <p:cNvPr id="171" name="Straight Arrow Connector 170"/>
            <p:cNvCxnSpPr>
              <a:stCxn id="166" idx="3"/>
            </p:cNvCxnSpPr>
            <p:nvPr/>
          </p:nvCxnSpPr>
          <p:spPr>
            <a:xfrm>
              <a:off x="5879497" y="2024360"/>
              <a:ext cx="1088823" cy="0"/>
            </a:xfrm>
            <a:prstGeom prst="straightConnector1">
              <a:avLst/>
            </a:prstGeom>
            <a:noFill/>
            <a:ln w="12700" cap="flat" cmpd="sng" algn="ctr">
              <a:solidFill>
                <a:srgbClr val="00B0DA"/>
              </a:solidFill>
              <a:prstDash val="solid"/>
              <a:headEnd type="none" w="med" len="med"/>
              <a:tailEnd type="none" w="med" len="med"/>
            </a:ln>
            <a:effectLst>
              <a:outerShdw blurRad="40000" dist="20000" dir="5400000" rotWithShape="0">
                <a:srgbClr val="000000">
                  <a:alpha val="38000"/>
                </a:srgbClr>
              </a:outerShdw>
            </a:effectLst>
          </p:spPr>
        </p:cxnSp>
        <p:cxnSp>
          <p:nvCxnSpPr>
            <p:cNvPr id="172" name="Straight Arrow Connector 171"/>
            <p:cNvCxnSpPr/>
            <p:nvPr/>
          </p:nvCxnSpPr>
          <p:spPr>
            <a:xfrm>
              <a:off x="6968320" y="2024359"/>
              <a:ext cx="0" cy="322251"/>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174" name="Straight Arrow Connector 173"/>
            <p:cNvCxnSpPr/>
            <p:nvPr/>
          </p:nvCxnSpPr>
          <p:spPr>
            <a:xfrm>
              <a:off x="6986057" y="2584735"/>
              <a:ext cx="0" cy="316947"/>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178" name="Straight Arrow Connector 177"/>
            <p:cNvCxnSpPr/>
            <p:nvPr/>
          </p:nvCxnSpPr>
          <p:spPr>
            <a:xfrm>
              <a:off x="5143030" y="2124372"/>
              <a:ext cx="0" cy="875833"/>
            </a:xfrm>
            <a:prstGeom prst="straightConnector1">
              <a:avLst/>
            </a:prstGeom>
            <a:noFill/>
            <a:ln w="12700" cap="flat" cmpd="sng" algn="ctr">
              <a:solidFill>
                <a:srgbClr val="00B0DA"/>
              </a:solidFill>
              <a:prstDash val="solid"/>
              <a:headEnd type="none" w="med" len="med"/>
              <a:tailEnd type="none" w="med" len="med"/>
            </a:ln>
            <a:effectLst>
              <a:outerShdw blurRad="40000" dist="20000" dir="5400000" rotWithShape="0">
                <a:srgbClr val="000000">
                  <a:alpha val="38000"/>
                </a:srgbClr>
              </a:outerShdw>
            </a:effectLst>
          </p:spPr>
        </p:cxnSp>
        <p:cxnSp>
          <p:nvCxnSpPr>
            <p:cNvPr id="179" name="Straight Arrow Connector 178"/>
            <p:cNvCxnSpPr>
              <a:endCxn id="167" idx="1"/>
            </p:cNvCxnSpPr>
            <p:nvPr/>
          </p:nvCxnSpPr>
          <p:spPr>
            <a:xfrm>
              <a:off x="5143030" y="3000205"/>
              <a:ext cx="306821" cy="1"/>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180" name="Straight Arrow Connector 179"/>
            <p:cNvCxnSpPr>
              <a:stCxn id="167" idx="3"/>
              <a:endCxn id="170" idx="2"/>
            </p:cNvCxnSpPr>
            <p:nvPr/>
          </p:nvCxnSpPr>
          <p:spPr>
            <a:xfrm flipV="1">
              <a:off x="6290093" y="3000205"/>
              <a:ext cx="302584" cy="1"/>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204" name="Straight Arrow Connector 203"/>
            <p:cNvCxnSpPr>
              <a:stCxn id="168" idx="3"/>
              <a:endCxn id="169" idx="1"/>
            </p:cNvCxnSpPr>
            <p:nvPr/>
          </p:nvCxnSpPr>
          <p:spPr>
            <a:xfrm>
              <a:off x="6272516" y="2465318"/>
              <a:ext cx="274370" cy="355"/>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205" name="Straight Arrow Connector 204"/>
            <p:cNvCxnSpPr/>
            <p:nvPr/>
          </p:nvCxnSpPr>
          <p:spPr>
            <a:xfrm flipH="1">
              <a:off x="5297451" y="2143422"/>
              <a:ext cx="1" cy="322251"/>
            </a:xfrm>
            <a:prstGeom prst="straightConnector1">
              <a:avLst/>
            </a:prstGeom>
            <a:noFill/>
            <a:ln w="12700" cap="flat" cmpd="sng" algn="ctr">
              <a:solidFill>
                <a:srgbClr val="00B0DA"/>
              </a:solidFill>
              <a:prstDash val="solid"/>
              <a:headEnd type="none" w="med" len="med"/>
              <a:tailEnd type="none" w="med" len="med"/>
            </a:ln>
            <a:effectLst>
              <a:outerShdw blurRad="40000" dist="20000" dir="5400000" rotWithShape="0">
                <a:srgbClr val="000000">
                  <a:alpha val="38000"/>
                </a:srgbClr>
              </a:outerShdw>
            </a:effectLst>
          </p:spPr>
        </p:cxnSp>
        <p:cxnSp>
          <p:nvCxnSpPr>
            <p:cNvPr id="206" name="Straight Arrow Connector 205"/>
            <p:cNvCxnSpPr>
              <a:endCxn id="168" idx="1"/>
            </p:cNvCxnSpPr>
            <p:nvPr/>
          </p:nvCxnSpPr>
          <p:spPr>
            <a:xfrm flipV="1">
              <a:off x="5296440" y="2465318"/>
              <a:ext cx="135834" cy="355"/>
            </a:xfrm>
            <a:prstGeom prst="straightConnector1">
              <a:avLst/>
            </a:prstGeom>
            <a:noFill/>
            <a:ln w="3175" cap="flat" cmpd="sng" algn="ctr">
              <a:solidFill>
                <a:srgbClr val="00B0DA"/>
              </a:solidFill>
              <a:prstDash val="solid"/>
              <a:tailEnd type="arrow"/>
            </a:ln>
            <a:effectLst>
              <a:outerShdw blurRad="40000" dist="20000" dir="5400000" rotWithShape="0">
                <a:srgbClr val="000000">
                  <a:alpha val="38000"/>
                </a:srgbClr>
              </a:outerShdw>
            </a:effectLst>
          </p:spPr>
        </p:cxnSp>
      </p:grpSp>
      <p:sp>
        <p:nvSpPr>
          <p:cNvPr id="213" name="TextBox 212"/>
          <p:cNvSpPr txBox="1"/>
          <p:nvPr/>
        </p:nvSpPr>
        <p:spPr>
          <a:xfrm>
            <a:off x="19886154" y="8377899"/>
            <a:ext cx="1008864" cy="323165"/>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100" spc="-60" dirty="0">
                <a:solidFill>
                  <a:prstClr val="black"/>
                </a:solidFill>
                <a:latin typeface="Arial"/>
                <a:ea typeface="Lubalin Demi for IBM"/>
                <a:cs typeface="Arial"/>
              </a:rPr>
              <a:t>Pattern</a:t>
            </a:r>
          </a:p>
        </p:txBody>
      </p:sp>
      <p:sp>
        <p:nvSpPr>
          <p:cNvPr id="220" name="Rounded Rectangle 219"/>
          <p:cNvSpPr/>
          <p:nvPr/>
        </p:nvSpPr>
        <p:spPr>
          <a:xfrm>
            <a:off x="14185787" y="9524162"/>
            <a:ext cx="2493202" cy="786856"/>
          </a:xfrm>
          <a:prstGeom prst="roundRect">
            <a:avLst/>
          </a:prstGeom>
          <a:solidFill>
            <a:srgbClr val="FFC000"/>
          </a:solidFill>
          <a:ln w="9525" cap="flat" cmpd="sng" algn="ctr">
            <a:solidFill>
              <a:srgbClr val="FFC000"/>
            </a:solid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UrbanCode Deploy</a:t>
            </a:r>
          </a:p>
        </p:txBody>
      </p:sp>
      <p:sp>
        <p:nvSpPr>
          <p:cNvPr id="222" name="Rounded Rectangle 221"/>
          <p:cNvSpPr/>
          <p:nvPr/>
        </p:nvSpPr>
        <p:spPr>
          <a:xfrm>
            <a:off x="11810162" y="9524162"/>
            <a:ext cx="1849504" cy="786856"/>
          </a:xfrm>
          <a:prstGeom prst="roundRect">
            <a:avLst/>
          </a:prstGeom>
          <a:noFill/>
          <a:ln w="9525" cap="flat" cmpd="sng" algn="ctr">
            <a:solidFill>
              <a:srgbClr val="FFC000"/>
            </a:solidFill>
            <a:prstDash val="dash"/>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CI (Jenkins) </a:t>
            </a:r>
          </a:p>
        </p:txBody>
      </p:sp>
      <p:cxnSp>
        <p:nvCxnSpPr>
          <p:cNvPr id="223" name="Straight Arrow Connector 222"/>
          <p:cNvCxnSpPr>
            <a:stCxn id="220" idx="3"/>
            <a:endCxn id="165" idx="2"/>
          </p:cNvCxnSpPr>
          <p:nvPr/>
        </p:nvCxnSpPr>
        <p:spPr>
          <a:xfrm>
            <a:off x="16678989" y="9917590"/>
            <a:ext cx="705790" cy="702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pic>
        <p:nvPicPr>
          <p:cNvPr id="231" name="Picture 2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797459" y="10615653"/>
            <a:ext cx="1123686" cy="1337930"/>
          </a:xfrm>
          <a:prstGeom prst="rect">
            <a:avLst/>
          </a:prstGeom>
          <a:effectLst>
            <a:outerShdw blurRad="50800" dist="50800" dir="5400000" algn="ctr" rotWithShape="0">
              <a:srgbClr val="000000">
                <a:alpha val="95000"/>
              </a:srgbClr>
            </a:outerShdw>
          </a:effectLst>
        </p:spPr>
      </p:pic>
      <p:grpSp>
        <p:nvGrpSpPr>
          <p:cNvPr id="233" name="Group 26"/>
          <p:cNvGrpSpPr>
            <a:grpSpLocks/>
          </p:cNvGrpSpPr>
          <p:nvPr/>
        </p:nvGrpSpPr>
        <p:grpSpPr bwMode="auto">
          <a:xfrm>
            <a:off x="10145471" y="11846390"/>
            <a:ext cx="11683998" cy="431800"/>
            <a:chOff x="1819637" y="5177461"/>
            <a:chExt cx="5092555" cy="160809"/>
          </a:xfrm>
          <a:solidFill>
            <a:srgbClr val="83D1F5"/>
          </a:solidFill>
        </p:grpSpPr>
        <p:sp>
          <p:nvSpPr>
            <p:cNvPr id="237" name="Chevron 100"/>
            <p:cNvSpPr>
              <a:spLocks noChangeArrowheads="1"/>
            </p:cNvSpPr>
            <p:nvPr/>
          </p:nvSpPr>
          <p:spPr bwMode="auto">
            <a:xfrm>
              <a:off x="1819637" y="5177461"/>
              <a:ext cx="2613100" cy="160809"/>
            </a:xfrm>
            <a:prstGeom prst="chevron">
              <a:avLst>
                <a:gd name="adj" fmla="val 5002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39" name="Chevron 101"/>
            <p:cNvSpPr>
              <a:spLocks noChangeArrowheads="1"/>
            </p:cNvSpPr>
            <p:nvPr/>
          </p:nvSpPr>
          <p:spPr bwMode="auto">
            <a:xfrm>
              <a:off x="4408118" y="5177461"/>
              <a:ext cx="2504074" cy="159232"/>
            </a:xfrm>
            <a:prstGeom prst="chevron">
              <a:avLst>
                <a:gd name="adj" fmla="val 50017"/>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grpSp>
      <p:cxnSp>
        <p:nvCxnSpPr>
          <p:cNvPr id="240" name="Straight Arrow Connector 239"/>
          <p:cNvCxnSpPr>
            <a:stCxn id="222" idx="3"/>
            <a:endCxn id="220" idx="1"/>
          </p:cNvCxnSpPr>
          <p:nvPr/>
        </p:nvCxnSpPr>
        <p:spPr>
          <a:xfrm>
            <a:off x="13659666" y="9917590"/>
            <a:ext cx="526120" cy="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sp>
        <p:nvSpPr>
          <p:cNvPr id="242" name="Can 241"/>
          <p:cNvSpPr/>
          <p:nvPr/>
        </p:nvSpPr>
        <p:spPr>
          <a:xfrm>
            <a:off x="9702939" y="8377899"/>
            <a:ext cx="1376682" cy="805358"/>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SCM</a:t>
            </a:r>
          </a:p>
        </p:txBody>
      </p:sp>
      <p:sp>
        <p:nvSpPr>
          <p:cNvPr id="244" name="Can 243"/>
          <p:cNvSpPr/>
          <p:nvPr/>
        </p:nvSpPr>
        <p:spPr>
          <a:xfrm>
            <a:off x="9702939" y="9603923"/>
            <a:ext cx="1376682" cy="805358"/>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SCM</a:t>
            </a:r>
          </a:p>
        </p:txBody>
      </p:sp>
      <p:sp>
        <p:nvSpPr>
          <p:cNvPr id="245" name="Can 244"/>
          <p:cNvSpPr/>
          <p:nvPr/>
        </p:nvSpPr>
        <p:spPr>
          <a:xfrm>
            <a:off x="9742421" y="10923127"/>
            <a:ext cx="1376682" cy="805358"/>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white"/>
                </a:solidFill>
                <a:latin typeface="Arial"/>
                <a:ea typeface="Lubalin Demi for IBM"/>
                <a:cs typeface="Lubalin Demi for IBM"/>
              </a:rPr>
              <a:t>SCM</a:t>
            </a:r>
          </a:p>
        </p:txBody>
      </p:sp>
      <p:cxnSp>
        <p:nvCxnSpPr>
          <p:cNvPr id="246" name="Straight Arrow Connector 245"/>
          <p:cNvCxnSpPr/>
          <p:nvPr/>
        </p:nvCxnSpPr>
        <p:spPr>
          <a:xfrm>
            <a:off x="11079620" y="9936864"/>
            <a:ext cx="750708" cy="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247" name="Straight Arrow Connector 246"/>
          <p:cNvCxnSpPr>
            <a:stCxn id="242" idx="4"/>
          </p:cNvCxnSpPr>
          <p:nvPr/>
        </p:nvCxnSpPr>
        <p:spPr>
          <a:xfrm>
            <a:off x="11079620" y="8780578"/>
            <a:ext cx="750708" cy="823344"/>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248" name="Straight Arrow Connector 247"/>
          <p:cNvCxnSpPr>
            <a:stCxn id="245" idx="4"/>
          </p:cNvCxnSpPr>
          <p:nvPr/>
        </p:nvCxnSpPr>
        <p:spPr>
          <a:xfrm flipV="1">
            <a:off x="11119103" y="10298710"/>
            <a:ext cx="711226" cy="1027096"/>
          </a:xfrm>
          <a:prstGeom prst="straightConnector1">
            <a:avLst/>
          </a:prstGeom>
          <a:noFill/>
          <a:ln w="12700" cap="flat" cmpd="sng" algn="ctr">
            <a:solidFill>
              <a:srgbClr val="00B0F0"/>
            </a:solidFill>
            <a:prstDash val="solid"/>
            <a:tailEnd type="arrow"/>
          </a:ln>
          <a:effectLst>
            <a:outerShdw blurRad="40000" dist="20000" dir="5400000" rotWithShape="0">
              <a:srgbClr val="000000">
                <a:alpha val="38000"/>
              </a:srgbClr>
            </a:outerShdw>
          </a:effectLst>
        </p:spPr>
      </p:cxnSp>
      <p:sp>
        <p:nvSpPr>
          <p:cNvPr id="249" name="TextBox 248"/>
          <p:cNvSpPr txBox="1"/>
          <p:nvPr/>
        </p:nvSpPr>
        <p:spPr>
          <a:xfrm>
            <a:off x="15637979" y="7911076"/>
            <a:ext cx="623862" cy="369332"/>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400" spc="-60" dirty="0">
                <a:solidFill>
                  <a:prstClr val="black"/>
                </a:solidFill>
                <a:latin typeface="Arial"/>
                <a:ea typeface="Lubalin Demi for IBM"/>
                <a:cs typeface="Arial"/>
              </a:rPr>
              <a:t>A</a:t>
            </a:r>
          </a:p>
        </p:txBody>
      </p:sp>
      <p:sp>
        <p:nvSpPr>
          <p:cNvPr id="250" name="TextBox 249"/>
          <p:cNvSpPr txBox="1"/>
          <p:nvPr/>
        </p:nvSpPr>
        <p:spPr>
          <a:xfrm>
            <a:off x="16885343" y="9310516"/>
            <a:ext cx="623862" cy="369332"/>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400" spc="-60" dirty="0">
                <a:solidFill>
                  <a:prstClr val="black"/>
                </a:solidFill>
                <a:latin typeface="Arial"/>
                <a:ea typeface="Lubalin Demi for IBM"/>
                <a:cs typeface="Arial"/>
              </a:rPr>
              <a:t>B</a:t>
            </a:r>
          </a:p>
        </p:txBody>
      </p:sp>
      <p:sp>
        <p:nvSpPr>
          <p:cNvPr id="251" name="TextBox 250"/>
          <p:cNvSpPr txBox="1"/>
          <p:nvPr/>
        </p:nvSpPr>
        <p:spPr>
          <a:xfrm>
            <a:off x="11327722" y="7649186"/>
            <a:ext cx="3013048" cy="369332"/>
          </a:xfrm>
          <a:prstGeom prst="rect">
            <a:avLst/>
          </a:prstGeom>
          <a:noFill/>
          <a:ln>
            <a:noFill/>
          </a:ln>
        </p:spPr>
        <p:txBody>
          <a:bodyPr wrap="square" lIns="0" tIns="0" rIns="0" bIns="0" rtlCol="0">
            <a:spAutoFit/>
          </a:bodyPr>
          <a:lstStyle/>
          <a:p>
            <a:pPr algn="ctr" defTabSz="1828800" fontAlgn="base" hangingPunct="1">
              <a:spcBef>
                <a:spcPct val="0"/>
              </a:spcBef>
              <a:spcAft>
                <a:spcPct val="0"/>
              </a:spcAft>
            </a:pPr>
            <a:r>
              <a:rPr lang="en-US" sz="2400" spc="-60" dirty="0">
                <a:solidFill>
                  <a:prstClr val="black"/>
                </a:solidFill>
                <a:latin typeface="Arial"/>
                <a:ea typeface="Lubalin Demi for IBM"/>
                <a:cs typeface="Arial"/>
              </a:rPr>
              <a:t>System of Records</a:t>
            </a:r>
          </a:p>
        </p:txBody>
      </p:sp>
      <p:sp>
        <p:nvSpPr>
          <p:cNvPr id="252" name="TextBox 138"/>
          <p:cNvSpPr txBox="1">
            <a:spLocks noChangeArrowheads="1"/>
          </p:cNvSpPr>
          <p:nvPr/>
        </p:nvSpPr>
        <p:spPr bwMode="auto">
          <a:xfrm>
            <a:off x="21543142" y="1328138"/>
            <a:ext cx="2244524" cy="523220"/>
          </a:xfrm>
          <a:prstGeom prst="rect">
            <a:avLst/>
          </a:prstGeom>
          <a:noFill/>
          <a:ln w="9525">
            <a:noFill/>
            <a:miter lim="800000"/>
            <a:headEnd/>
            <a:tailEnd/>
          </a:ln>
        </p:spPr>
        <p:txBody>
          <a:bodyPr wrap="none">
            <a:spAutoFit/>
          </a:bodyPr>
          <a:lstStyle/>
          <a:p>
            <a:pPr algn="ctr" defTabSz="1828800" fontAlgn="base" hangingPunct="1">
              <a:spcBef>
                <a:spcPct val="0"/>
              </a:spcBef>
              <a:spcAft>
                <a:spcPct val="0"/>
              </a:spcAft>
            </a:pPr>
            <a:r>
              <a:rPr lang="en-US" sz="2800" kern="1200" dirty="0">
                <a:solidFill>
                  <a:prstClr val="black"/>
                </a:solidFill>
                <a:latin typeface="Arial" pitchFamily="34" charset="0"/>
                <a:ea typeface="Lubalin Demi for IBM"/>
                <a:cs typeface="Arial" pitchFamily="34" charset="0"/>
              </a:rPr>
              <a:t>Cloud Native</a:t>
            </a:r>
            <a:endParaRPr lang="en-US" sz="3600" kern="1200" dirty="0">
              <a:solidFill>
                <a:prstClr val="black"/>
              </a:solidFill>
              <a:latin typeface="Arial" pitchFamily="34" charset="0"/>
              <a:ea typeface="Lubalin Demi for IBM"/>
              <a:cs typeface="Arial" pitchFamily="34" charset="0"/>
            </a:endParaRPr>
          </a:p>
        </p:txBody>
      </p:sp>
      <p:pic>
        <p:nvPicPr>
          <p:cNvPr id="253" name="Picture 31743"/>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722754" y="3592423"/>
            <a:ext cx="2108232" cy="1010838"/>
          </a:xfrm>
          <a:prstGeom prst="roundRect">
            <a:avLst>
              <a:gd name="adj" fmla="val 8594"/>
            </a:avLst>
          </a:prstGeom>
          <a:solidFill>
            <a:srgbClr val="FFFFFF">
              <a:shade val="85000"/>
            </a:srgbClr>
          </a:solidFill>
          <a:ln>
            <a:noFill/>
          </a:ln>
          <a:effectLst/>
          <a:extLst/>
        </p:spPr>
      </p:pic>
      <p:grpSp>
        <p:nvGrpSpPr>
          <p:cNvPr id="254" name="Group 24"/>
          <p:cNvGrpSpPr>
            <a:grpSpLocks/>
          </p:cNvGrpSpPr>
          <p:nvPr/>
        </p:nvGrpSpPr>
        <p:grpSpPr bwMode="auto">
          <a:xfrm>
            <a:off x="9831274" y="1357002"/>
            <a:ext cx="10316792" cy="390112"/>
            <a:chOff x="1819636" y="1550794"/>
            <a:chExt cx="4286233" cy="146533"/>
          </a:xfrm>
          <a:solidFill>
            <a:srgbClr val="003F69"/>
          </a:solidFill>
        </p:grpSpPr>
        <p:sp>
          <p:nvSpPr>
            <p:cNvPr id="255" name="Chevron 68"/>
            <p:cNvSpPr>
              <a:spLocks noChangeArrowheads="1"/>
            </p:cNvSpPr>
            <p:nvPr/>
          </p:nvSpPr>
          <p:spPr bwMode="auto">
            <a:xfrm>
              <a:off x="1819636" y="1550794"/>
              <a:ext cx="611949" cy="146533"/>
            </a:xfrm>
            <a:prstGeom prst="chevron">
              <a:avLst>
                <a:gd name="adj" fmla="val 4999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56" name="Chevron 69"/>
            <p:cNvSpPr>
              <a:spLocks noChangeArrowheads="1"/>
            </p:cNvSpPr>
            <p:nvPr/>
          </p:nvSpPr>
          <p:spPr bwMode="auto">
            <a:xfrm>
              <a:off x="2431585" y="1550794"/>
              <a:ext cx="608432" cy="146533"/>
            </a:xfrm>
            <a:prstGeom prst="chevron">
              <a:avLst>
                <a:gd name="adj" fmla="val 5001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57" name="Chevron 70"/>
            <p:cNvSpPr>
              <a:spLocks noChangeArrowheads="1"/>
            </p:cNvSpPr>
            <p:nvPr/>
          </p:nvSpPr>
          <p:spPr bwMode="auto">
            <a:xfrm>
              <a:off x="3029467" y="1550794"/>
              <a:ext cx="608432" cy="146533"/>
            </a:xfrm>
            <a:prstGeom prst="chevron">
              <a:avLst>
                <a:gd name="adj" fmla="val 5001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58" name="Chevron 71"/>
            <p:cNvSpPr>
              <a:spLocks noChangeArrowheads="1"/>
            </p:cNvSpPr>
            <p:nvPr/>
          </p:nvSpPr>
          <p:spPr bwMode="auto">
            <a:xfrm>
              <a:off x="3637899" y="1550794"/>
              <a:ext cx="611949" cy="146533"/>
            </a:xfrm>
            <a:prstGeom prst="chevron">
              <a:avLst>
                <a:gd name="adj" fmla="val 4999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59" name="Chevron 72"/>
            <p:cNvSpPr>
              <a:spLocks noChangeArrowheads="1"/>
            </p:cNvSpPr>
            <p:nvPr/>
          </p:nvSpPr>
          <p:spPr bwMode="auto">
            <a:xfrm>
              <a:off x="4262157" y="1550794"/>
              <a:ext cx="611949" cy="146533"/>
            </a:xfrm>
            <a:prstGeom prst="chevron">
              <a:avLst>
                <a:gd name="adj" fmla="val 4999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60" name="Chevron 73"/>
            <p:cNvSpPr>
              <a:spLocks noChangeArrowheads="1"/>
            </p:cNvSpPr>
            <p:nvPr/>
          </p:nvSpPr>
          <p:spPr bwMode="auto">
            <a:xfrm>
              <a:off x="4874106" y="1550794"/>
              <a:ext cx="608432" cy="146533"/>
            </a:xfrm>
            <a:prstGeom prst="chevron">
              <a:avLst>
                <a:gd name="adj" fmla="val 5001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sp>
          <p:nvSpPr>
            <p:cNvPr id="261" name="Chevron 75"/>
            <p:cNvSpPr>
              <a:spLocks noChangeArrowheads="1"/>
            </p:cNvSpPr>
            <p:nvPr/>
          </p:nvSpPr>
          <p:spPr bwMode="auto">
            <a:xfrm>
              <a:off x="5493920" y="1550794"/>
              <a:ext cx="611949" cy="146533"/>
            </a:xfrm>
            <a:prstGeom prst="chevron">
              <a:avLst>
                <a:gd name="adj" fmla="val 49998"/>
              </a:avLst>
            </a:prstGeom>
            <a:grpFill/>
            <a:ln>
              <a:noFill/>
            </a:ln>
            <a:extLst/>
          </p:spPr>
          <p:txBody>
            <a:bodyPr lIns="0" rIns="0" anchor="ctr"/>
            <a:lstStyle/>
            <a:p>
              <a:pPr defTabSz="1828800" hangingPunct="1">
                <a:defRPr/>
              </a:pPr>
              <a:endParaRPr lang="en-US" altLang="en-US" sz="2400" kern="1200">
                <a:solidFill>
                  <a:srgbClr val="000000"/>
                </a:solidFill>
                <a:latin typeface="Arial"/>
                <a:ea typeface="MS PGothic" pitchFamily="34" charset="-128"/>
                <a:cs typeface="Arial" pitchFamily="34" charset="0"/>
              </a:endParaRPr>
            </a:p>
          </p:txBody>
        </p:sp>
      </p:grpSp>
      <p:pic>
        <p:nvPicPr>
          <p:cNvPr id="262" name="Picture 26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1860053" y="1856226"/>
            <a:ext cx="2197606" cy="116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TextBox 262"/>
          <p:cNvSpPr txBox="1"/>
          <p:nvPr/>
        </p:nvSpPr>
        <p:spPr>
          <a:xfrm>
            <a:off x="21860053" y="4938799"/>
            <a:ext cx="1688730" cy="738664"/>
          </a:xfrm>
          <a:prstGeom prst="rect">
            <a:avLst/>
          </a:prstGeom>
          <a:noFill/>
          <a:ln>
            <a:noFill/>
          </a:ln>
        </p:spPr>
        <p:txBody>
          <a:bodyPr wrap="square" lIns="0" tIns="0" rIns="0" bIns="0" rtlCol="0">
            <a:spAutoFit/>
          </a:bodyPr>
          <a:lstStyle/>
          <a:p>
            <a:pPr defTabSz="1828800" fontAlgn="base" hangingPunct="1">
              <a:spcBef>
                <a:spcPct val="0"/>
              </a:spcBef>
              <a:spcAft>
                <a:spcPct val="0"/>
              </a:spcAft>
            </a:pPr>
            <a:r>
              <a:rPr lang="en-US" sz="2400" spc="-60" dirty="0">
                <a:solidFill>
                  <a:prstClr val="black"/>
                </a:solidFill>
                <a:latin typeface="Arial"/>
                <a:ea typeface="Lubalin Demi for IBM"/>
                <a:cs typeface="Arial"/>
              </a:rPr>
              <a:t>System or Engagement</a:t>
            </a:r>
          </a:p>
        </p:txBody>
      </p:sp>
      <p:sp>
        <p:nvSpPr>
          <p:cNvPr id="264" name="Can 263"/>
          <p:cNvSpPr/>
          <p:nvPr/>
        </p:nvSpPr>
        <p:spPr>
          <a:xfrm>
            <a:off x="9693975" y="2282995"/>
            <a:ext cx="1376682" cy="805358"/>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err="1" smtClean="0">
                <a:solidFill>
                  <a:prstClr val="white"/>
                </a:solidFill>
                <a:latin typeface="Arial"/>
                <a:ea typeface="Lubalin Demi for IBM"/>
                <a:cs typeface="Lubalin Demi for IBM"/>
              </a:rPr>
              <a:t>Git</a:t>
            </a:r>
            <a:endParaRPr lang="en-US" sz="2400" b="1" kern="1200" dirty="0" smtClean="0">
              <a:solidFill>
                <a:prstClr val="white"/>
              </a:solidFill>
              <a:latin typeface="Arial"/>
              <a:ea typeface="Lubalin Demi for IBM"/>
              <a:cs typeface="Lubalin Demi for IBM"/>
            </a:endParaRPr>
          </a:p>
        </p:txBody>
      </p:sp>
      <p:sp>
        <p:nvSpPr>
          <p:cNvPr id="265" name="Can 264"/>
          <p:cNvSpPr/>
          <p:nvPr/>
        </p:nvSpPr>
        <p:spPr>
          <a:xfrm>
            <a:off x="9693975" y="3509019"/>
            <a:ext cx="1376682" cy="805358"/>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err="1" smtClean="0">
                <a:solidFill>
                  <a:prstClr val="white"/>
                </a:solidFill>
                <a:latin typeface="Arial"/>
                <a:ea typeface="Lubalin Demi for IBM"/>
                <a:cs typeface="Lubalin Demi for IBM"/>
              </a:rPr>
              <a:t>Git</a:t>
            </a:r>
            <a:endParaRPr lang="en-US" sz="2400" b="1" kern="1200" dirty="0" smtClean="0">
              <a:solidFill>
                <a:prstClr val="white"/>
              </a:solidFill>
              <a:latin typeface="Arial"/>
              <a:ea typeface="Lubalin Demi for IBM"/>
              <a:cs typeface="Lubalin Demi for IBM"/>
            </a:endParaRPr>
          </a:p>
        </p:txBody>
      </p:sp>
      <p:sp>
        <p:nvSpPr>
          <p:cNvPr id="266" name="Can 265"/>
          <p:cNvSpPr/>
          <p:nvPr/>
        </p:nvSpPr>
        <p:spPr>
          <a:xfrm>
            <a:off x="9733457" y="4828223"/>
            <a:ext cx="1376682" cy="805358"/>
          </a:xfrm>
          <a:prstGeom prst="can">
            <a:avLst/>
          </a:prstGeom>
          <a:solidFill>
            <a:srgbClr val="00B0DA"/>
          </a:solidFill>
          <a:ln w="9525" cap="flat" cmpd="sng" algn="ctr">
            <a:noFill/>
            <a:prstDash val="solid"/>
          </a:ln>
          <a:effectLst/>
        </p:spPr>
        <p:txBody>
          <a:bodyPr rtlCol="0" anchor="ctr"/>
          <a:lstStyle/>
          <a:p>
            <a:pPr algn="ctr" defTabSz="1828800" fontAlgn="base" hangingPunct="1">
              <a:spcBef>
                <a:spcPct val="0"/>
              </a:spcBef>
              <a:spcAft>
                <a:spcPct val="0"/>
              </a:spcAft>
              <a:defRPr/>
            </a:pPr>
            <a:r>
              <a:rPr lang="en-US" sz="2400" b="1" kern="1200" dirty="0" err="1" smtClean="0">
                <a:solidFill>
                  <a:prstClr val="white"/>
                </a:solidFill>
                <a:latin typeface="Arial"/>
                <a:ea typeface="Lubalin Demi for IBM"/>
                <a:cs typeface="Lubalin Demi for IBM"/>
              </a:rPr>
              <a:t>Git</a:t>
            </a:r>
            <a:endParaRPr lang="en-US" sz="2400" b="1" kern="1200" dirty="0" smtClean="0">
              <a:solidFill>
                <a:prstClr val="white"/>
              </a:solidFill>
              <a:latin typeface="Arial"/>
              <a:ea typeface="Lubalin Demi for IBM"/>
              <a:cs typeface="Lubalin Demi for IBM"/>
            </a:endParaRPr>
          </a:p>
        </p:txBody>
      </p:sp>
      <p:sp>
        <p:nvSpPr>
          <p:cNvPr id="267" name="Rounded Rectangle 266"/>
          <p:cNvSpPr/>
          <p:nvPr/>
        </p:nvSpPr>
        <p:spPr>
          <a:xfrm>
            <a:off x="12524442" y="2233764"/>
            <a:ext cx="1849504" cy="786856"/>
          </a:xfrm>
          <a:prstGeom prst="roundRect">
            <a:avLst/>
          </a:prstGeom>
          <a:noFill/>
          <a:ln w="9525" cap="flat" cmpd="sng" algn="ctr">
            <a:solidFill>
              <a:srgbClr val="83D1F5">
                <a:lumMod val="75000"/>
              </a:srgbClr>
            </a:solid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Pipeline </a:t>
            </a:r>
          </a:p>
        </p:txBody>
      </p:sp>
      <p:sp>
        <p:nvSpPr>
          <p:cNvPr id="268" name="Rounded Rectangle 267"/>
          <p:cNvSpPr/>
          <p:nvPr/>
        </p:nvSpPr>
        <p:spPr>
          <a:xfrm>
            <a:off x="12524442" y="3452946"/>
            <a:ext cx="1849504" cy="786856"/>
          </a:xfrm>
          <a:prstGeom prst="roundRect">
            <a:avLst/>
          </a:prstGeom>
          <a:noFill/>
          <a:ln w="9525" cap="flat" cmpd="sng" algn="ctr">
            <a:solidFill>
              <a:srgbClr val="83D1F5">
                <a:lumMod val="75000"/>
              </a:srgbClr>
            </a:solid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Pipeline </a:t>
            </a:r>
          </a:p>
        </p:txBody>
      </p:sp>
      <p:sp>
        <p:nvSpPr>
          <p:cNvPr id="269" name="Rounded Rectangle 268"/>
          <p:cNvSpPr/>
          <p:nvPr/>
        </p:nvSpPr>
        <p:spPr>
          <a:xfrm>
            <a:off x="12524442" y="4828222"/>
            <a:ext cx="1849504" cy="786856"/>
          </a:xfrm>
          <a:prstGeom prst="roundRect">
            <a:avLst/>
          </a:prstGeom>
          <a:noFill/>
          <a:ln w="9525" cap="flat" cmpd="sng" algn="ctr">
            <a:solidFill>
              <a:srgbClr val="83D1F5">
                <a:lumMod val="75000"/>
              </a:srgbClr>
            </a:solidFill>
            <a:prstDash val="solid"/>
          </a:ln>
          <a:effectLst/>
        </p:spPr>
        <p:txBody>
          <a:bodyPr rtlCol="0" anchor="ctr"/>
          <a:lstStyle/>
          <a:p>
            <a:pPr algn="ctr" defTabSz="1828800" fontAlgn="base" hangingPunct="1">
              <a:spcBef>
                <a:spcPct val="0"/>
              </a:spcBef>
              <a:spcAft>
                <a:spcPct val="0"/>
              </a:spcAft>
              <a:defRPr/>
            </a:pPr>
            <a:r>
              <a:rPr lang="en-US" sz="2400" b="1" kern="1200" dirty="0" smtClean="0">
                <a:solidFill>
                  <a:prstClr val="black"/>
                </a:solidFill>
                <a:latin typeface="Arial"/>
                <a:ea typeface="Lubalin Demi for IBM"/>
                <a:cs typeface="Lubalin Demi for IBM"/>
              </a:rPr>
              <a:t>Pipeline </a:t>
            </a:r>
          </a:p>
        </p:txBody>
      </p:sp>
      <p:cxnSp>
        <p:nvCxnSpPr>
          <p:cNvPr id="270" name="Straight Arrow Connector 269"/>
          <p:cNvCxnSpPr>
            <a:endCxn id="267" idx="1"/>
          </p:cNvCxnSpPr>
          <p:nvPr/>
        </p:nvCxnSpPr>
        <p:spPr>
          <a:xfrm>
            <a:off x="10944157" y="2627192"/>
            <a:ext cx="1580286" cy="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271" name="Straight Arrow Connector 270"/>
          <p:cNvCxnSpPr/>
          <p:nvPr/>
        </p:nvCxnSpPr>
        <p:spPr>
          <a:xfrm>
            <a:off x="10944157" y="3897291"/>
            <a:ext cx="1580286" cy="14406"/>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272" name="Straight Arrow Connector 271"/>
          <p:cNvCxnSpPr>
            <a:endCxn id="269" idx="1"/>
          </p:cNvCxnSpPr>
          <p:nvPr/>
        </p:nvCxnSpPr>
        <p:spPr>
          <a:xfrm>
            <a:off x="10944157" y="5221650"/>
            <a:ext cx="1580286" cy="0"/>
          </a:xfrm>
          <a:prstGeom prst="straightConnector1">
            <a:avLst/>
          </a:prstGeom>
          <a:noFill/>
          <a:ln w="12700" cap="flat" cmpd="sng" algn="ctr">
            <a:solidFill>
              <a:srgbClr val="00B0DA"/>
            </a:solidFill>
            <a:prstDash val="solid"/>
            <a:tailEnd type="arrow"/>
          </a:ln>
          <a:effectLst>
            <a:outerShdw blurRad="40000" dist="20000" dir="5400000" rotWithShape="0">
              <a:srgbClr val="000000">
                <a:alpha val="38000"/>
              </a:srgbClr>
            </a:outerShdw>
          </a:effectLst>
        </p:spPr>
      </p:cxnSp>
      <p:sp>
        <p:nvSpPr>
          <p:cNvPr id="273" name="Rectangle 272"/>
          <p:cNvSpPr/>
          <p:nvPr/>
        </p:nvSpPr>
        <p:spPr>
          <a:xfrm>
            <a:off x="16261840" y="2001959"/>
            <a:ext cx="5258972" cy="3777706"/>
          </a:xfrm>
          <a:prstGeom prst="rect">
            <a:avLst/>
          </a:prstGeom>
          <a:noFill/>
          <a:ln w="9525" cap="flat" cmpd="sng" algn="ctr">
            <a:solidFill>
              <a:sysClr val="windowText" lastClr="000000"/>
            </a:solidFill>
            <a:prstDash val="solid"/>
          </a:ln>
          <a:effectLst/>
        </p:spPr>
        <p:txBody>
          <a:bodyPr rtlCol="0" anchor="ctr"/>
          <a:lstStyle/>
          <a:p>
            <a:pPr algn="ctr" defTabSz="1828800" fontAlgn="base" hangingPunct="1">
              <a:spcBef>
                <a:spcPct val="0"/>
              </a:spcBef>
              <a:spcAft>
                <a:spcPct val="0"/>
              </a:spcAft>
              <a:defRPr/>
            </a:pPr>
            <a:endParaRPr lang="en-US" sz="3600" kern="1200" smtClean="0">
              <a:solidFill>
                <a:prstClr val="white"/>
              </a:solidFill>
              <a:latin typeface="Arial"/>
              <a:ea typeface="Lubalin Demi for IBM"/>
              <a:cs typeface="Lubalin Demi for IBM"/>
            </a:endParaRPr>
          </a:p>
        </p:txBody>
      </p:sp>
      <p:sp>
        <p:nvSpPr>
          <p:cNvPr id="274" name="Rounded Rectangle 273"/>
          <p:cNvSpPr/>
          <p:nvPr/>
        </p:nvSpPr>
        <p:spPr>
          <a:xfrm>
            <a:off x="16866073" y="2157906"/>
            <a:ext cx="3079398" cy="927840"/>
          </a:xfrm>
          <a:prstGeom prst="roundRect">
            <a:avLst/>
          </a:prstGeom>
          <a:noFill/>
          <a:ln w="9525" cap="flat" cmpd="sng" algn="ctr">
            <a:solidFill>
              <a:srgbClr val="0070C0"/>
            </a:solidFill>
            <a:prstDash val="solid"/>
          </a:ln>
          <a:effectLst/>
        </p:spPr>
        <p:txBody>
          <a:bodyPr rtlCol="0" anchor="ctr"/>
          <a:lstStyle/>
          <a:p>
            <a:pPr algn="ctr" defTabSz="1828800" fontAlgn="base" hangingPunct="1">
              <a:spcBef>
                <a:spcPct val="0"/>
              </a:spcBef>
              <a:spcAft>
                <a:spcPct val="0"/>
              </a:spcAft>
              <a:defRPr/>
            </a:pPr>
            <a:r>
              <a:rPr lang="en-US" sz="2400" kern="1200" dirty="0" err="1" smtClean="0">
                <a:solidFill>
                  <a:prstClr val="black"/>
                </a:solidFill>
                <a:latin typeface="Arial"/>
                <a:ea typeface="Lubalin Demi for IBM"/>
                <a:cs typeface="Lubalin Demi for IBM"/>
              </a:rPr>
              <a:t>Microservice</a:t>
            </a:r>
            <a:r>
              <a:rPr lang="en-US" sz="2400" kern="1200" dirty="0" smtClean="0">
                <a:solidFill>
                  <a:prstClr val="black"/>
                </a:solidFill>
                <a:latin typeface="Arial"/>
                <a:ea typeface="Lubalin Demi for IBM"/>
                <a:cs typeface="Lubalin Demi for IBM"/>
              </a:rPr>
              <a:t> A_v2</a:t>
            </a:r>
          </a:p>
        </p:txBody>
      </p:sp>
      <p:sp>
        <p:nvSpPr>
          <p:cNvPr id="275" name="Rounded Rectangle 274"/>
          <p:cNvSpPr/>
          <p:nvPr/>
        </p:nvSpPr>
        <p:spPr>
          <a:xfrm>
            <a:off x="16636337" y="4729346"/>
            <a:ext cx="3079398" cy="927840"/>
          </a:xfrm>
          <a:prstGeom prst="roundRect">
            <a:avLst/>
          </a:prstGeom>
          <a:noFill/>
          <a:ln w="9525" cap="flat" cmpd="sng" algn="ctr">
            <a:solidFill>
              <a:srgbClr val="0070C0"/>
            </a:solidFill>
            <a:prstDash val="solid"/>
          </a:ln>
          <a:effectLst/>
        </p:spPr>
        <p:txBody>
          <a:bodyPr rtlCol="0" anchor="ctr"/>
          <a:lstStyle/>
          <a:p>
            <a:pPr algn="ctr" defTabSz="1828800" fontAlgn="base" hangingPunct="1">
              <a:spcBef>
                <a:spcPct val="0"/>
              </a:spcBef>
              <a:spcAft>
                <a:spcPct val="0"/>
              </a:spcAft>
              <a:defRPr/>
            </a:pPr>
            <a:r>
              <a:rPr lang="en-US" sz="2400" kern="1200" dirty="0" err="1" smtClean="0">
                <a:solidFill>
                  <a:prstClr val="black"/>
                </a:solidFill>
                <a:latin typeface="Arial"/>
                <a:ea typeface="Lubalin Demi for IBM"/>
                <a:cs typeface="Lubalin Demi for IBM"/>
              </a:rPr>
              <a:t>Microservice</a:t>
            </a:r>
            <a:r>
              <a:rPr lang="en-US" sz="2400" kern="1200" dirty="0" smtClean="0">
                <a:solidFill>
                  <a:prstClr val="black"/>
                </a:solidFill>
                <a:latin typeface="Arial"/>
                <a:ea typeface="Lubalin Demi for IBM"/>
                <a:cs typeface="Lubalin Demi for IBM"/>
              </a:rPr>
              <a:t> C_v3</a:t>
            </a:r>
          </a:p>
        </p:txBody>
      </p:sp>
      <p:sp>
        <p:nvSpPr>
          <p:cNvPr id="276" name="Rounded Rectangle 275"/>
          <p:cNvSpPr/>
          <p:nvPr/>
        </p:nvSpPr>
        <p:spPr>
          <a:xfrm>
            <a:off x="18284515" y="3354482"/>
            <a:ext cx="3079398" cy="927840"/>
          </a:xfrm>
          <a:prstGeom prst="roundRect">
            <a:avLst/>
          </a:prstGeom>
          <a:noFill/>
          <a:ln w="9525" cap="flat" cmpd="sng" algn="ctr">
            <a:solidFill>
              <a:srgbClr val="0070C0"/>
            </a:solidFill>
            <a:prstDash val="solid"/>
          </a:ln>
          <a:effectLst/>
        </p:spPr>
        <p:txBody>
          <a:bodyPr rtlCol="0" anchor="ctr"/>
          <a:lstStyle/>
          <a:p>
            <a:pPr algn="ctr" defTabSz="1828800" fontAlgn="base" hangingPunct="1">
              <a:spcBef>
                <a:spcPct val="0"/>
              </a:spcBef>
              <a:spcAft>
                <a:spcPct val="0"/>
              </a:spcAft>
              <a:defRPr/>
            </a:pPr>
            <a:r>
              <a:rPr lang="en-US" sz="2400" kern="1200" dirty="0" err="1" smtClean="0">
                <a:solidFill>
                  <a:prstClr val="black"/>
                </a:solidFill>
                <a:latin typeface="Arial"/>
                <a:ea typeface="Lubalin Demi for IBM"/>
                <a:cs typeface="Lubalin Demi for IBM"/>
              </a:rPr>
              <a:t>Microservice</a:t>
            </a:r>
            <a:r>
              <a:rPr lang="en-US" sz="2400" kern="1200" dirty="0" smtClean="0">
                <a:solidFill>
                  <a:prstClr val="black"/>
                </a:solidFill>
                <a:latin typeface="Arial"/>
                <a:ea typeface="Lubalin Demi for IBM"/>
                <a:cs typeface="Lubalin Demi for IBM"/>
              </a:rPr>
              <a:t> B_v4</a:t>
            </a:r>
          </a:p>
        </p:txBody>
      </p:sp>
      <p:sp>
        <p:nvSpPr>
          <p:cNvPr id="277" name="Oval 276"/>
          <p:cNvSpPr/>
          <p:nvPr/>
        </p:nvSpPr>
        <p:spPr>
          <a:xfrm>
            <a:off x="20011994" y="4879559"/>
            <a:ext cx="1382992" cy="618390"/>
          </a:xfrm>
          <a:prstGeom prst="ellipse">
            <a:avLst/>
          </a:prstGeom>
          <a:noFill/>
          <a:ln w="9525" cap="flat" cmpd="sng" algn="ctr">
            <a:solidFill>
              <a:srgbClr val="FF0000"/>
            </a:solidFill>
            <a:prstDash val="solid"/>
          </a:ln>
          <a:effectLst/>
        </p:spPr>
        <p:txBody>
          <a:bodyPr rtlCol="0" anchor="ctr"/>
          <a:lstStyle/>
          <a:p>
            <a:pPr algn="ctr" defTabSz="1828800" fontAlgn="base" hangingPunct="1">
              <a:spcBef>
                <a:spcPct val="0"/>
              </a:spcBef>
              <a:spcAft>
                <a:spcPct val="0"/>
              </a:spcAft>
              <a:defRPr/>
            </a:pPr>
            <a:r>
              <a:rPr lang="en-US" sz="2400" kern="1200" dirty="0" smtClean="0">
                <a:solidFill>
                  <a:prstClr val="black"/>
                </a:solidFill>
                <a:latin typeface="Arial"/>
                <a:ea typeface="Lubalin Demi for IBM"/>
                <a:cs typeface="Lubalin Demi for IBM"/>
              </a:rPr>
              <a:t>API</a:t>
            </a:r>
          </a:p>
        </p:txBody>
      </p:sp>
      <p:cxnSp>
        <p:nvCxnSpPr>
          <p:cNvPr id="278" name="Elbow Connector 277"/>
          <p:cNvCxnSpPr>
            <a:stCxn id="268" idx="3"/>
            <a:endCxn id="276" idx="1"/>
          </p:cNvCxnSpPr>
          <p:nvPr/>
        </p:nvCxnSpPr>
        <p:spPr>
          <a:xfrm flipV="1">
            <a:off x="14373946" y="3818402"/>
            <a:ext cx="3910568" cy="27972"/>
          </a:xfrm>
          <a:prstGeom prst="bentConnector3">
            <a:avLst/>
          </a:prstGeom>
          <a:noFill/>
          <a:ln w="12700" cap="flat" cmpd="sng" algn="ctr">
            <a:solidFill>
              <a:srgbClr val="00B0DA"/>
            </a:solidFill>
            <a:prstDash val="solid"/>
            <a:headEnd type="none" w="med" len="med"/>
            <a:tailEnd type="arrow" w="med" len="med"/>
          </a:ln>
          <a:effectLst>
            <a:outerShdw blurRad="40000" dist="20000" dir="5400000" rotWithShape="0">
              <a:srgbClr val="000000">
                <a:alpha val="38000"/>
              </a:srgbClr>
            </a:outerShdw>
          </a:effectLst>
        </p:spPr>
      </p:cxnSp>
      <p:cxnSp>
        <p:nvCxnSpPr>
          <p:cNvPr id="279" name="Elbow Connector 278"/>
          <p:cNvCxnSpPr>
            <a:stCxn id="267" idx="3"/>
            <a:endCxn id="274" idx="1"/>
          </p:cNvCxnSpPr>
          <p:nvPr/>
        </p:nvCxnSpPr>
        <p:spPr>
          <a:xfrm flipV="1">
            <a:off x="14373947" y="2621827"/>
            <a:ext cx="2492126" cy="5366"/>
          </a:xfrm>
          <a:prstGeom prst="bentConnector3">
            <a:avLst/>
          </a:prstGeom>
          <a:noFill/>
          <a:ln w="12700" cap="flat" cmpd="sng" algn="ctr">
            <a:solidFill>
              <a:srgbClr val="00B0DA"/>
            </a:solidFill>
            <a:prstDash val="solid"/>
            <a:headEnd type="none" w="med" len="med"/>
            <a:tailEnd type="arrow" w="med" len="med"/>
          </a:ln>
          <a:effectLst>
            <a:outerShdw blurRad="40000" dist="20000" dir="5400000" rotWithShape="0">
              <a:srgbClr val="000000">
                <a:alpha val="38000"/>
              </a:srgbClr>
            </a:outerShdw>
          </a:effectLst>
        </p:spPr>
      </p:cxnSp>
      <p:cxnSp>
        <p:nvCxnSpPr>
          <p:cNvPr id="280" name="Elbow Connector 279"/>
          <p:cNvCxnSpPr>
            <a:stCxn id="269" idx="3"/>
            <a:endCxn id="275" idx="1"/>
          </p:cNvCxnSpPr>
          <p:nvPr/>
        </p:nvCxnSpPr>
        <p:spPr>
          <a:xfrm flipV="1">
            <a:off x="14373947" y="5193266"/>
            <a:ext cx="2262390" cy="28384"/>
          </a:xfrm>
          <a:prstGeom prst="bentConnector3">
            <a:avLst/>
          </a:prstGeom>
          <a:noFill/>
          <a:ln w="12700" cap="flat" cmpd="sng" algn="ctr">
            <a:solidFill>
              <a:srgbClr val="00B0DA"/>
            </a:solidFill>
            <a:prstDash val="solid"/>
            <a:headEnd type="none" w="med" len="med"/>
            <a:tailEnd type="arrow" w="med" len="med"/>
          </a:ln>
          <a:effectLst>
            <a:outerShdw blurRad="40000" dist="20000" dir="5400000" rotWithShape="0">
              <a:srgbClr val="000000">
                <a:alpha val="38000"/>
              </a:srgbClr>
            </a:outerShdw>
          </a:effectLst>
        </p:spPr>
      </p:cxnSp>
      <p:cxnSp>
        <p:nvCxnSpPr>
          <p:cNvPr id="281" name="Straight Arrow Connector 280"/>
          <p:cNvCxnSpPr>
            <a:stCxn id="277" idx="4"/>
          </p:cNvCxnSpPr>
          <p:nvPr/>
        </p:nvCxnSpPr>
        <p:spPr>
          <a:xfrm flipH="1">
            <a:off x="19411598" y="5497949"/>
            <a:ext cx="1291892" cy="3923434"/>
          </a:xfrm>
          <a:prstGeom prst="straightConnector1">
            <a:avLst/>
          </a:prstGeom>
          <a:noFill/>
          <a:ln w="25400" cap="flat" cmpd="sng" algn="ctr">
            <a:solidFill>
              <a:srgbClr val="FF0000"/>
            </a:solidFill>
            <a:prstDash val="sysDash"/>
            <a:tailEnd type="arrow"/>
          </a:ln>
          <a:effectLst>
            <a:outerShdw blurRad="40000" dist="20000" dir="5400000" rotWithShape="0">
              <a:srgbClr val="000000">
                <a:alpha val="38000"/>
              </a:srgbClr>
            </a:outerShdw>
          </a:effectLst>
        </p:spPr>
      </p:cxnSp>
      <p:cxnSp>
        <p:nvCxnSpPr>
          <p:cNvPr id="282" name="Straight Arrow Connector 281"/>
          <p:cNvCxnSpPr>
            <a:stCxn id="220" idx="0"/>
            <a:endCxn id="277" idx="3"/>
          </p:cNvCxnSpPr>
          <p:nvPr/>
        </p:nvCxnSpPr>
        <p:spPr>
          <a:xfrm flipV="1">
            <a:off x="15432388" y="5407386"/>
            <a:ext cx="4782140" cy="4116776"/>
          </a:xfrm>
          <a:prstGeom prst="straightConnector1">
            <a:avLst/>
          </a:prstGeom>
          <a:noFill/>
          <a:ln w="25400" cap="flat" cmpd="sng" algn="ctr">
            <a:solidFill>
              <a:srgbClr val="00B0DA"/>
            </a:solidFill>
            <a:prstDash val="solid"/>
            <a:tailEnd type="arrow"/>
          </a:ln>
          <a:effectLst>
            <a:outerShdw blurRad="40000" dist="20000" dir="5400000" rotWithShape="0">
              <a:srgbClr val="000000">
                <a:alpha val="38000"/>
              </a:srgbClr>
            </a:outerShdw>
          </a:effectLst>
        </p:spPr>
      </p:cxnSp>
      <p:cxnSp>
        <p:nvCxnSpPr>
          <p:cNvPr id="283" name="Straight Arrow Connector 282"/>
          <p:cNvCxnSpPr/>
          <p:nvPr/>
        </p:nvCxnSpPr>
        <p:spPr>
          <a:xfrm>
            <a:off x="21156092" y="5779664"/>
            <a:ext cx="0" cy="2500744"/>
          </a:xfrm>
          <a:prstGeom prst="straightConnector1">
            <a:avLst/>
          </a:prstGeom>
          <a:noFill/>
          <a:ln w="1270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284" name="Straight Arrow Connector 283"/>
          <p:cNvCxnSpPr/>
          <p:nvPr/>
        </p:nvCxnSpPr>
        <p:spPr>
          <a:xfrm>
            <a:off x="18293790" y="5811532"/>
            <a:ext cx="0" cy="2500744"/>
          </a:xfrm>
          <a:prstGeom prst="straightConnector1">
            <a:avLst/>
          </a:prstGeom>
          <a:noFill/>
          <a:ln w="25400" cap="flat" cmpd="sng" algn="ctr">
            <a:solidFill>
              <a:srgbClr val="FF0000"/>
            </a:solidFill>
            <a:prstDash val="solid"/>
            <a:tailEnd type="arrow"/>
          </a:ln>
          <a:effectLst>
            <a:outerShdw blurRad="40000" dist="20000" dir="5400000" rotWithShape="0">
              <a:srgbClr val="000000">
                <a:alpha val="38000"/>
              </a:srgbClr>
            </a:outerShdw>
          </a:effectLst>
        </p:spPr>
      </p:cxnSp>
      <p:cxnSp>
        <p:nvCxnSpPr>
          <p:cNvPr id="285" name="Straight Arrow Connector 284"/>
          <p:cNvCxnSpPr>
            <a:stCxn id="220" idx="0"/>
          </p:cNvCxnSpPr>
          <p:nvPr/>
        </p:nvCxnSpPr>
        <p:spPr>
          <a:xfrm flipV="1">
            <a:off x="15432389" y="7649186"/>
            <a:ext cx="2861402" cy="1874976"/>
          </a:xfrm>
          <a:prstGeom prst="straightConnector1">
            <a:avLst/>
          </a:prstGeom>
          <a:noFill/>
          <a:ln w="25400" cap="flat" cmpd="sng" algn="ctr">
            <a:solidFill>
              <a:srgbClr val="00B0DA"/>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14234110"/>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p:cNvSpPr/>
          <p:nvPr/>
        </p:nvSpPr>
        <p:spPr>
          <a:xfrm>
            <a:off x="22016928" y="9372600"/>
            <a:ext cx="2143551" cy="4000500"/>
          </a:xfrm>
          <a:prstGeom prst="rect">
            <a:avLst/>
          </a:prstGeom>
          <a:solidFill>
            <a:srgbClr val="6BA0C6"/>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algn="ctr"/>
            <a:r>
              <a:rPr lang="en-US" sz="3200" dirty="0" smtClean="0">
                <a:solidFill>
                  <a:srgbClr val="FFFFFF"/>
                </a:solidFill>
              </a:rPr>
              <a:t>Production</a:t>
            </a:r>
            <a:endParaRPr lang="en-US" sz="3200" dirty="0">
              <a:solidFill>
                <a:srgbClr val="FFFFFF"/>
              </a:solidFill>
            </a:endParaRPr>
          </a:p>
        </p:txBody>
      </p:sp>
      <p:sp>
        <p:nvSpPr>
          <p:cNvPr id="3" name="Rounded Rectangle 2"/>
          <p:cNvSpPr/>
          <p:nvPr/>
        </p:nvSpPr>
        <p:spPr>
          <a:xfrm>
            <a:off x="679982" y="4253032"/>
            <a:ext cx="4249269" cy="731752"/>
          </a:xfrm>
          <a:prstGeom prst="roundRect">
            <a:avLst/>
          </a:prstGeom>
          <a:solidFill>
            <a:srgbClr val="6BA0C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a:r>
              <a:rPr lang="en-US" sz="3600" dirty="0">
                <a:solidFill>
                  <a:srgbClr val="FFFFFF"/>
                </a:solidFill>
              </a:rPr>
              <a:t>Mon</a:t>
            </a:r>
          </a:p>
        </p:txBody>
      </p:sp>
      <p:sp>
        <p:nvSpPr>
          <p:cNvPr id="4" name="Rounded Rectangle 3"/>
          <p:cNvSpPr/>
          <p:nvPr/>
        </p:nvSpPr>
        <p:spPr>
          <a:xfrm>
            <a:off x="5335651" y="4253032"/>
            <a:ext cx="4249269" cy="731752"/>
          </a:xfrm>
          <a:prstGeom prst="roundRect">
            <a:avLst/>
          </a:prstGeom>
          <a:solidFill>
            <a:srgbClr val="6BA0C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a:r>
              <a:rPr lang="en-US" sz="3600" dirty="0">
                <a:solidFill>
                  <a:srgbClr val="FFFFFF"/>
                </a:solidFill>
              </a:rPr>
              <a:t>Tue</a:t>
            </a:r>
          </a:p>
        </p:txBody>
      </p:sp>
      <p:sp>
        <p:nvSpPr>
          <p:cNvPr id="5" name="Rounded Rectangle 4"/>
          <p:cNvSpPr/>
          <p:nvPr/>
        </p:nvSpPr>
        <p:spPr>
          <a:xfrm>
            <a:off x="9991320" y="4253032"/>
            <a:ext cx="4249269" cy="731752"/>
          </a:xfrm>
          <a:prstGeom prst="roundRect">
            <a:avLst/>
          </a:prstGeom>
          <a:solidFill>
            <a:srgbClr val="6BA0C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a:r>
              <a:rPr lang="en-US" sz="3600" dirty="0">
                <a:solidFill>
                  <a:srgbClr val="FFFFFF"/>
                </a:solidFill>
              </a:rPr>
              <a:t>Wed</a:t>
            </a:r>
          </a:p>
        </p:txBody>
      </p:sp>
      <p:sp>
        <p:nvSpPr>
          <p:cNvPr id="6" name="Rounded Rectangle 5"/>
          <p:cNvSpPr/>
          <p:nvPr/>
        </p:nvSpPr>
        <p:spPr>
          <a:xfrm>
            <a:off x="14646990" y="4253032"/>
            <a:ext cx="4249269" cy="731752"/>
          </a:xfrm>
          <a:prstGeom prst="roundRect">
            <a:avLst/>
          </a:prstGeom>
          <a:solidFill>
            <a:srgbClr val="6BA0C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a:r>
              <a:rPr lang="en-US" sz="3600" dirty="0" err="1">
                <a:solidFill>
                  <a:srgbClr val="FFFFFF"/>
                </a:solidFill>
              </a:rPr>
              <a:t>Th</a:t>
            </a:r>
            <a:endParaRPr lang="en-US" sz="3600" dirty="0">
              <a:solidFill>
                <a:srgbClr val="FFFFFF"/>
              </a:solidFill>
            </a:endParaRPr>
          </a:p>
        </p:txBody>
      </p:sp>
      <p:sp>
        <p:nvSpPr>
          <p:cNvPr id="7" name="Rounded Rectangle 6"/>
          <p:cNvSpPr/>
          <p:nvPr/>
        </p:nvSpPr>
        <p:spPr>
          <a:xfrm>
            <a:off x="19302659" y="4253032"/>
            <a:ext cx="4249269" cy="731752"/>
          </a:xfrm>
          <a:prstGeom prst="roundRect">
            <a:avLst/>
          </a:prstGeom>
          <a:solidFill>
            <a:srgbClr val="6BA0C6"/>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algn="ctr"/>
            <a:r>
              <a:rPr lang="en-US" sz="3600" dirty="0">
                <a:solidFill>
                  <a:srgbClr val="FFFFFF"/>
                </a:solidFill>
              </a:rPr>
              <a:t>Fri</a:t>
            </a:r>
          </a:p>
        </p:txBody>
      </p:sp>
      <p:sp>
        <p:nvSpPr>
          <p:cNvPr id="10" name="TextBox 9"/>
          <p:cNvSpPr txBox="1"/>
          <p:nvPr/>
        </p:nvSpPr>
        <p:spPr>
          <a:xfrm>
            <a:off x="781692" y="939669"/>
            <a:ext cx="3903633" cy="1200329"/>
          </a:xfrm>
          <a:prstGeom prst="rect">
            <a:avLst/>
          </a:prstGeom>
          <a:noFill/>
        </p:spPr>
        <p:txBody>
          <a:bodyPr wrap="none" rtlCol="0">
            <a:spAutoFit/>
          </a:bodyPr>
          <a:lstStyle/>
          <a:p>
            <a:r>
              <a:rPr lang="en-US" sz="3600" dirty="0" smtClean="0"/>
              <a:t>Business Strategy</a:t>
            </a:r>
          </a:p>
          <a:p>
            <a:r>
              <a:rPr lang="en-US" sz="3600" dirty="0" smtClean="0"/>
              <a:t>Quarterly Goals</a:t>
            </a:r>
            <a:endParaRPr lang="en-US" sz="3600" dirty="0"/>
          </a:p>
        </p:txBody>
      </p:sp>
      <p:sp>
        <p:nvSpPr>
          <p:cNvPr id="13" name="TextBox 12"/>
          <p:cNvSpPr txBox="1"/>
          <p:nvPr/>
        </p:nvSpPr>
        <p:spPr>
          <a:xfrm>
            <a:off x="9722762" y="939669"/>
            <a:ext cx="4634011" cy="1200329"/>
          </a:xfrm>
          <a:prstGeom prst="rect">
            <a:avLst/>
          </a:prstGeom>
          <a:noFill/>
        </p:spPr>
        <p:txBody>
          <a:bodyPr wrap="square" rtlCol="0">
            <a:spAutoFit/>
          </a:bodyPr>
          <a:lstStyle/>
          <a:p>
            <a:r>
              <a:rPr lang="en-US" sz="3600" dirty="0"/>
              <a:t>Framework for </a:t>
            </a:r>
            <a:r>
              <a:rPr lang="en-US" sz="3600" dirty="0" smtClean="0"/>
              <a:t>Continuous </a:t>
            </a:r>
            <a:r>
              <a:rPr lang="en-US" sz="3600" dirty="0"/>
              <a:t>Delivery</a:t>
            </a:r>
          </a:p>
        </p:txBody>
      </p:sp>
      <p:grpSp>
        <p:nvGrpSpPr>
          <p:cNvPr id="37" name="Group 36"/>
          <p:cNvGrpSpPr/>
          <p:nvPr/>
        </p:nvGrpSpPr>
        <p:grpSpPr>
          <a:xfrm>
            <a:off x="5148911" y="1006365"/>
            <a:ext cx="3615597" cy="1066936"/>
            <a:chOff x="2433532" y="4471442"/>
            <a:chExt cx="3615597" cy="1066936"/>
          </a:xfrm>
        </p:grpSpPr>
        <p:sp>
          <p:nvSpPr>
            <p:cNvPr id="28" name="Right Arrow 27"/>
            <p:cNvSpPr/>
            <p:nvPr/>
          </p:nvSpPr>
          <p:spPr>
            <a:xfrm>
              <a:off x="2433532" y="4928778"/>
              <a:ext cx="3615597" cy="609600"/>
            </a:xfrm>
            <a:prstGeom prst="rightArrow">
              <a:avLst/>
            </a:prstGeom>
            <a:solidFill>
              <a:schemeClr val="tx1">
                <a:lumMod val="50000"/>
                <a:lumOff val="5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29" name="TextBox 28"/>
            <p:cNvSpPr txBox="1"/>
            <p:nvPr/>
          </p:nvSpPr>
          <p:spPr>
            <a:xfrm>
              <a:off x="3302612" y="4471442"/>
              <a:ext cx="1877437" cy="646331"/>
            </a:xfrm>
            <a:prstGeom prst="rect">
              <a:avLst/>
            </a:prstGeom>
            <a:noFill/>
          </p:spPr>
          <p:txBody>
            <a:bodyPr wrap="none" rtlCol="0">
              <a:spAutoFit/>
            </a:bodyPr>
            <a:lstStyle/>
            <a:p>
              <a:r>
                <a:rPr lang="en-US" sz="3600" dirty="0" smtClean="0"/>
                <a:t>Become</a:t>
              </a:r>
              <a:endParaRPr lang="en-US" sz="3600" dirty="0"/>
            </a:p>
          </p:txBody>
        </p:sp>
      </p:grpSp>
      <p:sp>
        <p:nvSpPr>
          <p:cNvPr id="34" name="TextBox 33"/>
          <p:cNvSpPr txBox="1"/>
          <p:nvPr/>
        </p:nvSpPr>
        <p:spPr>
          <a:xfrm>
            <a:off x="19284102" y="1216668"/>
            <a:ext cx="3829000" cy="646331"/>
          </a:xfrm>
          <a:prstGeom prst="rect">
            <a:avLst/>
          </a:prstGeom>
          <a:noFill/>
        </p:spPr>
        <p:txBody>
          <a:bodyPr wrap="square" rtlCol="0">
            <a:spAutoFit/>
          </a:bodyPr>
          <a:lstStyle/>
          <a:p>
            <a:r>
              <a:rPr lang="en-US" sz="3600" b="1" dirty="0" smtClean="0"/>
              <a:t>Ranked Backlog</a:t>
            </a:r>
            <a:endParaRPr lang="en-US" sz="3600" b="1" dirty="0"/>
          </a:p>
        </p:txBody>
      </p:sp>
      <p:grpSp>
        <p:nvGrpSpPr>
          <p:cNvPr id="36" name="Group 35"/>
          <p:cNvGrpSpPr/>
          <p:nvPr/>
        </p:nvGrpSpPr>
        <p:grpSpPr>
          <a:xfrm>
            <a:off x="15764044" y="974880"/>
            <a:ext cx="2817603" cy="1129907"/>
            <a:chOff x="13048665" y="4402650"/>
            <a:chExt cx="2817603" cy="1129907"/>
          </a:xfrm>
        </p:grpSpPr>
        <p:sp>
          <p:nvSpPr>
            <p:cNvPr id="33" name="Right Arrow 32"/>
            <p:cNvSpPr/>
            <p:nvPr/>
          </p:nvSpPr>
          <p:spPr>
            <a:xfrm>
              <a:off x="13048665" y="4922957"/>
              <a:ext cx="2817603" cy="609600"/>
            </a:xfrm>
            <a:prstGeom prst="rightArrow">
              <a:avLst/>
            </a:prstGeom>
            <a:solidFill>
              <a:srgbClr val="6BA0C6"/>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35" name="TextBox 34"/>
            <p:cNvSpPr txBox="1"/>
            <p:nvPr/>
          </p:nvSpPr>
          <p:spPr>
            <a:xfrm>
              <a:off x="13364859" y="4402650"/>
              <a:ext cx="2185214" cy="646331"/>
            </a:xfrm>
            <a:prstGeom prst="rect">
              <a:avLst/>
            </a:prstGeom>
            <a:noFill/>
          </p:spPr>
          <p:txBody>
            <a:bodyPr wrap="none" rtlCol="0">
              <a:spAutoFit/>
            </a:bodyPr>
            <a:lstStyle/>
            <a:p>
              <a:r>
                <a:rPr lang="en-US" sz="3600" dirty="0" smtClean="0"/>
                <a:t>Driven By</a:t>
              </a:r>
              <a:endParaRPr lang="en-US" sz="3600" dirty="0"/>
            </a:p>
          </p:txBody>
        </p:sp>
      </p:grpSp>
      <p:sp>
        <p:nvSpPr>
          <p:cNvPr id="38" name="TextBox 37"/>
          <p:cNvSpPr txBox="1"/>
          <p:nvPr/>
        </p:nvSpPr>
        <p:spPr>
          <a:xfrm>
            <a:off x="679982" y="5208721"/>
            <a:ext cx="3571941" cy="1200329"/>
          </a:xfrm>
          <a:prstGeom prst="rect">
            <a:avLst/>
          </a:prstGeom>
          <a:noFill/>
        </p:spPr>
        <p:txBody>
          <a:bodyPr wrap="square" rtlCol="0">
            <a:spAutoFit/>
          </a:bodyPr>
          <a:lstStyle/>
          <a:p>
            <a:r>
              <a:rPr lang="en-US" sz="3600" dirty="0" smtClean="0"/>
              <a:t>Daily Standup</a:t>
            </a:r>
          </a:p>
          <a:p>
            <a:r>
              <a:rPr lang="en-US" sz="3600" dirty="0" smtClean="0"/>
              <a:t>Playback</a:t>
            </a:r>
            <a:endParaRPr lang="en-US" sz="3600" dirty="0"/>
          </a:p>
        </p:txBody>
      </p:sp>
      <p:sp>
        <p:nvSpPr>
          <p:cNvPr id="39" name="TextBox 38"/>
          <p:cNvSpPr txBox="1"/>
          <p:nvPr/>
        </p:nvSpPr>
        <p:spPr>
          <a:xfrm>
            <a:off x="19302659" y="5208721"/>
            <a:ext cx="3889940" cy="646331"/>
          </a:xfrm>
          <a:prstGeom prst="rect">
            <a:avLst/>
          </a:prstGeom>
          <a:noFill/>
        </p:spPr>
        <p:txBody>
          <a:bodyPr wrap="square" rtlCol="0">
            <a:spAutoFit/>
          </a:bodyPr>
          <a:lstStyle/>
          <a:p>
            <a:r>
              <a:rPr lang="en-US" sz="3600" dirty="0" smtClean="0"/>
              <a:t>Prioritize Backlog</a:t>
            </a:r>
            <a:endParaRPr lang="en-US" sz="3600" dirty="0"/>
          </a:p>
        </p:txBody>
      </p:sp>
      <p:sp>
        <p:nvSpPr>
          <p:cNvPr id="40" name="TextBox 39"/>
          <p:cNvSpPr txBox="1"/>
          <p:nvPr/>
        </p:nvSpPr>
        <p:spPr>
          <a:xfrm>
            <a:off x="5335651" y="5208721"/>
            <a:ext cx="3571941" cy="646331"/>
          </a:xfrm>
          <a:prstGeom prst="rect">
            <a:avLst/>
          </a:prstGeom>
          <a:noFill/>
        </p:spPr>
        <p:txBody>
          <a:bodyPr wrap="square" rtlCol="0">
            <a:spAutoFit/>
          </a:bodyPr>
          <a:lstStyle/>
          <a:p>
            <a:r>
              <a:rPr lang="en-US" sz="3600" dirty="0" smtClean="0"/>
              <a:t>Daily Standup</a:t>
            </a:r>
          </a:p>
        </p:txBody>
      </p:sp>
      <p:sp>
        <p:nvSpPr>
          <p:cNvPr id="41" name="TextBox 40"/>
          <p:cNvSpPr txBox="1"/>
          <p:nvPr/>
        </p:nvSpPr>
        <p:spPr>
          <a:xfrm>
            <a:off x="9991320" y="5208721"/>
            <a:ext cx="3571941" cy="1200329"/>
          </a:xfrm>
          <a:prstGeom prst="rect">
            <a:avLst/>
          </a:prstGeom>
          <a:noFill/>
        </p:spPr>
        <p:txBody>
          <a:bodyPr wrap="square" rtlCol="0">
            <a:spAutoFit/>
          </a:bodyPr>
          <a:lstStyle/>
          <a:p>
            <a:r>
              <a:rPr lang="en-US" sz="3600" dirty="0" smtClean="0"/>
              <a:t>Daily Standup</a:t>
            </a:r>
          </a:p>
          <a:p>
            <a:r>
              <a:rPr lang="en-US" sz="3600" dirty="0" smtClean="0"/>
              <a:t>Content Review</a:t>
            </a:r>
          </a:p>
        </p:txBody>
      </p:sp>
      <p:sp>
        <p:nvSpPr>
          <p:cNvPr id="42" name="TextBox 41"/>
          <p:cNvSpPr txBox="1"/>
          <p:nvPr/>
        </p:nvSpPr>
        <p:spPr>
          <a:xfrm>
            <a:off x="14646990" y="5208721"/>
            <a:ext cx="3571941" cy="646331"/>
          </a:xfrm>
          <a:prstGeom prst="rect">
            <a:avLst/>
          </a:prstGeom>
          <a:noFill/>
        </p:spPr>
        <p:txBody>
          <a:bodyPr wrap="square" rtlCol="0">
            <a:spAutoFit/>
          </a:bodyPr>
          <a:lstStyle/>
          <a:p>
            <a:r>
              <a:rPr lang="en-US" sz="3600" dirty="0" smtClean="0"/>
              <a:t>Daily Standup</a:t>
            </a:r>
          </a:p>
        </p:txBody>
      </p:sp>
      <p:sp>
        <p:nvSpPr>
          <p:cNvPr id="43" name="Left-Right Arrow 42"/>
          <p:cNvSpPr/>
          <p:nvPr/>
        </p:nvSpPr>
        <p:spPr>
          <a:xfrm>
            <a:off x="50205" y="6063753"/>
            <a:ext cx="23949012" cy="1182013"/>
          </a:xfrm>
          <a:prstGeom prst="leftRightArrow">
            <a:avLst/>
          </a:prstGeom>
          <a:solidFill>
            <a:srgbClr val="6BA0C6"/>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3200" dirty="0" smtClean="0">
                <a:solidFill>
                  <a:srgbClr val="FFFFFF"/>
                </a:solidFill>
              </a:rPr>
              <a:t>New Content &amp; Capabilities Continuously pushed to production </a:t>
            </a:r>
            <a:endParaRPr lang="en-US" sz="3200" dirty="0">
              <a:solidFill>
                <a:srgbClr val="FFFFFF"/>
              </a:solidFill>
            </a:endParaRPr>
          </a:p>
        </p:txBody>
      </p:sp>
      <p:sp>
        <p:nvSpPr>
          <p:cNvPr id="47" name="Right Arrow 46"/>
          <p:cNvSpPr/>
          <p:nvPr/>
        </p:nvSpPr>
        <p:spPr>
          <a:xfrm>
            <a:off x="6098488" y="10454445"/>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48" name="TextBox 47"/>
          <p:cNvSpPr txBox="1"/>
          <p:nvPr/>
        </p:nvSpPr>
        <p:spPr>
          <a:xfrm>
            <a:off x="3734088" y="10253498"/>
            <a:ext cx="1802096" cy="584775"/>
          </a:xfrm>
          <a:prstGeom prst="rect">
            <a:avLst/>
          </a:prstGeom>
          <a:noFill/>
        </p:spPr>
        <p:txBody>
          <a:bodyPr wrap="none" rtlCol="0">
            <a:spAutoFit/>
          </a:bodyPr>
          <a:lstStyle/>
          <a:p>
            <a:r>
              <a:rPr lang="en-US" sz="3200" dirty="0" smtClean="0"/>
              <a:t>Proposal</a:t>
            </a:r>
            <a:endParaRPr lang="en-US" sz="3200" dirty="0"/>
          </a:p>
        </p:txBody>
      </p:sp>
      <p:sp>
        <p:nvSpPr>
          <p:cNvPr id="49" name="Rounded Rectangle 48"/>
          <p:cNvSpPr/>
          <p:nvPr/>
        </p:nvSpPr>
        <p:spPr>
          <a:xfrm>
            <a:off x="225131" y="10216717"/>
            <a:ext cx="3117470" cy="658336"/>
          </a:xfrm>
          <a:prstGeom prst="roundRect">
            <a:avLst/>
          </a:prstGeom>
          <a:solidFill>
            <a:srgbClr val="6BA0C6"/>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3200" dirty="0" smtClean="0">
                <a:solidFill>
                  <a:srgbClr val="FFFFFF"/>
                </a:solidFill>
              </a:rPr>
              <a:t>Site Content</a:t>
            </a:r>
            <a:endParaRPr lang="en-US" sz="3200" dirty="0">
              <a:solidFill>
                <a:srgbClr val="FFFFFF"/>
              </a:solidFill>
            </a:endParaRPr>
          </a:p>
        </p:txBody>
      </p:sp>
      <p:sp>
        <p:nvSpPr>
          <p:cNvPr id="50" name="Right Arrow 49"/>
          <p:cNvSpPr/>
          <p:nvPr/>
        </p:nvSpPr>
        <p:spPr>
          <a:xfrm>
            <a:off x="9209882" y="10454445"/>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51" name="TextBox 50"/>
          <p:cNvSpPr txBox="1"/>
          <p:nvPr/>
        </p:nvSpPr>
        <p:spPr>
          <a:xfrm>
            <a:off x="7117992" y="10007276"/>
            <a:ext cx="1529586" cy="1077218"/>
          </a:xfrm>
          <a:prstGeom prst="rect">
            <a:avLst/>
          </a:prstGeom>
          <a:noFill/>
        </p:spPr>
        <p:txBody>
          <a:bodyPr wrap="none" rtlCol="0">
            <a:spAutoFit/>
          </a:bodyPr>
          <a:lstStyle/>
          <a:p>
            <a:r>
              <a:rPr lang="en-US" sz="3200" dirty="0" smtClean="0"/>
              <a:t>Review</a:t>
            </a:r>
          </a:p>
          <a:p>
            <a:r>
              <a:rPr lang="en-US" sz="3200" dirty="0" smtClean="0"/>
              <a:t>Board</a:t>
            </a:r>
            <a:endParaRPr lang="en-US" sz="3200" dirty="0"/>
          </a:p>
        </p:txBody>
      </p:sp>
      <p:sp>
        <p:nvSpPr>
          <p:cNvPr id="52" name="TextBox 51"/>
          <p:cNvSpPr txBox="1"/>
          <p:nvPr/>
        </p:nvSpPr>
        <p:spPr>
          <a:xfrm>
            <a:off x="16269432" y="10253498"/>
            <a:ext cx="1255472" cy="584775"/>
          </a:xfrm>
          <a:prstGeom prst="rect">
            <a:avLst/>
          </a:prstGeom>
          <a:noFill/>
        </p:spPr>
        <p:txBody>
          <a:bodyPr wrap="none" rtlCol="0">
            <a:spAutoFit/>
          </a:bodyPr>
          <a:lstStyle/>
          <a:p>
            <a:r>
              <a:rPr lang="en-US" sz="3200" dirty="0" smtClean="0"/>
              <a:t>Editor</a:t>
            </a:r>
            <a:endParaRPr lang="en-US" sz="3200" dirty="0"/>
          </a:p>
        </p:txBody>
      </p:sp>
      <p:sp>
        <p:nvSpPr>
          <p:cNvPr id="53" name="TextBox 52"/>
          <p:cNvSpPr txBox="1"/>
          <p:nvPr/>
        </p:nvSpPr>
        <p:spPr>
          <a:xfrm>
            <a:off x="19106712" y="10007276"/>
            <a:ext cx="1529586" cy="1077218"/>
          </a:xfrm>
          <a:prstGeom prst="rect">
            <a:avLst/>
          </a:prstGeom>
          <a:noFill/>
        </p:spPr>
        <p:txBody>
          <a:bodyPr wrap="none" rtlCol="0">
            <a:spAutoFit/>
          </a:bodyPr>
          <a:lstStyle/>
          <a:p>
            <a:r>
              <a:rPr lang="en-US" sz="3200" dirty="0" smtClean="0"/>
              <a:t>SME</a:t>
            </a:r>
          </a:p>
          <a:p>
            <a:r>
              <a:rPr lang="en-US" sz="3200" dirty="0" smtClean="0"/>
              <a:t>Review</a:t>
            </a:r>
            <a:endParaRPr lang="en-US" sz="3200" dirty="0"/>
          </a:p>
        </p:txBody>
      </p:sp>
      <p:sp>
        <p:nvSpPr>
          <p:cNvPr id="54" name="TextBox 53"/>
          <p:cNvSpPr txBox="1"/>
          <p:nvPr/>
        </p:nvSpPr>
        <p:spPr>
          <a:xfrm>
            <a:off x="10229386" y="10007276"/>
            <a:ext cx="1346844" cy="1077218"/>
          </a:xfrm>
          <a:prstGeom prst="rect">
            <a:avLst/>
          </a:prstGeom>
          <a:noFill/>
        </p:spPr>
        <p:txBody>
          <a:bodyPr wrap="none" rtlCol="0">
            <a:spAutoFit/>
          </a:bodyPr>
          <a:lstStyle/>
          <a:p>
            <a:r>
              <a:rPr lang="en-US" sz="3200" dirty="0" smtClean="0"/>
              <a:t>SME </a:t>
            </a:r>
          </a:p>
          <a:p>
            <a:r>
              <a:rPr lang="en-US" sz="3200" dirty="0" smtClean="0"/>
              <a:t>Writes</a:t>
            </a:r>
            <a:endParaRPr lang="en-US" sz="3200" dirty="0"/>
          </a:p>
        </p:txBody>
      </p:sp>
      <p:sp>
        <p:nvSpPr>
          <p:cNvPr id="55" name="TextBox 54"/>
          <p:cNvSpPr txBox="1"/>
          <p:nvPr/>
        </p:nvSpPr>
        <p:spPr>
          <a:xfrm>
            <a:off x="13158038" y="10007276"/>
            <a:ext cx="1529586" cy="1077218"/>
          </a:xfrm>
          <a:prstGeom prst="rect">
            <a:avLst/>
          </a:prstGeom>
          <a:noFill/>
        </p:spPr>
        <p:txBody>
          <a:bodyPr wrap="none" rtlCol="0">
            <a:spAutoFit/>
          </a:bodyPr>
          <a:lstStyle/>
          <a:p>
            <a:r>
              <a:rPr lang="en-US" sz="3200" dirty="0" smtClean="0"/>
              <a:t>Review</a:t>
            </a:r>
          </a:p>
          <a:p>
            <a:r>
              <a:rPr lang="en-US" sz="3200" dirty="0" smtClean="0"/>
              <a:t>Board</a:t>
            </a:r>
            <a:endParaRPr lang="en-US" sz="3200" dirty="0"/>
          </a:p>
        </p:txBody>
      </p:sp>
      <p:sp>
        <p:nvSpPr>
          <p:cNvPr id="56" name="Right Arrow 55"/>
          <p:cNvSpPr/>
          <p:nvPr/>
        </p:nvSpPr>
        <p:spPr>
          <a:xfrm>
            <a:off x="12138534" y="10454445"/>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57" name="Right Arrow 56"/>
          <p:cNvSpPr/>
          <p:nvPr/>
        </p:nvSpPr>
        <p:spPr>
          <a:xfrm>
            <a:off x="15249928" y="10454445"/>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58" name="Right Arrow 57"/>
          <p:cNvSpPr/>
          <p:nvPr/>
        </p:nvSpPr>
        <p:spPr>
          <a:xfrm>
            <a:off x="18087208" y="10454445"/>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59" name="Rounded Rectangle 58"/>
          <p:cNvSpPr/>
          <p:nvPr/>
        </p:nvSpPr>
        <p:spPr>
          <a:xfrm>
            <a:off x="225131" y="11915364"/>
            <a:ext cx="3117470" cy="658336"/>
          </a:xfrm>
          <a:prstGeom prst="roundRect">
            <a:avLst/>
          </a:prstGeom>
          <a:solidFill>
            <a:srgbClr val="6BA0C6"/>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3200" dirty="0" smtClean="0">
                <a:solidFill>
                  <a:srgbClr val="FFFFFF"/>
                </a:solidFill>
              </a:rPr>
              <a:t>Site Features</a:t>
            </a:r>
            <a:endParaRPr lang="en-US" sz="3200" dirty="0">
              <a:solidFill>
                <a:srgbClr val="FFFFFF"/>
              </a:solidFill>
            </a:endParaRPr>
          </a:p>
        </p:txBody>
      </p:sp>
      <p:sp>
        <p:nvSpPr>
          <p:cNvPr id="60" name="Right Arrow 59"/>
          <p:cNvSpPr/>
          <p:nvPr/>
        </p:nvSpPr>
        <p:spPr>
          <a:xfrm>
            <a:off x="5997899" y="12153092"/>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61" name="TextBox 60"/>
          <p:cNvSpPr txBox="1"/>
          <p:nvPr/>
        </p:nvSpPr>
        <p:spPr>
          <a:xfrm>
            <a:off x="3734088" y="11952145"/>
            <a:ext cx="1802096" cy="584775"/>
          </a:xfrm>
          <a:prstGeom prst="rect">
            <a:avLst/>
          </a:prstGeom>
          <a:noFill/>
        </p:spPr>
        <p:txBody>
          <a:bodyPr wrap="none" rtlCol="0">
            <a:spAutoFit/>
          </a:bodyPr>
          <a:lstStyle/>
          <a:p>
            <a:r>
              <a:rPr lang="en-US" sz="3200" dirty="0" smtClean="0"/>
              <a:t>Proposal</a:t>
            </a:r>
            <a:endParaRPr lang="en-US" sz="3200" dirty="0"/>
          </a:p>
        </p:txBody>
      </p:sp>
      <p:sp>
        <p:nvSpPr>
          <p:cNvPr id="62" name="Right Arrow 61"/>
          <p:cNvSpPr/>
          <p:nvPr/>
        </p:nvSpPr>
        <p:spPr>
          <a:xfrm>
            <a:off x="9158183" y="12153092"/>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63" name="TextBox 62"/>
          <p:cNvSpPr txBox="1"/>
          <p:nvPr/>
        </p:nvSpPr>
        <p:spPr>
          <a:xfrm>
            <a:off x="6916814" y="11705923"/>
            <a:ext cx="1779654" cy="1077218"/>
          </a:xfrm>
          <a:prstGeom prst="rect">
            <a:avLst/>
          </a:prstGeom>
          <a:noFill/>
        </p:spPr>
        <p:txBody>
          <a:bodyPr wrap="none" rtlCol="0">
            <a:spAutoFit/>
          </a:bodyPr>
          <a:lstStyle/>
          <a:p>
            <a:r>
              <a:rPr lang="en-US" sz="3200" dirty="0" smtClean="0"/>
              <a:t>Prioritize</a:t>
            </a:r>
          </a:p>
          <a:p>
            <a:r>
              <a:rPr lang="en-US" sz="3200" dirty="0" smtClean="0"/>
              <a:t>Backlog</a:t>
            </a:r>
            <a:endParaRPr lang="en-US" sz="3200" dirty="0"/>
          </a:p>
        </p:txBody>
      </p:sp>
      <p:sp>
        <p:nvSpPr>
          <p:cNvPr id="64" name="TextBox 63"/>
          <p:cNvSpPr txBox="1"/>
          <p:nvPr/>
        </p:nvSpPr>
        <p:spPr>
          <a:xfrm>
            <a:off x="16147597" y="11798256"/>
            <a:ext cx="1779654" cy="892552"/>
          </a:xfrm>
          <a:prstGeom prst="rect">
            <a:avLst/>
          </a:prstGeom>
          <a:noFill/>
        </p:spPr>
        <p:txBody>
          <a:bodyPr wrap="none" rtlCol="0">
            <a:spAutoFit/>
          </a:bodyPr>
          <a:lstStyle/>
          <a:p>
            <a:r>
              <a:rPr lang="en-US" sz="3200" dirty="0" smtClean="0"/>
              <a:t>Code</a:t>
            </a:r>
          </a:p>
          <a:p>
            <a:r>
              <a:rPr lang="en-US" sz="2000" dirty="0" err="1" smtClean="0"/>
              <a:t>AutomateTest</a:t>
            </a:r>
            <a:endParaRPr lang="en-US" sz="2000" dirty="0" smtClean="0"/>
          </a:p>
        </p:txBody>
      </p:sp>
      <p:sp>
        <p:nvSpPr>
          <p:cNvPr id="65" name="TextBox 64"/>
          <p:cNvSpPr txBox="1"/>
          <p:nvPr/>
        </p:nvSpPr>
        <p:spPr>
          <a:xfrm>
            <a:off x="22218102" y="11952145"/>
            <a:ext cx="1848583" cy="584775"/>
          </a:xfrm>
          <a:prstGeom prst="rect">
            <a:avLst/>
          </a:prstGeom>
          <a:noFill/>
        </p:spPr>
        <p:txBody>
          <a:bodyPr wrap="none" rtlCol="0">
            <a:spAutoFit/>
          </a:bodyPr>
          <a:lstStyle/>
          <a:p>
            <a:r>
              <a:rPr lang="en-US" sz="3200" dirty="0" smtClean="0"/>
              <a:t>Playback</a:t>
            </a:r>
            <a:endParaRPr lang="en-US" sz="3200" dirty="0"/>
          </a:p>
        </p:txBody>
      </p:sp>
      <p:sp>
        <p:nvSpPr>
          <p:cNvPr id="66" name="TextBox 65"/>
          <p:cNvSpPr txBox="1"/>
          <p:nvPr/>
        </p:nvSpPr>
        <p:spPr>
          <a:xfrm>
            <a:off x="10077098" y="11952145"/>
            <a:ext cx="1460656" cy="584775"/>
          </a:xfrm>
          <a:prstGeom prst="rect">
            <a:avLst/>
          </a:prstGeom>
          <a:noFill/>
        </p:spPr>
        <p:txBody>
          <a:bodyPr wrap="none" rtlCol="0">
            <a:spAutoFit/>
          </a:bodyPr>
          <a:lstStyle/>
          <a:p>
            <a:r>
              <a:rPr lang="en-US" sz="3200" dirty="0" smtClean="0"/>
              <a:t>Design</a:t>
            </a:r>
            <a:endParaRPr lang="en-US" sz="3200" dirty="0"/>
          </a:p>
        </p:txBody>
      </p:sp>
      <p:sp>
        <p:nvSpPr>
          <p:cNvPr id="67" name="TextBox 66"/>
          <p:cNvSpPr txBox="1"/>
          <p:nvPr/>
        </p:nvSpPr>
        <p:spPr>
          <a:xfrm>
            <a:off x="12918384" y="11952145"/>
            <a:ext cx="1848583" cy="584775"/>
          </a:xfrm>
          <a:prstGeom prst="rect">
            <a:avLst/>
          </a:prstGeom>
          <a:noFill/>
        </p:spPr>
        <p:txBody>
          <a:bodyPr wrap="none" rtlCol="0">
            <a:spAutoFit/>
          </a:bodyPr>
          <a:lstStyle/>
          <a:p>
            <a:r>
              <a:rPr lang="en-US" sz="3200" dirty="0" smtClean="0"/>
              <a:t>Playback</a:t>
            </a:r>
          </a:p>
        </p:txBody>
      </p:sp>
      <p:sp>
        <p:nvSpPr>
          <p:cNvPr id="68" name="Right Arrow 67"/>
          <p:cNvSpPr/>
          <p:nvPr/>
        </p:nvSpPr>
        <p:spPr>
          <a:xfrm>
            <a:off x="11999469" y="12153092"/>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69" name="Right Arrow 68"/>
          <p:cNvSpPr/>
          <p:nvPr/>
        </p:nvSpPr>
        <p:spPr>
          <a:xfrm>
            <a:off x="15228682" y="12153092"/>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70" name="Right Arrow 69"/>
          <p:cNvSpPr/>
          <p:nvPr/>
        </p:nvSpPr>
        <p:spPr>
          <a:xfrm>
            <a:off x="21299182" y="12153092"/>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71" name="TextBox 70"/>
          <p:cNvSpPr txBox="1"/>
          <p:nvPr/>
        </p:nvSpPr>
        <p:spPr>
          <a:xfrm>
            <a:off x="22218102" y="10253498"/>
            <a:ext cx="1848583" cy="584775"/>
          </a:xfrm>
          <a:prstGeom prst="rect">
            <a:avLst/>
          </a:prstGeom>
          <a:noFill/>
        </p:spPr>
        <p:txBody>
          <a:bodyPr wrap="none" rtlCol="0">
            <a:spAutoFit/>
          </a:bodyPr>
          <a:lstStyle/>
          <a:p>
            <a:r>
              <a:rPr lang="en-US" sz="3200" dirty="0" smtClean="0"/>
              <a:t>Playback</a:t>
            </a:r>
            <a:endParaRPr lang="en-US" sz="3200" dirty="0"/>
          </a:p>
        </p:txBody>
      </p:sp>
      <p:sp>
        <p:nvSpPr>
          <p:cNvPr id="72" name="Right Arrow 71"/>
          <p:cNvSpPr/>
          <p:nvPr/>
        </p:nvSpPr>
        <p:spPr>
          <a:xfrm>
            <a:off x="21198602" y="10454445"/>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73" name="TextBox 72"/>
          <p:cNvSpPr txBox="1"/>
          <p:nvPr/>
        </p:nvSpPr>
        <p:spPr>
          <a:xfrm>
            <a:off x="19307881" y="11705923"/>
            <a:ext cx="1529586" cy="1077218"/>
          </a:xfrm>
          <a:prstGeom prst="rect">
            <a:avLst/>
          </a:prstGeom>
          <a:noFill/>
        </p:spPr>
        <p:txBody>
          <a:bodyPr wrap="none" rtlCol="0">
            <a:spAutoFit/>
          </a:bodyPr>
          <a:lstStyle/>
          <a:p>
            <a:r>
              <a:rPr lang="en-US" sz="3200" dirty="0" smtClean="0"/>
              <a:t>Code</a:t>
            </a:r>
          </a:p>
          <a:p>
            <a:r>
              <a:rPr lang="en-US" sz="3200" dirty="0" smtClean="0"/>
              <a:t>Review</a:t>
            </a:r>
            <a:endParaRPr lang="en-US" sz="3200" dirty="0"/>
          </a:p>
        </p:txBody>
      </p:sp>
      <p:sp>
        <p:nvSpPr>
          <p:cNvPr id="74" name="Right Arrow 73"/>
          <p:cNvSpPr/>
          <p:nvPr/>
        </p:nvSpPr>
        <p:spPr>
          <a:xfrm>
            <a:off x="18388966" y="12153092"/>
            <a:ext cx="457200" cy="182880"/>
          </a:xfrm>
          <a:prstGeom prst="rightArrow">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
        <p:nvSpPr>
          <p:cNvPr id="77" name="Rectangle 76"/>
          <p:cNvSpPr/>
          <p:nvPr/>
        </p:nvSpPr>
        <p:spPr>
          <a:xfrm>
            <a:off x="629778" y="682583"/>
            <a:ext cx="22871945" cy="1714500"/>
          </a:xfrm>
          <a:prstGeom prst="rect">
            <a:avLst/>
          </a:prstGeom>
          <a:noFill/>
          <a:ln w="12700" cap="flat">
            <a:solidFill>
              <a:srgbClr val="6BA0C6"/>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endParaRPr lang="en-US" sz="3200">
              <a:solidFill>
                <a:srgbClr val="FFFFFF"/>
              </a:solidFill>
            </a:endParaRPr>
          </a:p>
        </p:txBody>
      </p:sp>
    </p:spTree>
    <p:extLst>
      <p:ext uri="{BB962C8B-B14F-4D97-AF65-F5344CB8AC3E}">
        <p14:creationId xmlns:p14="http://schemas.microsoft.com/office/powerpoint/2010/main" val="167373278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a:ea typeface="MS PGothic" charset="-128"/>
              </a:rPr>
              <a:t>Open Tool Chain Strategy:  </a:t>
            </a:r>
            <a:br>
              <a:rPr lang="en-US" altLang="en-US">
                <a:ea typeface="MS PGothic" charset="-128"/>
              </a:rPr>
            </a:br>
            <a:r>
              <a:rPr lang="en-US" altLang="en-US" sz="4800">
                <a:ea typeface="MS PGothic" charset="-128"/>
              </a:rPr>
              <a:t>Allow developers to use the tools they love – </a:t>
            </a:r>
            <a:r>
              <a:rPr lang="en-US" altLang="en-US" sz="4267">
                <a:ea typeface="MS PGothic" charset="-128"/>
              </a:rPr>
              <a:t>from IBM, Open Source, or Third Party</a:t>
            </a:r>
            <a:endParaRPr lang="en-US" altLang="en-US" sz="6400">
              <a:ea typeface="MS PGothic" charset="-128"/>
            </a:endParaRPr>
          </a:p>
        </p:txBody>
      </p:sp>
      <p:sp>
        <p:nvSpPr>
          <p:cNvPr id="27651" name="Slide Number Placeholder 3"/>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1981225" indent="-762010">
              <a:defRPr>
                <a:solidFill>
                  <a:schemeClr val="tx1"/>
                </a:solidFill>
                <a:latin typeface="Arial" charset="0"/>
                <a:ea typeface="MS PGothic" charset="-128"/>
              </a:defRPr>
            </a:lvl2pPr>
            <a:lvl3pPr marL="3048038" indent="-609608">
              <a:defRPr>
                <a:solidFill>
                  <a:schemeClr val="tx1"/>
                </a:solidFill>
                <a:latin typeface="Arial" charset="0"/>
                <a:ea typeface="MS PGothic" charset="-128"/>
              </a:defRPr>
            </a:lvl3pPr>
            <a:lvl4pPr marL="4267253" indent="-609608">
              <a:defRPr>
                <a:solidFill>
                  <a:schemeClr val="tx1"/>
                </a:solidFill>
                <a:latin typeface="Arial" charset="0"/>
                <a:ea typeface="MS PGothic" charset="-128"/>
              </a:defRPr>
            </a:lvl4pPr>
            <a:lvl5pPr marL="5486469" indent="-609608">
              <a:defRPr>
                <a:solidFill>
                  <a:schemeClr val="tx1"/>
                </a:solidFill>
                <a:latin typeface="Arial" charset="0"/>
                <a:ea typeface="MS PGothic" charset="-128"/>
              </a:defRPr>
            </a:lvl5pPr>
            <a:lvl6pPr marL="6705684" indent="-609608" defTabSz="1219215" eaLnBrk="0" fontAlgn="base" hangingPunct="0">
              <a:spcBef>
                <a:spcPct val="0"/>
              </a:spcBef>
              <a:spcAft>
                <a:spcPct val="0"/>
              </a:spcAft>
              <a:defRPr>
                <a:solidFill>
                  <a:schemeClr val="tx1"/>
                </a:solidFill>
                <a:latin typeface="Arial" charset="0"/>
                <a:ea typeface="MS PGothic" charset="-128"/>
              </a:defRPr>
            </a:lvl6pPr>
            <a:lvl7pPr marL="7924899" indent="-609608" defTabSz="1219215" eaLnBrk="0" fontAlgn="base" hangingPunct="0">
              <a:spcBef>
                <a:spcPct val="0"/>
              </a:spcBef>
              <a:spcAft>
                <a:spcPct val="0"/>
              </a:spcAft>
              <a:defRPr>
                <a:solidFill>
                  <a:schemeClr val="tx1"/>
                </a:solidFill>
                <a:latin typeface="Arial" charset="0"/>
                <a:ea typeface="MS PGothic" charset="-128"/>
              </a:defRPr>
            </a:lvl7pPr>
            <a:lvl8pPr marL="9144114" indent="-609608" defTabSz="1219215" eaLnBrk="0" fontAlgn="base" hangingPunct="0">
              <a:spcBef>
                <a:spcPct val="0"/>
              </a:spcBef>
              <a:spcAft>
                <a:spcPct val="0"/>
              </a:spcAft>
              <a:defRPr>
                <a:solidFill>
                  <a:schemeClr val="tx1"/>
                </a:solidFill>
                <a:latin typeface="Arial" charset="0"/>
                <a:ea typeface="MS PGothic" charset="-128"/>
              </a:defRPr>
            </a:lvl8pPr>
            <a:lvl9pPr marL="10363330" indent="-609608" defTabSz="1219215" eaLnBrk="0" fontAlgn="base" hangingPunct="0">
              <a:spcBef>
                <a:spcPct val="0"/>
              </a:spcBef>
              <a:spcAft>
                <a:spcPct val="0"/>
              </a:spcAft>
              <a:defRPr>
                <a:solidFill>
                  <a:schemeClr val="tx1"/>
                </a:solidFill>
                <a:latin typeface="Arial" charset="0"/>
                <a:ea typeface="MS PGothic" charset="-128"/>
              </a:defRPr>
            </a:lvl9pPr>
          </a:lstStyle>
          <a:p>
            <a:fld id="{64707EDF-82B4-DC49-9DE3-DCE0F764F156}" type="slidenum">
              <a:rPr lang="en-US" altLang="en-US">
                <a:solidFill>
                  <a:srgbClr val="5AAAFA"/>
                </a:solidFill>
              </a:rPr>
              <a:pPr/>
              <a:t>52</a:t>
            </a:fld>
            <a:endParaRPr lang="en-US" altLang="en-US">
              <a:solidFill>
                <a:srgbClr val="5AAAFA"/>
              </a:solidFill>
            </a:endParaRPr>
          </a:p>
        </p:txBody>
      </p:sp>
      <p:grpSp>
        <p:nvGrpSpPr>
          <p:cNvPr id="27652" name="Group 74"/>
          <p:cNvGrpSpPr>
            <a:grpSpLocks/>
          </p:cNvGrpSpPr>
          <p:nvPr/>
        </p:nvGrpSpPr>
        <p:grpSpPr bwMode="auto">
          <a:xfrm>
            <a:off x="5283200" y="3818472"/>
            <a:ext cx="1680635" cy="1410278"/>
            <a:chOff x="2057510" y="1487317"/>
            <a:chExt cx="631257" cy="529330"/>
          </a:xfrm>
        </p:grpSpPr>
        <p:sp>
          <p:nvSpPr>
            <p:cNvPr id="27739" name="Shape 847"/>
            <p:cNvSpPr>
              <a:spLocks noChangeArrowheads="1"/>
            </p:cNvSpPr>
            <p:nvPr/>
          </p:nvSpPr>
          <p:spPr bwMode="auto">
            <a:xfrm>
              <a:off x="2057510" y="1841466"/>
              <a:ext cx="631257" cy="175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TeaLeaf</a:t>
              </a:r>
            </a:p>
          </p:txBody>
        </p:sp>
        <p:pic>
          <p:nvPicPr>
            <p:cNvPr id="27740" name="Picture 67" descr="tealeaf.tiff"/>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2096039" y="1487317"/>
              <a:ext cx="538968" cy="36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3" name="Group 173"/>
          <p:cNvGrpSpPr>
            <a:grpSpLocks/>
          </p:cNvGrpSpPr>
          <p:nvPr/>
        </p:nvGrpSpPr>
        <p:grpSpPr bwMode="auto">
          <a:xfrm>
            <a:off x="16179800" y="9072037"/>
            <a:ext cx="1883835" cy="1946672"/>
            <a:chOff x="8129557" y="3667263"/>
            <a:chExt cx="706631" cy="729513"/>
          </a:xfrm>
        </p:grpSpPr>
        <p:sp>
          <p:nvSpPr>
            <p:cNvPr id="27737" name="Shape 831"/>
            <p:cNvSpPr>
              <a:spLocks noChangeArrowheads="1"/>
            </p:cNvSpPr>
            <p:nvPr/>
          </p:nvSpPr>
          <p:spPr bwMode="auto">
            <a:xfrm>
              <a:off x="8129557" y="4098866"/>
              <a:ext cx="706631" cy="29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Delivery Pipeline</a:t>
              </a:r>
            </a:p>
          </p:txBody>
        </p:sp>
        <p:pic>
          <p:nvPicPr>
            <p:cNvPr id="27738" name="Picture 172" descr="Delivery Pipeline.tif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152729" y="3667263"/>
              <a:ext cx="632684" cy="44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4" name="Group 123"/>
          <p:cNvGrpSpPr>
            <a:grpSpLocks/>
          </p:cNvGrpSpPr>
          <p:nvPr/>
        </p:nvGrpSpPr>
        <p:grpSpPr bwMode="auto">
          <a:xfrm>
            <a:off x="5981703" y="6079065"/>
            <a:ext cx="1680632" cy="1866121"/>
            <a:chOff x="2255837" y="2684906"/>
            <a:chExt cx="631257" cy="698578"/>
          </a:xfrm>
        </p:grpSpPr>
        <p:sp>
          <p:nvSpPr>
            <p:cNvPr id="27735" name="Shape 847"/>
            <p:cNvSpPr>
              <a:spLocks noChangeArrowheads="1"/>
            </p:cNvSpPr>
            <p:nvPr/>
          </p:nvSpPr>
          <p:spPr bwMode="auto">
            <a:xfrm>
              <a:off x="2255837" y="3085893"/>
              <a:ext cx="631257" cy="29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Logging</a:t>
              </a:r>
            </a:p>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Metrics</a:t>
              </a:r>
            </a:p>
          </p:txBody>
        </p:sp>
        <p:pic>
          <p:nvPicPr>
            <p:cNvPr id="27736" name="Picture 121" descr="Generic Bluemix Icon.tiff"/>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356169" y="2684906"/>
              <a:ext cx="425823" cy="4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5" name="Group 129"/>
          <p:cNvGrpSpPr>
            <a:grpSpLocks/>
          </p:cNvGrpSpPr>
          <p:nvPr/>
        </p:nvGrpSpPr>
        <p:grpSpPr bwMode="auto">
          <a:xfrm>
            <a:off x="6646335" y="9059330"/>
            <a:ext cx="2044701" cy="1972354"/>
            <a:chOff x="2036568" y="3811423"/>
            <a:chExt cx="767692" cy="739400"/>
          </a:xfrm>
        </p:grpSpPr>
        <p:sp>
          <p:nvSpPr>
            <p:cNvPr id="27733" name="Shape 849"/>
            <p:cNvSpPr>
              <a:spLocks noChangeArrowheads="1"/>
            </p:cNvSpPr>
            <p:nvPr/>
          </p:nvSpPr>
          <p:spPr bwMode="auto">
            <a:xfrm>
              <a:off x="2036568" y="4252807"/>
              <a:ext cx="767692" cy="29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Monitoring and Analytics</a:t>
              </a:r>
            </a:p>
          </p:txBody>
        </p:sp>
        <p:pic>
          <p:nvPicPr>
            <p:cNvPr id="27734" name="Picture 126" descr="Monitoring and Analytics.tiff"/>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168688" y="3811423"/>
              <a:ext cx="524536" cy="462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56" name="Group 81"/>
          <p:cNvGrpSpPr>
            <a:grpSpLocks/>
          </p:cNvGrpSpPr>
          <p:nvPr/>
        </p:nvGrpSpPr>
        <p:grpSpPr bwMode="auto">
          <a:xfrm>
            <a:off x="7518400" y="2192867"/>
            <a:ext cx="8534400" cy="8331200"/>
            <a:chOff x="2259125" y="361950"/>
            <a:chExt cx="4586327" cy="4402137"/>
          </a:xfrm>
        </p:grpSpPr>
        <p:grpSp>
          <p:nvGrpSpPr>
            <p:cNvPr id="27728" name="Group 3"/>
            <p:cNvGrpSpPr>
              <a:grpSpLocks/>
            </p:cNvGrpSpPr>
            <p:nvPr/>
          </p:nvGrpSpPr>
          <p:grpSpPr bwMode="auto">
            <a:xfrm>
              <a:off x="2259125" y="361950"/>
              <a:ext cx="4586327" cy="4402137"/>
              <a:chOff x="3021576" y="1203463"/>
              <a:chExt cx="2752492" cy="2846279"/>
            </a:xfrm>
          </p:grpSpPr>
          <p:sp>
            <p:nvSpPr>
              <p:cNvPr id="22" name="Oval 21"/>
              <p:cNvSpPr/>
              <p:nvPr/>
            </p:nvSpPr>
            <p:spPr>
              <a:xfrm>
                <a:off x="3021576" y="1203463"/>
                <a:ext cx="2752492" cy="2846279"/>
              </a:xfrm>
              <a:prstGeom prst="ellipse">
                <a:avLst/>
              </a:prstGeom>
              <a:solidFill>
                <a:srgbClr val="83D1F5">
                  <a:lumMod val="75000"/>
                </a:srgbClr>
              </a:solidFill>
              <a:ln w="9525" cap="flat" cmpd="sng" algn="ctr">
                <a:noFill/>
                <a:prstDash val="solid"/>
              </a:ln>
              <a:effectLst/>
            </p:spPr>
            <p:txBody>
              <a:bodyPr anchor="ctr"/>
              <a:lstStyle/>
              <a:p>
                <a:pPr algn="ctr" defTabSz="1828823" eaLnBrk="0">
                  <a:defRPr/>
                </a:pPr>
                <a:endParaRPr lang="en-US" sz="3733">
                  <a:solidFill>
                    <a:prstClr val="white"/>
                  </a:solidFill>
                  <a:latin typeface="Arial"/>
                  <a:ea typeface="ＭＳ Ｐゴシック" charset="0"/>
                  <a:cs typeface=""/>
                </a:endParaRPr>
              </a:p>
            </p:txBody>
          </p:sp>
          <p:pic>
            <p:nvPicPr>
              <p:cNvPr id="27732" name="Picture 53"/>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3271929" y="1503178"/>
                <a:ext cx="2261744" cy="231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 name="Rectangle 19"/>
            <p:cNvSpPr/>
            <p:nvPr/>
          </p:nvSpPr>
          <p:spPr bwMode="auto">
            <a:xfrm>
              <a:off x="2582217" y="620835"/>
              <a:ext cx="3992913" cy="3871847"/>
            </a:xfrm>
            <a:prstGeom prst="rect">
              <a:avLst/>
            </a:prstGeom>
            <a:noFill/>
          </p:spPr>
          <p:txBody>
            <a:bodyPr spcFirstLastPara="1" wrap="none">
              <a:prstTxWarp prst="textArchUp">
                <a:avLst>
                  <a:gd name="adj" fmla="val 10878506"/>
                </a:avLst>
              </a:prstTxWarp>
              <a:spAutoFit/>
            </a:bodyPr>
            <a:lstStyle/>
            <a:p>
              <a:pPr algn="ctr" defTabSz="1219215" eaLnBrk="0">
                <a:defRPr/>
              </a:pPr>
              <a:r>
                <a:rPr lang="en-US" sz="4267" kern="1200" dirty="0">
                  <a:ln w="0"/>
                  <a:solidFill>
                    <a:prstClr val="white"/>
                  </a:solidFill>
                  <a:latin typeface="Arial"/>
                  <a:ea typeface="ＭＳ Ｐゴシック" charset="0"/>
                  <a:cs typeface=""/>
                </a:rPr>
                <a:t>   Open </a:t>
              </a:r>
              <a:r>
                <a:rPr lang="en-US" sz="4267" kern="1200" dirty="0" err="1">
                  <a:ln w="0"/>
                  <a:solidFill>
                    <a:prstClr val="white"/>
                  </a:solidFill>
                  <a:latin typeface="Arial"/>
                  <a:ea typeface="ＭＳ Ｐゴシック" charset="0"/>
                  <a:cs typeface=""/>
                </a:rPr>
                <a:t>ToolChain</a:t>
              </a:r>
              <a:endParaRPr lang="en-US" sz="4267" kern="1200" dirty="0">
                <a:ln w="0"/>
                <a:solidFill>
                  <a:prstClr val="white"/>
                </a:solidFill>
                <a:latin typeface="Arial"/>
                <a:ea typeface="ＭＳ Ｐゴシック" charset="0"/>
                <a:cs typeface=""/>
              </a:endParaRPr>
            </a:p>
          </p:txBody>
        </p:sp>
        <p:sp>
          <p:nvSpPr>
            <p:cNvPr id="21" name="Rectangle 20"/>
            <p:cNvSpPr/>
            <p:nvPr/>
          </p:nvSpPr>
          <p:spPr bwMode="auto">
            <a:xfrm rot="198418">
              <a:off x="2808917" y="2507507"/>
              <a:ext cx="3354322" cy="2047159"/>
            </a:xfrm>
            <a:prstGeom prst="rect">
              <a:avLst/>
            </a:prstGeom>
            <a:noFill/>
          </p:spPr>
          <p:txBody>
            <a:bodyPr spcFirstLastPara="1" wrap="none">
              <a:prstTxWarp prst="textArchDown">
                <a:avLst>
                  <a:gd name="adj" fmla="val 59021"/>
                </a:avLst>
              </a:prstTxWarp>
              <a:spAutoFit/>
            </a:bodyPr>
            <a:lstStyle/>
            <a:p>
              <a:pPr algn="ctr" defTabSz="1219215" eaLnBrk="0">
                <a:defRPr/>
              </a:pPr>
              <a:r>
                <a:rPr lang="en-US" sz="3733" kern="1200" dirty="0">
                  <a:ln w="0"/>
                  <a:solidFill>
                    <a:srgbClr val="FFFFFF"/>
                  </a:solidFill>
                  <a:latin typeface="Arial"/>
                  <a:ea typeface="ＭＳ Ｐゴシック" charset="0"/>
                  <a:cs typeface=""/>
                </a:rPr>
                <a:t>   Bluemix DevOps Services</a:t>
              </a:r>
            </a:p>
          </p:txBody>
        </p:sp>
      </p:grpSp>
      <p:pic>
        <p:nvPicPr>
          <p:cNvPr id="27657" name="Picture 183" descr="Travis-CI-logo.jpg"/>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20895733" y="10405535"/>
            <a:ext cx="2916768" cy="973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8" name="Group 161"/>
          <p:cNvGrpSpPr>
            <a:grpSpLocks/>
          </p:cNvGrpSpPr>
          <p:nvPr/>
        </p:nvGrpSpPr>
        <p:grpSpPr bwMode="auto">
          <a:xfrm>
            <a:off x="16137468" y="6709835"/>
            <a:ext cx="1638301" cy="2294194"/>
            <a:chOff x="5750589" y="2819090"/>
            <a:chExt cx="615180" cy="860260"/>
          </a:xfrm>
        </p:grpSpPr>
        <p:pic>
          <p:nvPicPr>
            <p:cNvPr id="27726" name="Picture 158" descr="MQA.tiff"/>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5778980" y="2819090"/>
              <a:ext cx="553820" cy="429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7" name="Shape 831"/>
            <p:cNvSpPr>
              <a:spLocks noChangeArrowheads="1"/>
            </p:cNvSpPr>
            <p:nvPr/>
          </p:nvSpPr>
          <p:spPr bwMode="auto">
            <a:xfrm>
              <a:off x="5750589" y="3258184"/>
              <a:ext cx="615180" cy="42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Mobile Quality Assurance</a:t>
              </a:r>
            </a:p>
          </p:txBody>
        </p:sp>
      </p:grpSp>
      <p:grpSp>
        <p:nvGrpSpPr>
          <p:cNvPr id="27659" name="Group 159"/>
          <p:cNvGrpSpPr>
            <a:grpSpLocks/>
          </p:cNvGrpSpPr>
          <p:nvPr/>
        </p:nvGrpSpPr>
        <p:grpSpPr bwMode="auto">
          <a:xfrm>
            <a:off x="16814801" y="5003801"/>
            <a:ext cx="1722968" cy="1660175"/>
            <a:chOff x="6118158" y="2075324"/>
            <a:chExt cx="645809" cy="622963"/>
          </a:xfrm>
        </p:grpSpPr>
        <p:sp>
          <p:nvSpPr>
            <p:cNvPr id="27724" name="Shape 827"/>
            <p:cNvSpPr>
              <a:spLocks noChangeArrowheads="1"/>
            </p:cNvSpPr>
            <p:nvPr/>
          </p:nvSpPr>
          <p:spPr bwMode="auto">
            <a:xfrm>
              <a:off x="6182455" y="2523152"/>
              <a:ext cx="514661" cy="175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Web IDE</a:t>
              </a:r>
            </a:p>
          </p:txBody>
        </p:sp>
        <p:pic>
          <p:nvPicPr>
            <p:cNvPr id="27725" name="Picture 156" descr="orion-logo-preview-1.jpg"/>
            <p:cNvPicPr>
              <a:picLocks noChangeAspect="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6118158" y="2075324"/>
              <a:ext cx="645809" cy="49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60" name="Group 155"/>
          <p:cNvGrpSpPr>
            <a:grpSpLocks/>
          </p:cNvGrpSpPr>
          <p:nvPr/>
        </p:nvGrpSpPr>
        <p:grpSpPr bwMode="auto">
          <a:xfrm>
            <a:off x="16107835" y="3653368"/>
            <a:ext cx="1591733" cy="1794453"/>
            <a:chOff x="5826371" y="1575846"/>
            <a:chExt cx="597052" cy="673070"/>
          </a:xfrm>
        </p:grpSpPr>
        <p:pic>
          <p:nvPicPr>
            <p:cNvPr id="27722" name="Picture 152" descr="jazz scm.tiff"/>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5878758" y="1575846"/>
              <a:ext cx="499160" cy="520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3" name="Shape 834"/>
            <p:cNvSpPr>
              <a:spLocks noChangeArrowheads="1"/>
            </p:cNvSpPr>
            <p:nvPr/>
          </p:nvSpPr>
          <p:spPr bwMode="auto">
            <a:xfrm>
              <a:off x="5826371" y="2073854"/>
              <a:ext cx="597052" cy="17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Jazz SCM</a:t>
              </a:r>
            </a:p>
          </p:txBody>
        </p:sp>
      </p:grpSp>
      <p:pic>
        <p:nvPicPr>
          <p:cNvPr id="27661" name="Picture 134" descr="speedcurve_logo1.png"/>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342902" y="6735236"/>
            <a:ext cx="3043765" cy="1257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116"/>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1113369" y="9749368"/>
            <a:ext cx="12446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63" name="Group 164"/>
          <p:cNvGrpSpPr>
            <a:grpSpLocks/>
          </p:cNvGrpSpPr>
          <p:nvPr/>
        </p:nvGrpSpPr>
        <p:grpSpPr bwMode="auto">
          <a:xfrm>
            <a:off x="16975668" y="11061704"/>
            <a:ext cx="1722968" cy="1349268"/>
            <a:chOff x="6446541" y="4089020"/>
            <a:chExt cx="645092" cy="505317"/>
          </a:xfrm>
        </p:grpSpPr>
        <p:pic>
          <p:nvPicPr>
            <p:cNvPr id="27720" name="Picture 8" descr="Résultat de recherche d'images pour &quot;urban code deploy&quot;"/>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495308" y="4089020"/>
              <a:ext cx="555596" cy="184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1" name="Shape 836"/>
            <p:cNvSpPr>
              <a:spLocks noChangeArrowheads="1"/>
            </p:cNvSpPr>
            <p:nvPr/>
          </p:nvSpPr>
          <p:spPr bwMode="auto">
            <a:xfrm>
              <a:off x="6446541" y="4296615"/>
              <a:ext cx="645092" cy="29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UrbanCode Deploy</a:t>
              </a:r>
            </a:p>
          </p:txBody>
        </p:sp>
      </p:grpSp>
      <p:pic>
        <p:nvPicPr>
          <p:cNvPr id="27664" name="Picture 100"/>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3382436" y="9588502"/>
            <a:ext cx="1058333" cy="88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Arrow Connector 39"/>
          <p:cNvCxnSpPr>
            <a:cxnSpLocks noChangeShapeType="1"/>
          </p:cNvCxnSpPr>
          <p:nvPr/>
        </p:nvCxnSpPr>
        <p:spPr bwMode="auto">
          <a:xfrm flipH="1">
            <a:off x="14571133" y="2396068"/>
            <a:ext cx="1037168" cy="584200"/>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1" name="Straight Arrow Connector 40"/>
          <p:cNvCxnSpPr>
            <a:cxnSpLocks noChangeShapeType="1"/>
          </p:cNvCxnSpPr>
          <p:nvPr/>
        </p:nvCxnSpPr>
        <p:spPr bwMode="auto">
          <a:xfrm flipH="1">
            <a:off x="16095135" y="6201836"/>
            <a:ext cx="973667" cy="55032"/>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2" name="Straight Arrow Connector 41"/>
          <p:cNvCxnSpPr>
            <a:cxnSpLocks noChangeShapeType="1"/>
          </p:cNvCxnSpPr>
          <p:nvPr/>
        </p:nvCxnSpPr>
        <p:spPr bwMode="auto">
          <a:xfrm flipH="1" flipV="1">
            <a:off x="15405103" y="8856135"/>
            <a:ext cx="973667" cy="651933"/>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3" name="Straight Arrow Connector 42"/>
          <p:cNvCxnSpPr>
            <a:cxnSpLocks noChangeShapeType="1"/>
          </p:cNvCxnSpPr>
          <p:nvPr/>
        </p:nvCxnSpPr>
        <p:spPr bwMode="auto">
          <a:xfrm flipV="1">
            <a:off x="11984568" y="10524067"/>
            <a:ext cx="0" cy="931333"/>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4" name="Straight Arrow Connector 43"/>
          <p:cNvCxnSpPr>
            <a:cxnSpLocks noChangeShapeType="1"/>
          </p:cNvCxnSpPr>
          <p:nvPr/>
        </p:nvCxnSpPr>
        <p:spPr bwMode="auto">
          <a:xfrm flipV="1">
            <a:off x="6997701" y="8428570"/>
            <a:ext cx="1045632" cy="427565"/>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5" name="Straight Arrow Connector 44"/>
          <p:cNvCxnSpPr>
            <a:cxnSpLocks noChangeShapeType="1"/>
          </p:cNvCxnSpPr>
          <p:nvPr/>
        </p:nvCxnSpPr>
        <p:spPr bwMode="auto">
          <a:xfrm>
            <a:off x="6976535" y="3873503"/>
            <a:ext cx="1011768" cy="410632"/>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27671" name="Shape 847"/>
          <p:cNvSpPr>
            <a:spLocks noChangeArrowheads="1"/>
          </p:cNvSpPr>
          <p:nvPr/>
        </p:nvSpPr>
        <p:spPr bwMode="auto">
          <a:xfrm>
            <a:off x="6883401" y="3153836"/>
            <a:ext cx="1684867" cy="466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68573" rIns="68573" bIns="68573">
            <a:spAutoFit/>
          </a:bodyPr>
          <a:lstStyle>
            <a:lvl1pPr defTabSz="684213">
              <a:defRPr>
                <a:solidFill>
                  <a:schemeClr val="tx1"/>
                </a:solidFill>
                <a:latin typeface="Arial" charset="0"/>
                <a:ea typeface="MS PGothic" charset="-128"/>
              </a:defRPr>
            </a:lvl1pPr>
            <a:lvl2pPr marL="742950" indent="-285750" defTabSz="684213">
              <a:defRPr>
                <a:solidFill>
                  <a:schemeClr val="tx1"/>
                </a:solidFill>
                <a:latin typeface="Arial" charset="0"/>
                <a:ea typeface="MS PGothic" charset="-128"/>
              </a:defRPr>
            </a:lvl2pPr>
            <a:lvl3pPr marL="1143000" indent="-228600" defTabSz="684213">
              <a:defRPr>
                <a:solidFill>
                  <a:schemeClr val="tx1"/>
                </a:solidFill>
                <a:latin typeface="Arial" charset="0"/>
                <a:ea typeface="MS PGothic" charset="-128"/>
              </a:defRPr>
            </a:lvl3pPr>
            <a:lvl4pPr marL="1600200" indent="-228600" defTabSz="684213">
              <a:defRPr>
                <a:solidFill>
                  <a:schemeClr val="tx1"/>
                </a:solidFill>
                <a:latin typeface="Arial" charset="0"/>
                <a:ea typeface="MS PGothic" charset="-128"/>
              </a:defRPr>
            </a:lvl4pPr>
            <a:lvl5pPr marL="2057400" indent="-228600" defTabSz="684213">
              <a:defRPr>
                <a:solidFill>
                  <a:schemeClr val="tx1"/>
                </a:solidFill>
                <a:latin typeface="Arial" charset="0"/>
                <a:ea typeface="MS PGothic" charset="-128"/>
              </a:defRPr>
            </a:lvl5pPr>
            <a:lvl6pPr marL="2514600" indent="-228600" defTabSz="684213" eaLnBrk="0" fontAlgn="base" hangingPunct="0">
              <a:spcBef>
                <a:spcPct val="0"/>
              </a:spcBef>
              <a:spcAft>
                <a:spcPct val="0"/>
              </a:spcAft>
              <a:defRPr>
                <a:solidFill>
                  <a:schemeClr val="tx1"/>
                </a:solidFill>
                <a:latin typeface="Arial" charset="0"/>
                <a:ea typeface="MS PGothic" charset="-128"/>
              </a:defRPr>
            </a:lvl6pPr>
            <a:lvl7pPr marL="2971800" indent="-228600" defTabSz="684213" eaLnBrk="0" fontAlgn="base" hangingPunct="0">
              <a:spcBef>
                <a:spcPct val="0"/>
              </a:spcBef>
              <a:spcAft>
                <a:spcPct val="0"/>
              </a:spcAft>
              <a:defRPr>
                <a:solidFill>
                  <a:schemeClr val="tx1"/>
                </a:solidFill>
                <a:latin typeface="Arial" charset="0"/>
                <a:ea typeface="MS PGothic" charset="-128"/>
              </a:defRPr>
            </a:lvl7pPr>
            <a:lvl8pPr marL="3429000" indent="-228600" defTabSz="684213" eaLnBrk="0" fontAlgn="base" hangingPunct="0">
              <a:spcBef>
                <a:spcPct val="0"/>
              </a:spcBef>
              <a:spcAft>
                <a:spcPct val="0"/>
              </a:spcAft>
              <a:defRPr>
                <a:solidFill>
                  <a:schemeClr val="tx1"/>
                </a:solidFill>
                <a:latin typeface="Arial" charset="0"/>
                <a:ea typeface="MS PGothic" charset="-128"/>
              </a:defRPr>
            </a:lvl8pPr>
            <a:lvl9pPr marL="3886200" indent="-228600" defTabSz="684213"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Coremetrics</a:t>
            </a:r>
          </a:p>
        </p:txBody>
      </p:sp>
      <p:pic>
        <p:nvPicPr>
          <p:cNvPr id="27672" name="Picture 23" descr="Coremetrics.tiff"/>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6929970" y="2286000"/>
            <a:ext cx="1545165" cy="90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3" name="Shape 847"/>
          <p:cNvSpPr>
            <a:spLocks noChangeArrowheads="1"/>
          </p:cNvSpPr>
          <p:nvPr/>
        </p:nvSpPr>
        <p:spPr bwMode="auto">
          <a:xfrm>
            <a:off x="2582335" y="2688170"/>
            <a:ext cx="2146301" cy="54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68573" rIns="68573" bIns="68573">
            <a:spAutoFit/>
          </a:bodyPr>
          <a:lstStyle>
            <a:lvl1pPr defTabSz="684213">
              <a:defRPr>
                <a:solidFill>
                  <a:schemeClr val="tx1"/>
                </a:solidFill>
                <a:latin typeface="Arial" charset="0"/>
                <a:ea typeface="MS PGothic" charset="-128"/>
              </a:defRPr>
            </a:lvl1pPr>
            <a:lvl2pPr marL="742950" indent="-285750" defTabSz="684213">
              <a:defRPr>
                <a:solidFill>
                  <a:schemeClr val="tx1"/>
                </a:solidFill>
                <a:latin typeface="Arial" charset="0"/>
                <a:ea typeface="MS PGothic" charset="-128"/>
              </a:defRPr>
            </a:lvl2pPr>
            <a:lvl3pPr marL="1143000" indent="-228600" defTabSz="684213">
              <a:defRPr>
                <a:solidFill>
                  <a:schemeClr val="tx1"/>
                </a:solidFill>
                <a:latin typeface="Arial" charset="0"/>
                <a:ea typeface="MS PGothic" charset="-128"/>
              </a:defRPr>
            </a:lvl3pPr>
            <a:lvl4pPr marL="1600200" indent="-228600" defTabSz="684213">
              <a:defRPr>
                <a:solidFill>
                  <a:schemeClr val="tx1"/>
                </a:solidFill>
                <a:latin typeface="Arial" charset="0"/>
                <a:ea typeface="MS PGothic" charset="-128"/>
              </a:defRPr>
            </a:lvl4pPr>
            <a:lvl5pPr marL="2057400" indent="-228600" defTabSz="684213">
              <a:defRPr>
                <a:solidFill>
                  <a:schemeClr val="tx1"/>
                </a:solidFill>
                <a:latin typeface="Arial" charset="0"/>
                <a:ea typeface="MS PGothic" charset="-128"/>
              </a:defRPr>
            </a:lvl5pPr>
            <a:lvl6pPr marL="2514600" indent="-228600" defTabSz="684213" eaLnBrk="0" fontAlgn="base" hangingPunct="0">
              <a:spcBef>
                <a:spcPct val="0"/>
              </a:spcBef>
              <a:spcAft>
                <a:spcPct val="0"/>
              </a:spcAft>
              <a:defRPr>
                <a:solidFill>
                  <a:schemeClr val="tx1"/>
                </a:solidFill>
                <a:latin typeface="Arial" charset="0"/>
                <a:ea typeface="MS PGothic" charset="-128"/>
              </a:defRPr>
            </a:lvl6pPr>
            <a:lvl7pPr marL="2971800" indent="-228600" defTabSz="684213" eaLnBrk="0" fontAlgn="base" hangingPunct="0">
              <a:spcBef>
                <a:spcPct val="0"/>
              </a:spcBef>
              <a:spcAft>
                <a:spcPct val="0"/>
              </a:spcAft>
              <a:defRPr>
                <a:solidFill>
                  <a:schemeClr val="tx1"/>
                </a:solidFill>
                <a:latin typeface="Arial" charset="0"/>
                <a:ea typeface="MS PGothic" charset="-128"/>
              </a:defRPr>
            </a:lvl7pPr>
            <a:lvl8pPr marL="3429000" indent="-228600" defTabSz="684213" eaLnBrk="0" fontAlgn="base" hangingPunct="0">
              <a:spcBef>
                <a:spcPct val="0"/>
              </a:spcBef>
              <a:spcAft>
                <a:spcPct val="0"/>
              </a:spcAft>
              <a:defRPr>
                <a:solidFill>
                  <a:schemeClr val="tx1"/>
                </a:solidFill>
                <a:latin typeface="Arial" charset="0"/>
                <a:ea typeface="MS PGothic" charset="-128"/>
              </a:defRPr>
            </a:lvl8pPr>
            <a:lvl9pPr marL="3886200" indent="-228600" defTabSz="684213"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667" kern="1200">
                <a:solidFill>
                  <a:srgbClr val="000000"/>
                </a:solidFill>
                <a:latin typeface="KufiStandardGK Regular" charset="-78"/>
                <a:cs typeface=""/>
                <a:sym typeface="Helvetica Neue Light" charset="0"/>
              </a:rPr>
              <a:t>Optimizely</a:t>
            </a:r>
          </a:p>
        </p:txBody>
      </p:sp>
      <p:sp>
        <p:nvSpPr>
          <p:cNvPr id="27674" name="Shape 847"/>
          <p:cNvSpPr>
            <a:spLocks noChangeArrowheads="1"/>
          </p:cNvSpPr>
          <p:nvPr/>
        </p:nvSpPr>
        <p:spPr bwMode="auto">
          <a:xfrm>
            <a:off x="2895601" y="3492503"/>
            <a:ext cx="1684867" cy="95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68573" rIns="68573" bIns="68573">
            <a:spAutoFit/>
          </a:bodyPr>
          <a:lstStyle>
            <a:lvl1pPr defTabSz="684213">
              <a:defRPr>
                <a:solidFill>
                  <a:schemeClr val="tx1"/>
                </a:solidFill>
                <a:latin typeface="Arial" charset="0"/>
                <a:ea typeface="MS PGothic" charset="-128"/>
              </a:defRPr>
            </a:lvl1pPr>
            <a:lvl2pPr marL="742950" indent="-285750" defTabSz="684213">
              <a:defRPr>
                <a:solidFill>
                  <a:schemeClr val="tx1"/>
                </a:solidFill>
                <a:latin typeface="Arial" charset="0"/>
                <a:ea typeface="MS PGothic" charset="-128"/>
              </a:defRPr>
            </a:lvl2pPr>
            <a:lvl3pPr marL="1143000" indent="-228600" defTabSz="684213">
              <a:defRPr>
                <a:solidFill>
                  <a:schemeClr val="tx1"/>
                </a:solidFill>
                <a:latin typeface="Arial" charset="0"/>
                <a:ea typeface="MS PGothic" charset="-128"/>
              </a:defRPr>
            </a:lvl3pPr>
            <a:lvl4pPr marL="1600200" indent="-228600" defTabSz="684213">
              <a:defRPr>
                <a:solidFill>
                  <a:schemeClr val="tx1"/>
                </a:solidFill>
                <a:latin typeface="Arial" charset="0"/>
                <a:ea typeface="MS PGothic" charset="-128"/>
              </a:defRPr>
            </a:lvl4pPr>
            <a:lvl5pPr marL="2057400" indent="-228600" defTabSz="684213">
              <a:defRPr>
                <a:solidFill>
                  <a:schemeClr val="tx1"/>
                </a:solidFill>
                <a:latin typeface="Arial" charset="0"/>
                <a:ea typeface="MS PGothic" charset="-128"/>
              </a:defRPr>
            </a:lvl5pPr>
            <a:lvl6pPr marL="2514600" indent="-228600" defTabSz="684213" eaLnBrk="0" fontAlgn="base" hangingPunct="0">
              <a:spcBef>
                <a:spcPct val="0"/>
              </a:spcBef>
              <a:spcAft>
                <a:spcPct val="0"/>
              </a:spcAft>
              <a:defRPr>
                <a:solidFill>
                  <a:schemeClr val="tx1"/>
                </a:solidFill>
                <a:latin typeface="Arial" charset="0"/>
                <a:ea typeface="MS PGothic" charset="-128"/>
              </a:defRPr>
            </a:lvl6pPr>
            <a:lvl7pPr marL="2971800" indent="-228600" defTabSz="684213" eaLnBrk="0" fontAlgn="base" hangingPunct="0">
              <a:spcBef>
                <a:spcPct val="0"/>
              </a:spcBef>
              <a:spcAft>
                <a:spcPct val="0"/>
              </a:spcAft>
              <a:defRPr>
                <a:solidFill>
                  <a:schemeClr val="tx1"/>
                </a:solidFill>
                <a:latin typeface="Arial" charset="0"/>
                <a:ea typeface="MS PGothic" charset="-128"/>
              </a:defRPr>
            </a:lvl7pPr>
            <a:lvl8pPr marL="3429000" indent="-228600" defTabSz="684213" eaLnBrk="0" fontAlgn="base" hangingPunct="0">
              <a:spcBef>
                <a:spcPct val="0"/>
              </a:spcBef>
              <a:spcAft>
                <a:spcPct val="0"/>
              </a:spcAft>
              <a:defRPr>
                <a:solidFill>
                  <a:schemeClr val="tx1"/>
                </a:solidFill>
                <a:latin typeface="Arial" charset="0"/>
                <a:ea typeface="MS PGothic" charset="-128"/>
              </a:defRPr>
            </a:lvl8pPr>
            <a:lvl9pPr marL="3886200" indent="-228600" defTabSz="684213"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667" kern="1200">
                <a:solidFill>
                  <a:srgbClr val="000000"/>
                </a:solidFill>
                <a:latin typeface="KufiStandardGK Regular" charset="-78"/>
                <a:cs typeface=""/>
                <a:sym typeface="Helvetica Neue Light" charset="0"/>
              </a:rPr>
              <a:t>Google Analytics</a:t>
            </a:r>
          </a:p>
        </p:txBody>
      </p:sp>
      <p:grpSp>
        <p:nvGrpSpPr>
          <p:cNvPr id="27675" name="Group 101"/>
          <p:cNvGrpSpPr>
            <a:grpSpLocks/>
          </p:cNvGrpSpPr>
          <p:nvPr/>
        </p:nvGrpSpPr>
        <p:grpSpPr bwMode="auto">
          <a:xfrm>
            <a:off x="4584703" y="6278036"/>
            <a:ext cx="1684867" cy="1553134"/>
            <a:chOff x="1719736" y="2579684"/>
            <a:chExt cx="631257" cy="582722"/>
          </a:xfrm>
        </p:grpSpPr>
        <p:pic>
          <p:nvPicPr>
            <p:cNvPr id="27718" name="Picture 88" descr="AutoScaling.tiff"/>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772512" y="2579684"/>
              <a:ext cx="508460" cy="424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9" name="Shape 847"/>
            <p:cNvSpPr>
              <a:spLocks noChangeArrowheads="1"/>
            </p:cNvSpPr>
            <p:nvPr/>
          </p:nvSpPr>
          <p:spPr bwMode="auto">
            <a:xfrm>
              <a:off x="1719736" y="2987293"/>
              <a:ext cx="631257" cy="17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684213">
                <a:defRPr>
                  <a:solidFill>
                    <a:schemeClr val="tx1"/>
                  </a:solidFill>
                  <a:latin typeface="Arial" charset="0"/>
                  <a:ea typeface="MS PGothic" charset="-128"/>
                </a:defRPr>
              </a:lvl1pPr>
              <a:lvl2pPr marL="742950" indent="-285750" defTabSz="684213">
                <a:defRPr>
                  <a:solidFill>
                    <a:schemeClr val="tx1"/>
                  </a:solidFill>
                  <a:latin typeface="Arial" charset="0"/>
                  <a:ea typeface="MS PGothic" charset="-128"/>
                </a:defRPr>
              </a:lvl2pPr>
              <a:lvl3pPr marL="1143000" indent="-228600" defTabSz="684213">
                <a:defRPr>
                  <a:solidFill>
                    <a:schemeClr val="tx1"/>
                  </a:solidFill>
                  <a:latin typeface="Arial" charset="0"/>
                  <a:ea typeface="MS PGothic" charset="-128"/>
                </a:defRPr>
              </a:lvl3pPr>
              <a:lvl4pPr marL="1600200" indent="-228600" defTabSz="684213">
                <a:defRPr>
                  <a:solidFill>
                    <a:schemeClr val="tx1"/>
                  </a:solidFill>
                  <a:latin typeface="Arial" charset="0"/>
                  <a:ea typeface="MS PGothic" charset="-128"/>
                </a:defRPr>
              </a:lvl4pPr>
              <a:lvl5pPr marL="2057400" indent="-228600" defTabSz="684213">
                <a:defRPr>
                  <a:solidFill>
                    <a:schemeClr val="tx1"/>
                  </a:solidFill>
                  <a:latin typeface="Arial" charset="0"/>
                  <a:ea typeface="MS PGothic" charset="-128"/>
                </a:defRPr>
              </a:lvl5pPr>
              <a:lvl6pPr marL="2514600" indent="-228600" defTabSz="684213" eaLnBrk="0" fontAlgn="base" hangingPunct="0">
                <a:spcBef>
                  <a:spcPct val="0"/>
                </a:spcBef>
                <a:spcAft>
                  <a:spcPct val="0"/>
                </a:spcAft>
                <a:defRPr>
                  <a:solidFill>
                    <a:schemeClr val="tx1"/>
                  </a:solidFill>
                  <a:latin typeface="Arial" charset="0"/>
                  <a:ea typeface="MS PGothic" charset="-128"/>
                </a:defRPr>
              </a:lvl6pPr>
              <a:lvl7pPr marL="2971800" indent="-228600" defTabSz="684213" eaLnBrk="0" fontAlgn="base" hangingPunct="0">
                <a:spcBef>
                  <a:spcPct val="0"/>
                </a:spcBef>
                <a:spcAft>
                  <a:spcPct val="0"/>
                </a:spcAft>
                <a:defRPr>
                  <a:solidFill>
                    <a:schemeClr val="tx1"/>
                  </a:solidFill>
                  <a:latin typeface="Arial" charset="0"/>
                  <a:ea typeface="MS PGothic" charset="-128"/>
                </a:defRPr>
              </a:lvl7pPr>
              <a:lvl8pPr marL="3429000" indent="-228600" defTabSz="684213" eaLnBrk="0" fontAlgn="base" hangingPunct="0">
                <a:spcBef>
                  <a:spcPct val="0"/>
                </a:spcBef>
                <a:spcAft>
                  <a:spcPct val="0"/>
                </a:spcAft>
                <a:defRPr>
                  <a:solidFill>
                    <a:schemeClr val="tx1"/>
                  </a:solidFill>
                  <a:latin typeface="Arial" charset="0"/>
                  <a:ea typeface="MS PGothic" charset="-128"/>
                </a:defRPr>
              </a:lvl8pPr>
              <a:lvl9pPr marL="3886200" indent="-228600" defTabSz="684213"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Autoscaling</a:t>
              </a:r>
            </a:p>
          </p:txBody>
        </p:sp>
      </p:grpSp>
      <p:grpSp>
        <p:nvGrpSpPr>
          <p:cNvPr id="27676" name="Group 125"/>
          <p:cNvGrpSpPr>
            <a:grpSpLocks/>
          </p:cNvGrpSpPr>
          <p:nvPr/>
        </p:nvGrpSpPr>
        <p:grpSpPr bwMode="auto">
          <a:xfrm>
            <a:off x="4948770" y="8001000"/>
            <a:ext cx="1849965" cy="1883455"/>
            <a:chOff x="1801500" y="3181574"/>
            <a:chExt cx="694576" cy="706073"/>
          </a:xfrm>
        </p:grpSpPr>
        <p:sp>
          <p:nvSpPr>
            <p:cNvPr id="27716" name="Shape 849"/>
            <p:cNvSpPr>
              <a:spLocks noChangeArrowheads="1"/>
            </p:cNvSpPr>
            <p:nvPr/>
          </p:nvSpPr>
          <p:spPr bwMode="auto">
            <a:xfrm>
              <a:off x="1801500" y="3589631"/>
              <a:ext cx="694576" cy="29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IBM Alert Notification</a:t>
              </a:r>
            </a:p>
          </p:txBody>
        </p:sp>
        <p:pic>
          <p:nvPicPr>
            <p:cNvPr id="27717" name="Picture 124" descr="IBM Alert Notification.tiff"/>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1895448" y="3181574"/>
              <a:ext cx="505940" cy="41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77" name="Picture 130" descr="elk.tiff"/>
          <p:cNvPicPr>
            <a:picLocks noChangeAspect="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165103" y="8534401"/>
            <a:ext cx="4389965" cy="791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8" name="Shape 847"/>
          <p:cNvSpPr>
            <a:spLocks noChangeArrowheads="1"/>
          </p:cNvSpPr>
          <p:nvPr/>
        </p:nvSpPr>
        <p:spPr bwMode="auto">
          <a:xfrm>
            <a:off x="2235201" y="7751236"/>
            <a:ext cx="1684867" cy="54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68573" rIns="68573" bIns="68573">
            <a:spAutoFit/>
          </a:bodyPr>
          <a:lstStyle>
            <a:lvl1pPr defTabSz="684213">
              <a:defRPr>
                <a:solidFill>
                  <a:schemeClr val="tx1"/>
                </a:solidFill>
                <a:latin typeface="Arial" charset="0"/>
                <a:ea typeface="MS PGothic" charset="-128"/>
              </a:defRPr>
            </a:lvl1pPr>
            <a:lvl2pPr marL="742950" indent="-285750" defTabSz="684213">
              <a:defRPr>
                <a:solidFill>
                  <a:schemeClr val="tx1"/>
                </a:solidFill>
                <a:latin typeface="Arial" charset="0"/>
                <a:ea typeface="MS PGothic" charset="-128"/>
              </a:defRPr>
            </a:lvl2pPr>
            <a:lvl3pPr marL="1143000" indent="-228600" defTabSz="684213">
              <a:defRPr>
                <a:solidFill>
                  <a:schemeClr val="tx1"/>
                </a:solidFill>
                <a:latin typeface="Arial" charset="0"/>
                <a:ea typeface="MS PGothic" charset="-128"/>
              </a:defRPr>
            </a:lvl3pPr>
            <a:lvl4pPr marL="1600200" indent="-228600" defTabSz="684213">
              <a:defRPr>
                <a:solidFill>
                  <a:schemeClr val="tx1"/>
                </a:solidFill>
                <a:latin typeface="Arial" charset="0"/>
                <a:ea typeface="MS PGothic" charset="-128"/>
              </a:defRPr>
            </a:lvl4pPr>
            <a:lvl5pPr marL="2057400" indent="-228600" defTabSz="684213">
              <a:defRPr>
                <a:solidFill>
                  <a:schemeClr val="tx1"/>
                </a:solidFill>
                <a:latin typeface="Arial" charset="0"/>
                <a:ea typeface="MS PGothic" charset="-128"/>
              </a:defRPr>
            </a:lvl5pPr>
            <a:lvl6pPr marL="2514600" indent="-228600" defTabSz="684213" eaLnBrk="0" fontAlgn="base" hangingPunct="0">
              <a:spcBef>
                <a:spcPct val="0"/>
              </a:spcBef>
              <a:spcAft>
                <a:spcPct val="0"/>
              </a:spcAft>
              <a:defRPr>
                <a:solidFill>
                  <a:schemeClr val="tx1"/>
                </a:solidFill>
                <a:latin typeface="Arial" charset="0"/>
                <a:ea typeface="MS PGothic" charset="-128"/>
              </a:defRPr>
            </a:lvl6pPr>
            <a:lvl7pPr marL="2971800" indent="-228600" defTabSz="684213" eaLnBrk="0" fontAlgn="base" hangingPunct="0">
              <a:spcBef>
                <a:spcPct val="0"/>
              </a:spcBef>
              <a:spcAft>
                <a:spcPct val="0"/>
              </a:spcAft>
              <a:defRPr>
                <a:solidFill>
                  <a:schemeClr val="tx1"/>
                </a:solidFill>
                <a:latin typeface="Arial" charset="0"/>
                <a:ea typeface="MS PGothic" charset="-128"/>
              </a:defRPr>
            </a:lvl7pPr>
            <a:lvl8pPr marL="3429000" indent="-228600" defTabSz="684213" eaLnBrk="0" fontAlgn="base" hangingPunct="0">
              <a:spcBef>
                <a:spcPct val="0"/>
              </a:spcBef>
              <a:spcAft>
                <a:spcPct val="0"/>
              </a:spcAft>
              <a:defRPr>
                <a:solidFill>
                  <a:schemeClr val="tx1"/>
                </a:solidFill>
                <a:latin typeface="Arial" charset="0"/>
                <a:ea typeface="MS PGothic" charset="-128"/>
              </a:defRPr>
            </a:lvl8pPr>
            <a:lvl9pPr marL="3886200" indent="-228600" defTabSz="684213"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667" kern="1200">
                <a:solidFill>
                  <a:srgbClr val="000000"/>
                </a:solidFill>
                <a:latin typeface="KufiStandardGK Regular" charset="-78"/>
                <a:cs typeface=""/>
                <a:sym typeface="Helvetica Neue Light" charset="0"/>
              </a:rPr>
              <a:t>Pingdom</a:t>
            </a:r>
          </a:p>
        </p:txBody>
      </p:sp>
      <p:sp>
        <p:nvSpPr>
          <p:cNvPr id="27679" name="Shape 847"/>
          <p:cNvSpPr>
            <a:spLocks noChangeArrowheads="1"/>
          </p:cNvSpPr>
          <p:nvPr/>
        </p:nvSpPr>
        <p:spPr bwMode="auto">
          <a:xfrm>
            <a:off x="1392769" y="10795000"/>
            <a:ext cx="1684867" cy="54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68573" rIns="68573" bIns="68573">
            <a:spAutoFit/>
          </a:bodyPr>
          <a:lstStyle>
            <a:lvl1pPr defTabSz="684213">
              <a:defRPr>
                <a:solidFill>
                  <a:schemeClr val="tx1"/>
                </a:solidFill>
                <a:latin typeface="Arial" charset="0"/>
                <a:ea typeface="MS PGothic" charset="-128"/>
              </a:defRPr>
            </a:lvl1pPr>
            <a:lvl2pPr marL="742950" indent="-285750" defTabSz="684213">
              <a:defRPr>
                <a:solidFill>
                  <a:schemeClr val="tx1"/>
                </a:solidFill>
                <a:latin typeface="Arial" charset="0"/>
                <a:ea typeface="MS PGothic" charset="-128"/>
              </a:defRPr>
            </a:lvl2pPr>
            <a:lvl3pPr marL="1143000" indent="-228600" defTabSz="684213">
              <a:defRPr>
                <a:solidFill>
                  <a:schemeClr val="tx1"/>
                </a:solidFill>
                <a:latin typeface="Arial" charset="0"/>
                <a:ea typeface="MS PGothic" charset="-128"/>
              </a:defRPr>
            </a:lvl3pPr>
            <a:lvl4pPr marL="1600200" indent="-228600" defTabSz="684213">
              <a:defRPr>
                <a:solidFill>
                  <a:schemeClr val="tx1"/>
                </a:solidFill>
                <a:latin typeface="Arial" charset="0"/>
                <a:ea typeface="MS PGothic" charset="-128"/>
              </a:defRPr>
            </a:lvl4pPr>
            <a:lvl5pPr marL="2057400" indent="-228600" defTabSz="684213">
              <a:defRPr>
                <a:solidFill>
                  <a:schemeClr val="tx1"/>
                </a:solidFill>
                <a:latin typeface="Arial" charset="0"/>
                <a:ea typeface="MS PGothic" charset="-128"/>
              </a:defRPr>
            </a:lvl5pPr>
            <a:lvl6pPr marL="2514600" indent="-228600" defTabSz="684213" eaLnBrk="0" fontAlgn="base" hangingPunct="0">
              <a:spcBef>
                <a:spcPct val="0"/>
              </a:spcBef>
              <a:spcAft>
                <a:spcPct val="0"/>
              </a:spcAft>
              <a:defRPr>
                <a:solidFill>
                  <a:schemeClr val="tx1"/>
                </a:solidFill>
                <a:latin typeface="Arial" charset="0"/>
                <a:ea typeface="MS PGothic" charset="-128"/>
              </a:defRPr>
            </a:lvl6pPr>
            <a:lvl7pPr marL="2971800" indent="-228600" defTabSz="684213" eaLnBrk="0" fontAlgn="base" hangingPunct="0">
              <a:spcBef>
                <a:spcPct val="0"/>
              </a:spcBef>
              <a:spcAft>
                <a:spcPct val="0"/>
              </a:spcAft>
              <a:defRPr>
                <a:solidFill>
                  <a:schemeClr val="tx1"/>
                </a:solidFill>
                <a:latin typeface="Arial" charset="0"/>
                <a:ea typeface="MS PGothic" charset="-128"/>
              </a:defRPr>
            </a:lvl7pPr>
            <a:lvl8pPr marL="3429000" indent="-228600" defTabSz="684213" eaLnBrk="0" fontAlgn="base" hangingPunct="0">
              <a:spcBef>
                <a:spcPct val="0"/>
              </a:spcBef>
              <a:spcAft>
                <a:spcPct val="0"/>
              </a:spcAft>
              <a:defRPr>
                <a:solidFill>
                  <a:schemeClr val="tx1"/>
                </a:solidFill>
                <a:latin typeface="Arial" charset="0"/>
                <a:ea typeface="MS PGothic" charset="-128"/>
              </a:defRPr>
            </a:lvl8pPr>
            <a:lvl9pPr marL="3886200" indent="-228600" defTabSz="684213"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667" kern="1200">
                <a:solidFill>
                  <a:srgbClr val="000000"/>
                </a:solidFill>
                <a:latin typeface="KufiStandardGK Regular" charset="-78"/>
                <a:cs typeface=""/>
                <a:sym typeface="Helvetica Neue Light" charset="0"/>
              </a:rPr>
              <a:t>Uptime</a:t>
            </a:r>
          </a:p>
        </p:txBody>
      </p:sp>
      <p:sp>
        <p:nvSpPr>
          <p:cNvPr id="27680" name="Shape 847"/>
          <p:cNvSpPr>
            <a:spLocks noChangeArrowheads="1"/>
          </p:cNvSpPr>
          <p:nvPr/>
        </p:nvSpPr>
        <p:spPr bwMode="auto">
          <a:xfrm>
            <a:off x="3132668" y="11036303"/>
            <a:ext cx="1684867" cy="548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3" tIns="68573" rIns="68573" bIns="68573">
            <a:spAutoFit/>
          </a:bodyPr>
          <a:lstStyle>
            <a:lvl1pPr defTabSz="684213">
              <a:defRPr>
                <a:solidFill>
                  <a:schemeClr val="tx1"/>
                </a:solidFill>
                <a:latin typeface="Arial" charset="0"/>
                <a:ea typeface="MS PGothic" charset="-128"/>
              </a:defRPr>
            </a:lvl1pPr>
            <a:lvl2pPr marL="742950" indent="-285750" defTabSz="684213">
              <a:defRPr>
                <a:solidFill>
                  <a:schemeClr val="tx1"/>
                </a:solidFill>
                <a:latin typeface="Arial" charset="0"/>
                <a:ea typeface="MS PGothic" charset="-128"/>
              </a:defRPr>
            </a:lvl2pPr>
            <a:lvl3pPr marL="1143000" indent="-228600" defTabSz="684213">
              <a:defRPr>
                <a:solidFill>
                  <a:schemeClr val="tx1"/>
                </a:solidFill>
                <a:latin typeface="Arial" charset="0"/>
                <a:ea typeface="MS PGothic" charset="-128"/>
              </a:defRPr>
            </a:lvl3pPr>
            <a:lvl4pPr marL="1600200" indent="-228600" defTabSz="684213">
              <a:defRPr>
                <a:solidFill>
                  <a:schemeClr val="tx1"/>
                </a:solidFill>
                <a:latin typeface="Arial" charset="0"/>
                <a:ea typeface="MS PGothic" charset="-128"/>
              </a:defRPr>
            </a:lvl4pPr>
            <a:lvl5pPr marL="2057400" indent="-228600" defTabSz="684213">
              <a:defRPr>
                <a:solidFill>
                  <a:schemeClr val="tx1"/>
                </a:solidFill>
                <a:latin typeface="Arial" charset="0"/>
                <a:ea typeface="MS PGothic" charset="-128"/>
              </a:defRPr>
            </a:lvl5pPr>
            <a:lvl6pPr marL="2514600" indent="-228600" defTabSz="684213" eaLnBrk="0" fontAlgn="base" hangingPunct="0">
              <a:spcBef>
                <a:spcPct val="0"/>
              </a:spcBef>
              <a:spcAft>
                <a:spcPct val="0"/>
              </a:spcAft>
              <a:defRPr>
                <a:solidFill>
                  <a:schemeClr val="tx1"/>
                </a:solidFill>
                <a:latin typeface="Arial" charset="0"/>
                <a:ea typeface="MS PGothic" charset="-128"/>
              </a:defRPr>
            </a:lvl6pPr>
            <a:lvl7pPr marL="2971800" indent="-228600" defTabSz="684213" eaLnBrk="0" fontAlgn="base" hangingPunct="0">
              <a:spcBef>
                <a:spcPct val="0"/>
              </a:spcBef>
              <a:spcAft>
                <a:spcPct val="0"/>
              </a:spcAft>
              <a:defRPr>
                <a:solidFill>
                  <a:schemeClr val="tx1"/>
                </a:solidFill>
                <a:latin typeface="Arial" charset="0"/>
                <a:ea typeface="MS PGothic" charset="-128"/>
              </a:defRPr>
            </a:lvl7pPr>
            <a:lvl8pPr marL="3429000" indent="-228600" defTabSz="684213" eaLnBrk="0" fontAlgn="base" hangingPunct="0">
              <a:spcBef>
                <a:spcPct val="0"/>
              </a:spcBef>
              <a:spcAft>
                <a:spcPct val="0"/>
              </a:spcAft>
              <a:defRPr>
                <a:solidFill>
                  <a:schemeClr val="tx1"/>
                </a:solidFill>
                <a:latin typeface="Arial" charset="0"/>
                <a:ea typeface="MS PGothic" charset="-128"/>
              </a:defRPr>
            </a:lvl8pPr>
            <a:lvl9pPr marL="3886200" indent="-228600" defTabSz="684213"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667" kern="1200">
                <a:solidFill>
                  <a:srgbClr val="000000"/>
                </a:solidFill>
                <a:latin typeface="KufiStandardGK Regular" charset="-78"/>
                <a:cs typeface=""/>
                <a:sym typeface="Helvetica Neue Light" charset="0"/>
              </a:rPr>
              <a:t>Hipchat</a:t>
            </a:r>
          </a:p>
        </p:txBody>
      </p:sp>
      <p:pic>
        <p:nvPicPr>
          <p:cNvPr id="27681" name="Picture 135" descr="cloud_foundry-logo.png"/>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9410702" y="10845801"/>
            <a:ext cx="1468965" cy="1468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2" name="Picture 136" descr="OpenStack-logo.png"/>
          <p:cNvPicPr>
            <a:picLocks noChangeAspect="1"/>
          </p:cNvPicPr>
          <p:nvPr/>
        </p:nvPicPr>
        <p:blipFill>
          <a:blip r:embed="rId20">
            <a:extLst>
              <a:ext uri="{28A0092B-C50C-407E-A947-70E740481C1C}">
                <a14:useLocalDpi xmlns:a14="http://schemas.microsoft.com/office/drawing/2010/main"/>
              </a:ext>
            </a:extLst>
          </a:blip>
          <a:srcRect/>
          <a:stretch>
            <a:fillRect/>
          </a:stretch>
        </p:blipFill>
        <p:spPr bwMode="auto">
          <a:xfrm>
            <a:off x="12573000" y="10930467"/>
            <a:ext cx="13208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3" name="Picture 141" descr="docker-100275159-orig.jpg"/>
          <p:cNvPicPr>
            <a:picLocks noChangeAspect="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10943170" y="11400368"/>
            <a:ext cx="1363133" cy="120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4" name="Picture 124"/>
          <p:cNvPicPr>
            <a:picLocks noChangeAspect="1"/>
          </p:cNvPicPr>
          <p:nvPr/>
        </p:nvPicPr>
        <p:blipFill>
          <a:blip r:embed="rId22">
            <a:extLst>
              <a:ext uri="{28A0092B-C50C-407E-A947-70E740481C1C}">
                <a14:useLocalDpi xmlns:a14="http://schemas.microsoft.com/office/drawing/2010/main"/>
              </a:ext>
            </a:extLst>
          </a:blip>
          <a:srcRect/>
          <a:stretch>
            <a:fillRect/>
          </a:stretch>
        </p:blipFill>
        <p:spPr bwMode="auto">
          <a:xfrm>
            <a:off x="10168468" y="12577235"/>
            <a:ext cx="2921000" cy="40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85" name="Group 146"/>
          <p:cNvGrpSpPr>
            <a:grpSpLocks/>
          </p:cNvGrpSpPr>
          <p:nvPr/>
        </p:nvGrpSpPr>
        <p:grpSpPr bwMode="auto">
          <a:xfrm>
            <a:off x="15477067" y="1926168"/>
            <a:ext cx="1456267" cy="1948316"/>
            <a:chOff x="5576884" y="1044473"/>
            <a:chExt cx="545638" cy="731642"/>
          </a:xfrm>
        </p:grpSpPr>
        <p:sp>
          <p:nvSpPr>
            <p:cNvPr id="27714" name="Shape 824"/>
            <p:cNvSpPr>
              <a:spLocks noChangeArrowheads="1"/>
            </p:cNvSpPr>
            <p:nvPr/>
          </p:nvSpPr>
          <p:spPr bwMode="auto">
            <a:xfrm>
              <a:off x="5631562" y="1477588"/>
              <a:ext cx="461915" cy="298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Track</a:t>
              </a:r>
              <a:br>
                <a:rPr lang="en-US" altLang="en-US" sz="2133" kern="1200">
                  <a:solidFill>
                    <a:srgbClr val="000000"/>
                  </a:solidFill>
                  <a:latin typeface="KufiStandardGK Regular" charset="-78"/>
                  <a:cs typeface=""/>
                  <a:sym typeface="Helvetica Neue Light" charset="0"/>
                </a:rPr>
              </a:br>
              <a:r>
                <a:rPr lang="en-US" altLang="en-US" sz="2133" kern="1200">
                  <a:solidFill>
                    <a:srgbClr val="000000"/>
                  </a:solidFill>
                  <a:latin typeface="KufiStandardGK Regular" charset="-78"/>
                  <a:cs typeface=""/>
                  <a:sym typeface="Helvetica Neue Light" charset="0"/>
                </a:rPr>
                <a:t>&amp; Plan</a:t>
              </a:r>
            </a:p>
          </p:txBody>
        </p:sp>
        <p:pic>
          <p:nvPicPr>
            <p:cNvPr id="27715" name="Picture 142" descr="Track and Plan .tiff"/>
            <p:cNvPicPr>
              <a:picLocks noChangeAspect="1"/>
            </p:cNvPicPr>
            <p:nvPr/>
          </p:nvPicPr>
          <p:blipFill>
            <a:blip r:embed="rId23">
              <a:extLst>
                <a:ext uri="{28A0092B-C50C-407E-A947-70E740481C1C}">
                  <a14:useLocalDpi xmlns:a14="http://schemas.microsoft.com/office/drawing/2010/main"/>
                </a:ext>
              </a:extLst>
            </a:blip>
            <a:srcRect/>
            <a:stretch>
              <a:fillRect/>
            </a:stretch>
          </p:blipFill>
          <p:spPr bwMode="auto">
            <a:xfrm>
              <a:off x="5576884" y="1044473"/>
              <a:ext cx="545638" cy="44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6" name="Group 148"/>
          <p:cNvGrpSpPr>
            <a:grpSpLocks/>
          </p:cNvGrpSpPr>
          <p:nvPr/>
        </p:nvGrpSpPr>
        <p:grpSpPr bwMode="auto">
          <a:xfrm>
            <a:off x="17030703" y="2125134"/>
            <a:ext cx="2243667" cy="2078634"/>
            <a:chOff x="6114086" y="1014359"/>
            <a:chExt cx="842027" cy="779679"/>
          </a:xfrm>
        </p:grpSpPr>
        <p:sp>
          <p:nvSpPr>
            <p:cNvPr id="27712" name="Shape 873"/>
            <p:cNvSpPr>
              <a:spLocks noChangeArrowheads="1"/>
            </p:cNvSpPr>
            <p:nvPr/>
          </p:nvSpPr>
          <p:spPr bwMode="auto">
            <a:xfrm>
              <a:off x="6114086" y="1495855"/>
              <a:ext cx="842027" cy="2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Rational Team Concert</a:t>
              </a:r>
            </a:p>
          </p:txBody>
        </p:sp>
        <p:pic>
          <p:nvPicPr>
            <p:cNvPr id="27713" name="Picture 147" descr="IBM-Rational-Team-Concert-Integration.png"/>
            <p:cNvPicPr>
              <a:picLocks noChangeAspect="1"/>
            </p:cNvPicPr>
            <p:nvPr/>
          </p:nvPicPr>
          <p:blipFill>
            <a:blip r:embed="rId24">
              <a:extLst>
                <a:ext uri="{28A0092B-C50C-407E-A947-70E740481C1C}">
                  <a14:useLocalDpi xmlns:a14="http://schemas.microsoft.com/office/drawing/2010/main"/>
                </a:ext>
              </a:extLst>
            </a:blip>
            <a:srcRect/>
            <a:stretch>
              <a:fillRect/>
            </a:stretch>
          </p:blipFill>
          <p:spPr bwMode="auto">
            <a:xfrm>
              <a:off x="6278059" y="1014359"/>
              <a:ext cx="516129" cy="516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7" name="Group 167"/>
          <p:cNvGrpSpPr>
            <a:grpSpLocks/>
          </p:cNvGrpSpPr>
          <p:nvPr/>
        </p:nvGrpSpPr>
        <p:grpSpPr bwMode="auto">
          <a:xfrm>
            <a:off x="18444635" y="5668435"/>
            <a:ext cx="1642533" cy="1986537"/>
            <a:chOff x="6673135" y="2474964"/>
            <a:chExt cx="615180" cy="746110"/>
          </a:xfrm>
        </p:grpSpPr>
        <p:pic>
          <p:nvPicPr>
            <p:cNvPr id="27710" name="Picture 165" descr="globalization pipeline.tiff"/>
            <p:cNvPicPr>
              <a:picLocks noChangeAspect="1"/>
            </p:cNvPicPr>
            <p:nvPr/>
          </p:nvPicPr>
          <p:blipFill>
            <a:blip r:embed="rId25">
              <a:extLst>
                <a:ext uri="{28A0092B-C50C-407E-A947-70E740481C1C}">
                  <a14:useLocalDpi xmlns:a14="http://schemas.microsoft.com/office/drawing/2010/main"/>
                </a:ext>
              </a:extLst>
            </a:blip>
            <a:srcRect/>
            <a:stretch>
              <a:fillRect/>
            </a:stretch>
          </p:blipFill>
          <p:spPr bwMode="auto">
            <a:xfrm>
              <a:off x="6679955" y="2474964"/>
              <a:ext cx="563278" cy="478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11" name="Shape 831"/>
            <p:cNvSpPr>
              <a:spLocks noChangeArrowheads="1"/>
            </p:cNvSpPr>
            <p:nvPr/>
          </p:nvSpPr>
          <p:spPr bwMode="auto">
            <a:xfrm>
              <a:off x="6673135" y="2922501"/>
              <a:ext cx="615180" cy="29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Globalization Pipeline</a:t>
              </a:r>
            </a:p>
          </p:txBody>
        </p:sp>
      </p:grpSp>
      <p:grpSp>
        <p:nvGrpSpPr>
          <p:cNvPr id="27688" name="Group 170"/>
          <p:cNvGrpSpPr>
            <a:grpSpLocks/>
          </p:cNvGrpSpPr>
          <p:nvPr/>
        </p:nvGrpSpPr>
        <p:grpSpPr bwMode="auto">
          <a:xfrm>
            <a:off x="17454035" y="7636932"/>
            <a:ext cx="1858432" cy="1494629"/>
            <a:chOff x="7769218" y="3045221"/>
            <a:chExt cx="696827" cy="560759"/>
          </a:xfrm>
        </p:grpSpPr>
        <p:sp>
          <p:nvSpPr>
            <p:cNvPr id="27708" name="Shape 831"/>
            <p:cNvSpPr>
              <a:spLocks noChangeArrowheads="1"/>
            </p:cNvSpPr>
            <p:nvPr/>
          </p:nvSpPr>
          <p:spPr bwMode="auto">
            <a:xfrm>
              <a:off x="7769218" y="3430871"/>
              <a:ext cx="696827" cy="17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Canary Advisor</a:t>
              </a:r>
            </a:p>
          </p:txBody>
        </p:sp>
        <p:pic>
          <p:nvPicPr>
            <p:cNvPr id="27709" name="Picture 169" descr="Generic Bluemix Icon.tiff"/>
            <p:cNvPicPr>
              <a:picLocks noChangeAspect="1"/>
            </p:cNvPicPr>
            <p:nvPr/>
          </p:nvPicPr>
          <p:blipFill>
            <a:blip r:embed="rId26" cstate="hqprint">
              <a:extLst>
                <a:ext uri="{28A0092B-C50C-407E-A947-70E740481C1C}">
                  <a14:useLocalDpi xmlns:a14="http://schemas.microsoft.com/office/drawing/2010/main"/>
                </a:ext>
              </a:extLst>
            </a:blip>
            <a:srcRect/>
            <a:stretch>
              <a:fillRect/>
            </a:stretch>
          </p:blipFill>
          <p:spPr bwMode="auto">
            <a:xfrm>
              <a:off x="7918833" y="3045221"/>
              <a:ext cx="403412" cy="40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89" name="Group 176"/>
          <p:cNvGrpSpPr>
            <a:grpSpLocks/>
          </p:cNvGrpSpPr>
          <p:nvPr/>
        </p:nvGrpSpPr>
        <p:grpSpPr bwMode="auto">
          <a:xfrm>
            <a:off x="18216035" y="9448803"/>
            <a:ext cx="1642533" cy="1862438"/>
            <a:chOff x="8152912" y="3275769"/>
            <a:chExt cx="615180" cy="698327"/>
          </a:xfrm>
        </p:grpSpPr>
        <p:sp>
          <p:nvSpPr>
            <p:cNvPr id="27706" name="Shape 831"/>
            <p:cNvSpPr>
              <a:spLocks noChangeArrowheads="1"/>
            </p:cNvSpPr>
            <p:nvPr/>
          </p:nvSpPr>
          <p:spPr bwMode="auto">
            <a:xfrm>
              <a:off x="8152912" y="3676024"/>
              <a:ext cx="615180" cy="29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Active Deploy</a:t>
              </a:r>
            </a:p>
          </p:txBody>
        </p:sp>
        <p:pic>
          <p:nvPicPr>
            <p:cNvPr id="27707" name="Picture 175" descr="Active Deploy.tiff"/>
            <p:cNvPicPr>
              <a:picLocks noChangeAspect="1"/>
            </p:cNvPicPr>
            <p:nvPr/>
          </p:nvPicPr>
          <p:blipFill>
            <a:blip r:embed="rId27">
              <a:extLst>
                <a:ext uri="{28A0092B-C50C-407E-A947-70E740481C1C}">
                  <a14:useLocalDpi xmlns:a14="http://schemas.microsoft.com/office/drawing/2010/main"/>
                </a:ext>
              </a:extLst>
            </a:blip>
            <a:srcRect/>
            <a:stretch>
              <a:fillRect/>
            </a:stretch>
          </p:blipFill>
          <p:spPr bwMode="auto">
            <a:xfrm>
              <a:off x="8185735" y="3275769"/>
              <a:ext cx="538771" cy="42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90" name="Picture 177" descr="saucelabs-logo.png"/>
          <p:cNvPicPr>
            <a:picLocks noChangeAspect="1"/>
          </p:cNvPicPr>
          <p:nvPr/>
        </p:nvPicPr>
        <p:blipFill>
          <a:blip r:embed="rId28" cstate="hqprint">
            <a:extLst>
              <a:ext uri="{28A0092B-C50C-407E-A947-70E740481C1C}">
                <a14:useLocalDpi xmlns:a14="http://schemas.microsoft.com/office/drawing/2010/main"/>
              </a:ext>
            </a:extLst>
          </a:blip>
          <a:srcRect/>
          <a:stretch>
            <a:fillRect/>
          </a:stretch>
        </p:blipFill>
        <p:spPr bwMode="auto">
          <a:xfrm>
            <a:off x="21018502" y="6845301"/>
            <a:ext cx="1845733" cy="69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1" name="Picture 179" descr="load imact.png"/>
          <p:cNvPicPr>
            <a:picLocks noChangeAspect="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20984636" y="7878236"/>
            <a:ext cx="297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2" name="Group 182"/>
          <p:cNvGrpSpPr>
            <a:grpSpLocks/>
          </p:cNvGrpSpPr>
          <p:nvPr/>
        </p:nvGrpSpPr>
        <p:grpSpPr bwMode="auto">
          <a:xfrm>
            <a:off x="20027902" y="8712198"/>
            <a:ext cx="1642533" cy="1709350"/>
            <a:chOff x="7348338" y="3814697"/>
            <a:chExt cx="615180" cy="639884"/>
          </a:xfrm>
        </p:grpSpPr>
        <p:pic>
          <p:nvPicPr>
            <p:cNvPr id="27704" name="Picture 180" descr="jenkins logo.png"/>
            <p:cNvPicPr>
              <a:picLocks noChangeAspect="1"/>
            </p:cNvPicPr>
            <p:nvPr/>
          </p:nvPicPr>
          <p:blipFill>
            <a:blip r:embed="rId30">
              <a:extLst>
                <a:ext uri="{28A0092B-C50C-407E-A947-70E740481C1C}">
                  <a14:useLocalDpi xmlns:a14="http://schemas.microsoft.com/office/drawing/2010/main"/>
                </a:ext>
              </a:extLst>
            </a:blip>
            <a:srcRect/>
            <a:stretch>
              <a:fillRect/>
            </a:stretch>
          </p:blipFill>
          <p:spPr bwMode="auto">
            <a:xfrm>
              <a:off x="7464673" y="3814697"/>
              <a:ext cx="332092" cy="45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5" name="Shape 831"/>
            <p:cNvSpPr>
              <a:spLocks noChangeArrowheads="1"/>
            </p:cNvSpPr>
            <p:nvPr/>
          </p:nvSpPr>
          <p:spPr bwMode="auto">
            <a:xfrm>
              <a:off x="7348338" y="4279864"/>
              <a:ext cx="615180" cy="17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Jenkins</a:t>
              </a:r>
            </a:p>
          </p:txBody>
        </p:sp>
      </p:grpSp>
      <p:grpSp>
        <p:nvGrpSpPr>
          <p:cNvPr id="27693" name="Group 187"/>
          <p:cNvGrpSpPr>
            <a:grpSpLocks/>
          </p:cNvGrpSpPr>
          <p:nvPr/>
        </p:nvGrpSpPr>
        <p:grpSpPr bwMode="auto">
          <a:xfrm>
            <a:off x="19888200" y="2476501"/>
            <a:ext cx="1731435" cy="1557688"/>
            <a:chOff x="8027506" y="1503178"/>
            <a:chExt cx="649550" cy="583449"/>
          </a:xfrm>
        </p:grpSpPr>
        <p:sp>
          <p:nvSpPr>
            <p:cNvPr id="27702" name="Shape 873"/>
            <p:cNvSpPr>
              <a:spLocks noChangeArrowheads="1"/>
            </p:cNvSpPr>
            <p:nvPr/>
          </p:nvSpPr>
          <p:spPr bwMode="auto">
            <a:xfrm>
              <a:off x="8027506" y="1911809"/>
              <a:ext cx="649550" cy="174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GitHub Issues</a:t>
              </a:r>
            </a:p>
          </p:txBody>
        </p:sp>
        <p:pic>
          <p:nvPicPr>
            <p:cNvPr id="27703" name="Picture 184" descr="Octocat.png"/>
            <p:cNvPicPr>
              <a:picLocks noChangeAspect="1"/>
            </p:cNvPicPr>
            <p:nvPr/>
          </p:nvPicPr>
          <p:blipFill>
            <a:blip r:embed="rId31" cstate="hqprint">
              <a:extLst>
                <a:ext uri="{28A0092B-C50C-407E-A947-70E740481C1C}">
                  <a14:useLocalDpi xmlns:a14="http://schemas.microsoft.com/office/drawing/2010/main"/>
                </a:ext>
              </a:extLst>
            </a:blip>
            <a:srcRect/>
            <a:stretch>
              <a:fillRect/>
            </a:stretch>
          </p:blipFill>
          <p:spPr bwMode="auto">
            <a:xfrm>
              <a:off x="8110224" y="1503178"/>
              <a:ext cx="475168" cy="39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94" name="Group 186"/>
          <p:cNvGrpSpPr>
            <a:grpSpLocks/>
          </p:cNvGrpSpPr>
          <p:nvPr/>
        </p:nvGrpSpPr>
        <p:grpSpPr bwMode="auto">
          <a:xfrm>
            <a:off x="20895735" y="4144440"/>
            <a:ext cx="1265768" cy="1579198"/>
            <a:chOff x="7668074" y="1708387"/>
            <a:chExt cx="475168" cy="592077"/>
          </a:xfrm>
        </p:grpSpPr>
        <p:sp>
          <p:nvSpPr>
            <p:cNvPr id="27700" name="Shape 873"/>
            <p:cNvSpPr>
              <a:spLocks noChangeArrowheads="1"/>
            </p:cNvSpPr>
            <p:nvPr/>
          </p:nvSpPr>
          <p:spPr bwMode="auto">
            <a:xfrm>
              <a:off x="7706265" y="2125477"/>
              <a:ext cx="403959" cy="1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2133" kern="1200">
                  <a:solidFill>
                    <a:srgbClr val="000000"/>
                  </a:solidFill>
                  <a:latin typeface="KufiStandardGK Regular" charset="-78"/>
                  <a:cs typeface=""/>
                  <a:sym typeface="Helvetica Neue Light" charset="0"/>
                </a:rPr>
                <a:t>GitHub</a:t>
              </a:r>
            </a:p>
          </p:txBody>
        </p:sp>
        <p:pic>
          <p:nvPicPr>
            <p:cNvPr id="27701" name="Picture 185" descr="Octocat.png"/>
            <p:cNvPicPr>
              <a:picLocks noChangeAspect="1"/>
            </p:cNvPicPr>
            <p:nvPr/>
          </p:nvPicPr>
          <p:blipFill>
            <a:blip r:embed="rId31" cstate="hqprint">
              <a:extLst>
                <a:ext uri="{28A0092B-C50C-407E-A947-70E740481C1C}">
                  <a14:useLocalDpi xmlns:a14="http://schemas.microsoft.com/office/drawing/2010/main"/>
                </a:ext>
              </a:extLst>
            </a:blip>
            <a:srcRect/>
            <a:stretch>
              <a:fillRect/>
            </a:stretch>
          </p:blipFill>
          <p:spPr bwMode="auto">
            <a:xfrm>
              <a:off x="7668074" y="1708387"/>
              <a:ext cx="475168" cy="39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95" name="Picture 2061" descr="TimeLine-Logo64x64(1).png"/>
          <p:cNvPicPr>
            <a:picLocks noChangeAspect="1"/>
          </p:cNvPicPr>
          <p:nvPr/>
        </p:nvPicPr>
        <p:blipFill>
          <a:blip r:embed="rId32">
            <a:extLst>
              <a:ext uri="{28A0092B-C50C-407E-A947-70E740481C1C}">
                <a14:useLocalDpi xmlns:a14="http://schemas.microsoft.com/office/drawing/2010/main"/>
              </a:ext>
            </a:extLst>
          </a:blip>
          <a:srcRect/>
          <a:stretch>
            <a:fillRect/>
          </a:stretch>
        </p:blipFill>
        <p:spPr bwMode="auto">
          <a:xfrm>
            <a:off x="5507568" y="998643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6" name="Picture 2063" descr="DRA-Logo-64x64.png"/>
          <p:cNvPicPr>
            <a:picLocks noChangeAspect="1"/>
          </p:cNvPicPr>
          <p:nvPr/>
        </p:nvPicPr>
        <p:blipFill>
          <a:blip r:embed="rId33">
            <a:extLst>
              <a:ext uri="{28A0092B-C50C-407E-A947-70E740481C1C}">
                <a14:useLocalDpi xmlns:a14="http://schemas.microsoft.com/office/drawing/2010/main"/>
              </a:ext>
            </a:extLst>
          </a:blip>
          <a:srcRect/>
          <a:stretch>
            <a:fillRect/>
          </a:stretch>
        </p:blipFill>
        <p:spPr bwMode="auto">
          <a:xfrm>
            <a:off x="15544800" y="10938933"/>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7" name="Picture 2059" descr="eclipse_logo_colour.png"/>
          <p:cNvPicPr>
            <a:picLocks noChangeAspect="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17763067" y="4601635"/>
            <a:ext cx="1714501" cy="40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8" name="Picture 2069" descr="logo-color.png"/>
          <p:cNvPicPr>
            <a:picLocks noChangeAspect="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300569" y="11485036"/>
            <a:ext cx="2667000" cy="8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42335" y="13085235"/>
            <a:ext cx="5850467" cy="492443"/>
          </a:xfrm>
          <a:prstGeom prst="rect">
            <a:avLst/>
          </a:prstGeom>
          <a:noFill/>
          <a:ln>
            <a:noFill/>
          </a:ln>
        </p:spPr>
        <p:txBody>
          <a:bodyPr lIns="0" tIns="0" rIns="0" bIns="0">
            <a:spAutoFit/>
          </a:bodyPr>
          <a:lstStyle/>
          <a:p>
            <a:pPr algn="ctr" defTabSz="1219215" eaLnBrk="0" fontAlgn="base">
              <a:spcBef>
                <a:spcPct val="0"/>
              </a:spcBef>
              <a:spcAft>
                <a:spcPct val="0"/>
              </a:spcAft>
              <a:defRPr/>
            </a:pPr>
            <a:r>
              <a:rPr lang="en-US" sz="1600" spc="-61" dirty="0">
                <a:solidFill>
                  <a:prstClr val="black"/>
                </a:solidFill>
                <a:latin typeface="Arial"/>
                <a:ea typeface="ＭＳ Ｐゴシック" charset="0"/>
                <a:cs typeface="Arial"/>
              </a:rPr>
              <a:t>Integrations to IBM Bluemix Services and IBM Cloud Marketplace Partners and other 3</a:t>
            </a:r>
            <a:r>
              <a:rPr lang="en-US" sz="1600" spc="-61" baseline="30000" dirty="0">
                <a:solidFill>
                  <a:prstClr val="black"/>
                </a:solidFill>
                <a:latin typeface="Arial"/>
                <a:ea typeface="ＭＳ Ｐゴシック" charset="0"/>
                <a:cs typeface="Arial"/>
              </a:rPr>
              <a:t>rd</a:t>
            </a:r>
            <a:r>
              <a:rPr lang="en-US" sz="1600" spc="-61" dirty="0">
                <a:solidFill>
                  <a:prstClr val="black"/>
                </a:solidFill>
                <a:latin typeface="Arial"/>
                <a:ea typeface="ＭＳ Ｐゴシック" charset="0"/>
                <a:cs typeface="Arial"/>
              </a:rPr>
              <a:t> party Services</a:t>
            </a:r>
          </a:p>
        </p:txBody>
      </p:sp>
    </p:spTree>
    <p:extLst>
      <p:ext uri="{BB962C8B-B14F-4D97-AF65-F5344CB8AC3E}">
        <p14:creationId xmlns:p14="http://schemas.microsoft.com/office/powerpoint/2010/main" val="6751101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hape 935"/>
          <p:cNvSpPr>
            <a:spLocks noChangeArrowheads="1"/>
          </p:cNvSpPr>
          <p:nvPr/>
        </p:nvSpPr>
        <p:spPr bwMode="auto">
          <a:xfrm>
            <a:off x="9698568" y="4042835"/>
            <a:ext cx="13237632" cy="6924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21920" rIns="121920">
            <a:spAutoFit/>
          </a:bodyPr>
          <a:lstStyle>
            <a:lvl1pPr marL="152400" indent="-152400">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a:lnSpc>
                <a:spcPct val="110000"/>
              </a:lnSpc>
              <a:spcBef>
                <a:spcPct val="0"/>
              </a:spcBef>
              <a:spcAft>
                <a:spcPct val="0"/>
              </a:spcAft>
            </a:pPr>
            <a:r>
              <a:rPr lang="en-US" altLang="en-US" sz="4000" b="1" kern="1200">
                <a:solidFill>
                  <a:prstClr val="black"/>
                </a:solidFill>
                <a:latin typeface="Helvetica" charset="0"/>
                <a:cs typeface=""/>
              </a:rPr>
              <a:t> </a:t>
            </a:r>
          </a:p>
          <a:p>
            <a:pPr defTabSz="1219215" eaLnBrk="0" fontAlgn="base">
              <a:spcBef>
                <a:spcPct val="0"/>
              </a:spcBef>
              <a:spcAft>
                <a:spcPct val="0"/>
              </a:spcAft>
              <a:buFont typeface="Arial" charset="0"/>
              <a:buChar char="•"/>
            </a:pPr>
            <a:r>
              <a:rPr lang="en-US" altLang="en-US" sz="4000" kern="1200">
                <a:solidFill>
                  <a:prstClr val="black"/>
                </a:solidFill>
                <a:cs typeface=""/>
                <a:sym typeface="Arial" charset="0"/>
              </a:rPr>
              <a:t>By working with IBM Cloud, this first-of-a-kind agreement can enable enterprise developers to learn, code and work with GitHub’s collaborative development tools in a private, secure environment.</a:t>
            </a:r>
          </a:p>
          <a:p>
            <a:pPr defTabSz="1219215" eaLnBrk="0" fontAlgn="base">
              <a:spcBef>
                <a:spcPct val="0"/>
              </a:spcBef>
              <a:spcAft>
                <a:spcPct val="0"/>
              </a:spcAft>
              <a:buFont typeface="Arial" charset="0"/>
              <a:buChar char="•"/>
            </a:pPr>
            <a:endParaRPr lang="en-US" altLang="en-US" sz="4000" kern="1200">
              <a:solidFill>
                <a:prstClr val="black"/>
              </a:solidFill>
              <a:cs typeface=""/>
              <a:sym typeface="Arial" charset="0"/>
            </a:endParaRPr>
          </a:p>
          <a:p>
            <a:pPr defTabSz="1219215" eaLnBrk="0" fontAlgn="base">
              <a:spcBef>
                <a:spcPct val="0"/>
              </a:spcBef>
              <a:spcAft>
                <a:spcPct val="0"/>
              </a:spcAft>
              <a:buFont typeface="Arial" charset="0"/>
              <a:buChar char="•"/>
            </a:pPr>
            <a:r>
              <a:rPr lang="en-US" altLang="en-US" sz="4000" kern="1200">
                <a:solidFill>
                  <a:prstClr val="black"/>
                </a:solidFill>
                <a:cs typeface=""/>
                <a:sym typeface="Arial" charset="0"/>
              </a:rPr>
              <a:t>With GitHub Enterprise, code collaboration, code reuse, and review are built into the development process, offering a managed, secure, collaborative coding for large-scale enterprise software development teams. </a:t>
            </a:r>
          </a:p>
          <a:p>
            <a:pPr defTabSz="1219215" eaLnBrk="0" fontAlgn="base">
              <a:spcBef>
                <a:spcPct val="0"/>
              </a:spcBef>
              <a:spcAft>
                <a:spcPct val="0"/>
              </a:spcAft>
              <a:buSzPct val="100000"/>
            </a:pPr>
            <a:endParaRPr lang="en-US" altLang="en-US" sz="4000" kern="1200">
              <a:solidFill>
                <a:prstClr val="black"/>
              </a:solidFill>
              <a:cs typeface=""/>
              <a:sym typeface="Arial" charset="0"/>
            </a:endParaRPr>
          </a:p>
        </p:txBody>
      </p:sp>
      <p:sp>
        <p:nvSpPr>
          <p:cNvPr id="58371" name="Shape 936"/>
          <p:cNvSpPr>
            <a:spLocks noChangeArrowheads="1"/>
          </p:cNvSpPr>
          <p:nvPr/>
        </p:nvSpPr>
        <p:spPr bwMode="auto">
          <a:xfrm>
            <a:off x="601135" y="1354668"/>
            <a:ext cx="8017933" cy="5878532"/>
          </a:xfrm>
          <a:prstGeom prst="rect">
            <a:avLst/>
          </a:prstGeom>
          <a:noFill/>
          <a:ln w="12700">
            <a:noFill/>
            <a:miter lim="400000"/>
            <a:headEnd/>
            <a:tailEnd/>
          </a:ln>
        </p:spPr>
        <p:txBody>
          <a:bodyPr lIns="121920" rIns="121920">
            <a:spAutoFit/>
          </a:bodyPr>
          <a:lstStyle/>
          <a:p>
            <a:pPr defTabSz="1214453" eaLnBrk="0" fontAlgn="base">
              <a:spcBef>
                <a:spcPts val="1600"/>
              </a:spcBef>
              <a:spcAft>
                <a:spcPct val="0"/>
              </a:spcAft>
              <a:defRPr/>
            </a:pPr>
            <a:r>
              <a:rPr lang="en-US" sz="8400" kern="1200" dirty="0">
                <a:solidFill>
                  <a:srgbClr val="FFFFFF"/>
                </a:solidFill>
                <a:latin typeface="Arial" charset="0"/>
                <a:ea typeface="ＭＳ Ｐゴシック" charset="0"/>
                <a:cs typeface="ＭＳ Ｐゴシック" charset="0"/>
                <a:sym typeface="Arial" charset="0"/>
              </a:rPr>
              <a:t>IBM-</a:t>
            </a:r>
            <a:r>
              <a:rPr lang="en-US" sz="8400" kern="1200" dirty="0" err="1">
                <a:solidFill>
                  <a:srgbClr val="FFFFFF"/>
                </a:solidFill>
                <a:latin typeface="Arial" charset="0"/>
                <a:ea typeface="ＭＳ Ｐゴシック" charset="0"/>
                <a:cs typeface="ＭＳ Ｐゴシック" charset="0"/>
                <a:sym typeface="Arial" charset="0"/>
              </a:rPr>
              <a:t>GitHub</a:t>
            </a:r>
            <a:endParaRPr lang="en-US" sz="8400" kern="1200" dirty="0">
              <a:solidFill>
                <a:srgbClr val="FFFFFF"/>
              </a:solidFill>
              <a:latin typeface="Arial" charset="0"/>
              <a:ea typeface="ＭＳ Ｐゴシック" charset="0"/>
              <a:cs typeface="ＭＳ Ｐゴシック" charset="0"/>
              <a:sym typeface="Arial" charset="0"/>
            </a:endParaRPr>
          </a:p>
          <a:p>
            <a:pPr defTabSz="1214453" eaLnBrk="0" fontAlgn="base">
              <a:spcBef>
                <a:spcPts val="1600"/>
              </a:spcBef>
              <a:spcAft>
                <a:spcPct val="0"/>
              </a:spcAft>
              <a:defRPr/>
            </a:pPr>
            <a:r>
              <a:rPr lang="en-US" sz="8400" kern="1200" dirty="0">
                <a:solidFill>
                  <a:srgbClr val="FFFFFF"/>
                </a:solidFill>
                <a:latin typeface="Arial" charset="0"/>
                <a:ea typeface="ＭＳ Ｐゴシック" charset="0"/>
                <a:cs typeface="ＭＳ Ｐゴシック" charset="0"/>
                <a:sym typeface="Arial" charset="0"/>
              </a:rPr>
              <a:t>Partnership</a:t>
            </a:r>
          </a:p>
          <a:p>
            <a:pPr defTabSz="1214453" eaLnBrk="0" fontAlgn="base">
              <a:spcBef>
                <a:spcPts val="1600"/>
              </a:spcBef>
              <a:spcAft>
                <a:spcPct val="0"/>
              </a:spcAft>
              <a:defRPr/>
            </a:pPr>
            <a:endParaRPr lang="en-US" sz="8400" kern="1200" dirty="0">
              <a:solidFill>
                <a:srgbClr val="FFFFFF"/>
              </a:solidFill>
              <a:latin typeface="Arial" charset="0"/>
              <a:ea typeface="ＭＳ Ｐゴシック" charset="0"/>
              <a:cs typeface="ＭＳ Ｐゴシック" charset="0"/>
              <a:sym typeface="Arial" charset="0"/>
            </a:endParaRPr>
          </a:p>
          <a:p>
            <a:pPr defTabSz="1214453" eaLnBrk="0" fontAlgn="base">
              <a:spcBef>
                <a:spcPts val="1600"/>
              </a:spcBef>
              <a:spcAft>
                <a:spcPct val="0"/>
              </a:spcAft>
              <a:defRPr/>
            </a:pPr>
            <a:endParaRPr lang="en-US" sz="8400" kern="1200" dirty="0">
              <a:solidFill>
                <a:srgbClr val="FFFFFF"/>
              </a:solidFill>
              <a:latin typeface="Arial" charset="0"/>
              <a:ea typeface="ＭＳ Ｐゴシック" charset="0"/>
              <a:cs typeface="ＭＳ Ｐゴシック" charset="0"/>
              <a:sym typeface="Arial" charset="0"/>
            </a:endParaRPr>
          </a:p>
        </p:txBody>
      </p:sp>
      <p:sp>
        <p:nvSpPr>
          <p:cNvPr id="28676" name="Shape 935"/>
          <p:cNvSpPr>
            <a:spLocks noChangeArrowheads="1"/>
          </p:cNvSpPr>
          <p:nvPr/>
        </p:nvSpPr>
        <p:spPr bwMode="auto">
          <a:xfrm>
            <a:off x="9829801" y="1553635"/>
            <a:ext cx="1323763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121920" rIns="121920">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a:lnSpc>
                <a:spcPct val="110000"/>
              </a:lnSpc>
              <a:spcBef>
                <a:spcPct val="0"/>
              </a:spcBef>
              <a:spcAft>
                <a:spcPct val="0"/>
              </a:spcAft>
            </a:pPr>
            <a:r>
              <a:rPr lang="en-US" altLang="en-US" sz="4000" b="1" kern="1200">
                <a:solidFill>
                  <a:prstClr val="black"/>
                </a:solidFill>
                <a:latin typeface="Helvetica" charset="0"/>
                <a:cs typeface=""/>
              </a:rPr>
              <a:t>IBM and GitHub have partnered to offer </a:t>
            </a:r>
          </a:p>
          <a:p>
            <a:pPr defTabSz="1219215" eaLnBrk="0" fontAlgn="base">
              <a:lnSpc>
                <a:spcPct val="110000"/>
              </a:lnSpc>
              <a:spcBef>
                <a:spcPct val="0"/>
              </a:spcBef>
              <a:spcAft>
                <a:spcPct val="0"/>
              </a:spcAft>
            </a:pPr>
            <a:r>
              <a:rPr lang="en-US" altLang="en-US" sz="4000" b="1" kern="1200">
                <a:solidFill>
                  <a:prstClr val="black"/>
                </a:solidFill>
                <a:latin typeface="Helvetica" charset="0"/>
                <a:cs typeface=""/>
              </a:rPr>
              <a:t>GitHub Enterprise as a service in a Dedicated and Local Cloud environment</a:t>
            </a:r>
          </a:p>
        </p:txBody>
      </p:sp>
      <p:grpSp>
        <p:nvGrpSpPr>
          <p:cNvPr id="28677" name="Group 186"/>
          <p:cNvGrpSpPr>
            <a:grpSpLocks/>
          </p:cNvGrpSpPr>
          <p:nvPr/>
        </p:nvGrpSpPr>
        <p:grpSpPr bwMode="auto">
          <a:xfrm>
            <a:off x="2277535" y="5211234"/>
            <a:ext cx="3953933" cy="4839221"/>
            <a:chOff x="7668074" y="1708387"/>
            <a:chExt cx="475168" cy="509430"/>
          </a:xfrm>
        </p:grpSpPr>
        <p:sp>
          <p:nvSpPr>
            <p:cNvPr id="28678" name="Shape 873"/>
            <p:cNvSpPr>
              <a:spLocks noChangeArrowheads="1"/>
            </p:cNvSpPr>
            <p:nvPr/>
          </p:nvSpPr>
          <p:spPr bwMode="auto">
            <a:xfrm>
              <a:off x="7706265" y="2125477"/>
              <a:ext cx="403959" cy="9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9" tIns="68579" rIns="68579" bIns="68579">
              <a:spAutoFit/>
            </a:bodyPr>
            <a:lstStyle>
              <a:lvl1pPr defTabSz="911225">
                <a:defRPr>
                  <a:solidFill>
                    <a:schemeClr val="tx1"/>
                  </a:solidFill>
                  <a:latin typeface="Arial" charset="0"/>
                  <a:ea typeface="MS PGothic" charset="-128"/>
                </a:defRPr>
              </a:lvl1pPr>
              <a:lvl2pPr marL="742950" indent="-285750" defTabSz="911225">
                <a:defRPr>
                  <a:solidFill>
                    <a:schemeClr val="tx1"/>
                  </a:solidFill>
                  <a:latin typeface="Arial" charset="0"/>
                  <a:ea typeface="MS PGothic" charset="-128"/>
                </a:defRPr>
              </a:lvl2pPr>
              <a:lvl3pPr marL="1143000" indent="-228600" defTabSz="911225">
                <a:defRPr>
                  <a:solidFill>
                    <a:schemeClr val="tx1"/>
                  </a:solidFill>
                  <a:latin typeface="Arial" charset="0"/>
                  <a:ea typeface="MS PGothic" charset="-128"/>
                </a:defRPr>
              </a:lvl3pPr>
              <a:lvl4pPr marL="1600200" indent="-228600" defTabSz="911225">
                <a:defRPr>
                  <a:solidFill>
                    <a:schemeClr val="tx1"/>
                  </a:solidFill>
                  <a:latin typeface="Arial" charset="0"/>
                  <a:ea typeface="MS PGothic" charset="-128"/>
                </a:defRPr>
              </a:lvl4pPr>
              <a:lvl5pPr marL="2057400" indent="-228600" defTabSz="911225">
                <a:defRPr>
                  <a:solidFill>
                    <a:schemeClr val="tx1"/>
                  </a:solidFill>
                  <a:latin typeface="Arial" charset="0"/>
                  <a:ea typeface="MS PGothic" charset="-128"/>
                </a:defRPr>
              </a:lvl5pPr>
              <a:lvl6pPr marL="2514600" indent="-228600" defTabSz="911225" eaLnBrk="0" fontAlgn="base" hangingPunct="0">
                <a:spcBef>
                  <a:spcPct val="0"/>
                </a:spcBef>
                <a:spcAft>
                  <a:spcPct val="0"/>
                </a:spcAft>
                <a:defRPr>
                  <a:solidFill>
                    <a:schemeClr val="tx1"/>
                  </a:solidFill>
                  <a:latin typeface="Arial" charset="0"/>
                  <a:ea typeface="MS PGothic" charset="-128"/>
                </a:defRPr>
              </a:lvl6pPr>
              <a:lvl7pPr marL="2971800" indent="-228600" defTabSz="911225" eaLnBrk="0" fontAlgn="base" hangingPunct="0">
                <a:spcBef>
                  <a:spcPct val="0"/>
                </a:spcBef>
                <a:spcAft>
                  <a:spcPct val="0"/>
                </a:spcAft>
                <a:defRPr>
                  <a:solidFill>
                    <a:schemeClr val="tx1"/>
                  </a:solidFill>
                  <a:latin typeface="Arial" charset="0"/>
                  <a:ea typeface="MS PGothic" charset="-128"/>
                </a:defRPr>
              </a:lvl7pPr>
              <a:lvl8pPr marL="3429000" indent="-228600" defTabSz="911225" eaLnBrk="0" fontAlgn="base" hangingPunct="0">
                <a:spcBef>
                  <a:spcPct val="0"/>
                </a:spcBef>
                <a:spcAft>
                  <a:spcPct val="0"/>
                </a:spcAft>
                <a:defRPr>
                  <a:solidFill>
                    <a:schemeClr val="tx1"/>
                  </a:solidFill>
                  <a:latin typeface="Arial" charset="0"/>
                  <a:ea typeface="MS PGothic" charset="-128"/>
                </a:defRPr>
              </a:lvl8pPr>
              <a:lvl9pPr marL="3886200" indent="-228600" defTabSz="911225" eaLnBrk="0" fontAlgn="base" hangingPunct="0">
                <a:spcBef>
                  <a:spcPct val="0"/>
                </a:spcBef>
                <a:spcAft>
                  <a:spcPct val="0"/>
                </a:spcAft>
                <a:defRPr>
                  <a:solidFill>
                    <a:schemeClr val="tx1"/>
                  </a:solidFill>
                  <a:latin typeface="Arial" charset="0"/>
                  <a:ea typeface="MS PGothic" charset="-128"/>
                </a:defRPr>
              </a:lvl9pPr>
            </a:lstStyle>
            <a:p>
              <a:pPr algn="ctr" eaLnBrk="0" fontAlgn="base">
                <a:spcBef>
                  <a:spcPct val="0"/>
                </a:spcBef>
                <a:spcAft>
                  <a:spcPct val="0"/>
                </a:spcAft>
              </a:pPr>
              <a:r>
                <a:rPr lang="en-US" altLang="en-US" sz="4800" kern="1200">
                  <a:solidFill>
                    <a:srgbClr val="000000"/>
                  </a:solidFill>
                  <a:latin typeface="KufiStandardGK Regular" charset="-78"/>
                  <a:cs typeface=""/>
                  <a:sym typeface="Helvetica Neue Light" charset="0"/>
                </a:rPr>
                <a:t>GitHub</a:t>
              </a:r>
            </a:p>
          </p:txBody>
        </p:sp>
        <p:pic>
          <p:nvPicPr>
            <p:cNvPr id="28679" name="Picture 185" descr="Octocat.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668074" y="1708387"/>
              <a:ext cx="475168" cy="39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20469668"/>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0" name="Straight Connector 159"/>
          <p:cNvCxnSpPr>
            <a:cxnSpLocks noChangeShapeType="1"/>
            <a:stCxn id="151" idx="1"/>
            <a:endCxn id="29787" idx="2"/>
          </p:cNvCxnSpPr>
          <p:nvPr/>
        </p:nvCxnSpPr>
        <p:spPr bwMode="auto">
          <a:xfrm flipH="1" flipV="1">
            <a:off x="7988858" y="6845301"/>
            <a:ext cx="6317240" cy="3207883"/>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59" name="Straight Connector 158"/>
          <p:cNvCxnSpPr>
            <a:cxnSpLocks noChangeShapeType="1"/>
            <a:stCxn id="151" idx="1"/>
            <a:endCxn id="29763" idx="3"/>
          </p:cNvCxnSpPr>
          <p:nvPr/>
        </p:nvCxnSpPr>
        <p:spPr bwMode="auto">
          <a:xfrm flipH="1" flipV="1">
            <a:off x="5331457" y="8431831"/>
            <a:ext cx="8974641" cy="1621353"/>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grpSp>
        <p:nvGrpSpPr>
          <p:cNvPr id="29700" name="Group 146"/>
          <p:cNvGrpSpPr>
            <a:grpSpLocks/>
          </p:cNvGrpSpPr>
          <p:nvPr/>
        </p:nvGrpSpPr>
        <p:grpSpPr bwMode="auto">
          <a:xfrm>
            <a:off x="12691533" y="9889068"/>
            <a:ext cx="5359401" cy="3678768"/>
            <a:chOff x="1723866" y="3743445"/>
            <a:chExt cx="2008760" cy="1380280"/>
          </a:xfrm>
        </p:grpSpPr>
        <p:sp>
          <p:nvSpPr>
            <p:cNvPr id="148" name="Cloud 147"/>
            <p:cNvSpPr>
              <a:spLocks/>
            </p:cNvSpPr>
            <p:nvPr/>
          </p:nvSpPr>
          <p:spPr bwMode="auto">
            <a:xfrm>
              <a:off x="1723866" y="3813333"/>
              <a:ext cx="2008760" cy="1310392"/>
            </a:xfrm>
            <a:custGeom>
              <a:avLst/>
              <a:gdLst>
                <a:gd name="T0" fmla="*/ 10147028 w 43200"/>
                <a:gd name="T1" fmla="*/ 24085460 h 43200"/>
                <a:gd name="T2" fmla="*/ 4670274 w 43200"/>
                <a:gd name="T3" fmla="*/ 23352126 h 43200"/>
                <a:gd name="T4" fmla="*/ 14979491 w 43200"/>
                <a:gd name="T5" fmla="*/ 32110580 h 43200"/>
                <a:gd name="T6" fmla="*/ 12583812 w 43200"/>
                <a:gd name="T7" fmla="*/ 32461109 h 43200"/>
                <a:gd name="T8" fmla="*/ 35628149 w 43200"/>
                <a:gd name="T9" fmla="*/ 35966711 h 43200"/>
                <a:gd name="T10" fmla="*/ 34183794 w 43200"/>
                <a:gd name="T11" fmla="*/ 34365728 h 43200"/>
                <a:gd name="T12" fmla="*/ 62328707 w 43200"/>
                <a:gd name="T13" fmla="*/ 31974384 h 43200"/>
                <a:gd name="T14" fmla="*/ 61751421 w 43200"/>
                <a:gd name="T15" fmla="*/ 33730855 h 43200"/>
                <a:gd name="T16" fmla="*/ 73792496 w 43200"/>
                <a:gd name="T17" fmla="*/ 21119970 h 43200"/>
                <a:gd name="T18" fmla="*/ 80821668 w 43200"/>
                <a:gd name="T19" fmla="*/ 27685792 h 43200"/>
                <a:gd name="T20" fmla="*/ 90374112 w 43200"/>
                <a:gd name="T21" fmla="*/ 14127209 h 43200"/>
                <a:gd name="T22" fmla="*/ 87243330 w 43200"/>
                <a:gd name="T23" fmla="*/ 16589411 h 43200"/>
                <a:gd name="T24" fmla="*/ 82862791 w 43200"/>
                <a:gd name="T25" fmla="*/ 4992472 h 43200"/>
                <a:gd name="T26" fmla="*/ 83027073 w 43200"/>
                <a:gd name="T27" fmla="*/ 6155475 h 43200"/>
                <a:gd name="T28" fmla="*/ 62871398 w 43200"/>
                <a:gd name="T29" fmla="*/ 3636247 h 43200"/>
                <a:gd name="T30" fmla="*/ 64475709 w 43200"/>
                <a:gd name="T31" fmla="*/ 2153047 h 43200"/>
                <a:gd name="T32" fmla="*/ 47872471 w 43200"/>
                <a:gd name="T33" fmla="*/ 4342857 h 43200"/>
                <a:gd name="T34" fmla="*/ 48648680 w 43200"/>
                <a:gd name="T35" fmla="*/ 3063921 h 43200"/>
                <a:gd name="T36" fmla="*/ 30270293 w 43200"/>
                <a:gd name="T37" fmla="*/ 4777168 h 43200"/>
                <a:gd name="T38" fmla="*/ 33081115 w 43200"/>
                <a:gd name="T39" fmla="*/ 6017460 h 43200"/>
                <a:gd name="T40" fmla="*/ 8923265 w 43200"/>
                <a:gd name="T41" fmla="*/ 14527455 h 43200"/>
                <a:gd name="T42" fmla="*/ 8432421 w 43200"/>
                <a:gd name="T43" fmla="*/ 13221825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25400" cap="flat">
              <a:solidFill>
                <a:srgbClr val="D9E4F2"/>
              </a:solidFill>
              <a:prstDash val="solid"/>
              <a:bevel/>
              <a:headEnd/>
              <a:tailEnd/>
            </a:ln>
            <a:effectLst>
              <a:outerShdw blurRad="38100" dist="23000" dir="5400000" rotWithShape="0">
                <a:srgbClr val="000000">
                  <a:alpha val="34998"/>
                </a:srgbClr>
              </a:outerShdw>
            </a:effectLst>
          </p:spPr>
          <p:txBody>
            <a:bodyPr lIns="121917" tIns="121917" rIns="121917" bIns="121917" anchor="ctr"/>
            <a:lstStyle/>
            <a:p>
              <a:pPr defTabSz="1219215" eaLnBrk="0" fontAlgn="base">
                <a:spcBef>
                  <a:spcPct val="0"/>
                </a:spcBef>
                <a:spcAft>
                  <a:spcPct val="0"/>
                </a:spcAft>
              </a:pPr>
              <a:endParaRPr lang="en-US" sz="4800" kern="1200">
                <a:solidFill>
                  <a:prstClr val="black"/>
                </a:solidFill>
                <a:latin typeface="Arial" charset="0"/>
                <a:ea typeface="MS PGothic" charset="-128"/>
                <a:cs typeface=""/>
              </a:endParaRPr>
            </a:p>
          </p:txBody>
        </p:sp>
        <p:grpSp>
          <p:nvGrpSpPr>
            <p:cNvPr id="29790" name="Group 149"/>
            <p:cNvGrpSpPr>
              <a:grpSpLocks/>
            </p:cNvGrpSpPr>
            <p:nvPr/>
          </p:nvGrpSpPr>
          <p:grpSpPr bwMode="auto">
            <a:xfrm>
              <a:off x="1865082" y="4234395"/>
              <a:ext cx="633476" cy="548640"/>
              <a:chOff x="4987667" y="1447760"/>
              <a:chExt cx="633476" cy="548640"/>
            </a:xfrm>
          </p:grpSpPr>
          <p:sp>
            <p:nvSpPr>
              <p:cNvPr id="157" name="TextBox 156"/>
              <p:cNvSpPr txBox="1"/>
              <p:nvPr/>
            </p:nvSpPr>
            <p:spPr>
              <a:xfrm>
                <a:off x="4987667" y="1730339"/>
                <a:ext cx="435354" cy="23095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400" kern="1200" dirty="0" err="1">
                    <a:solidFill>
                      <a:srgbClr val="000000"/>
                    </a:solidFill>
                    <a:latin typeface="Calibri"/>
                    <a:ea typeface="Calibri"/>
                    <a:cs typeface="Calibri"/>
                    <a:sym typeface="Calibri"/>
                  </a:rPr>
                  <a:t>NodeJS</a:t>
                </a:r>
                <a:endParaRPr lang="en-US" sz="2400" kern="1200" dirty="0">
                  <a:solidFill>
                    <a:srgbClr val="000000"/>
                  </a:solidFill>
                  <a:latin typeface="Calibri"/>
                  <a:ea typeface="Calibri"/>
                  <a:cs typeface="Calibri"/>
                  <a:sym typeface="Calibri"/>
                </a:endParaRPr>
              </a:p>
            </p:txBody>
          </p:sp>
          <p:pic>
            <p:nvPicPr>
              <p:cNvPr id="29797" name="Picture 6" descr="https://node-os.com/images/nodej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2503" y="1447760"/>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1" name="TextBox 150"/>
            <p:cNvSpPr txBox="1"/>
            <p:nvPr/>
          </p:nvSpPr>
          <p:spPr>
            <a:xfrm>
              <a:off x="2329022" y="3743445"/>
              <a:ext cx="711182" cy="123153"/>
            </a:xfrm>
            <a:prstGeom prst="rect">
              <a:avLst/>
            </a:prstGeom>
            <a:noFill/>
            <a:ln>
              <a:noFill/>
            </a:ln>
          </p:spPr>
          <p:txBody>
            <a:bodyPr wrap="none" lIns="0" tIns="0" rIns="0" bIns="0">
              <a:spAutoFit/>
            </a:bodyPr>
            <a:lstStyle/>
            <a:p>
              <a:pPr algn="ctr" defTabSz="1219215" eaLnBrk="0" fontAlgn="base">
                <a:spcBef>
                  <a:spcPct val="0"/>
                </a:spcBef>
                <a:spcAft>
                  <a:spcPct val="0"/>
                </a:spcAft>
                <a:defRPr/>
              </a:pPr>
              <a:r>
                <a:rPr lang="en-US" sz="2133" spc="-61" dirty="0">
                  <a:solidFill>
                    <a:prstClr val="black"/>
                  </a:solidFill>
                  <a:latin typeface="Arial"/>
                  <a:ea typeface="ＭＳ Ｐゴシック" charset="0"/>
                  <a:cs typeface="Arial"/>
                </a:rPr>
                <a:t>Backup(Sydney)</a:t>
              </a:r>
            </a:p>
          </p:txBody>
        </p:sp>
        <p:sp>
          <p:nvSpPr>
            <p:cNvPr id="152" name="TextBox 151"/>
            <p:cNvSpPr txBox="1"/>
            <p:nvPr/>
          </p:nvSpPr>
          <p:spPr>
            <a:xfrm>
              <a:off x="2445814" y="4647219"/>
              <a:ext cx="583396" cy="36952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400" kern="1200" dirty="0" err="1">
                  <a:solidFill>
                    <a:srgbClr val="000000"/>
                  </a:solidFill>
                  <a:latin typeface="Calibri"/>
                  <a:ea typeface="Calibri"/>
                  <a:cs typeface="Calibri"/>
                  <a:sym typeface="Calibri"/>
                </a:rPr>
                <a:t>Bluemix</a:t>
              </a:r>
              <a:endParaRPr lang="en-US" sz="2400" kern="1200" dirty="0">
                <a:solidFill>
                  <a:srgbClr val="000000"/>
                </a:solidFill>
                <a:latin typeface="Calibri"/>
                <a:ea typeface="Calibri"/>
                <a:cs typeface="Calibri"/>
                <a:sym typeface="Calibri"/>
              </a:endParaRPr>
            </a:p>
            <a:p>
              <a:pPr defTabSz="1219215" eaLnBrk="0" latinLnBrk="1">
                <a:defRPr/>
              </a:pPr>
              <a:r>
                <a:rPr lang="en-US" sz="2400" kern="1200" dirty="0">
                  <a:solidFill>
                    <a:srgbClr val="000000"/>
                  </a:solidFill>
                  <a:latin typeface="Calibri"/>
                  <a:ea typeface="Calibri"/>
                  <a:cs typeface="Calibri"/>
                  <a:sym typeface="Calibri"/>
                </a:rPr>
                <a:t>Sydney DC</a:t>
              </a:r>
            </a:p>
          </p:txBody>
        </p:sp>
        <p:pic>
          <p:nvPicPr>
            <p:cNvPr id="29793" name="Picture 10" descr="http://craftworkz.co/wp-content/uploads/2015/04/bluemix_logo_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74527" y="4562641"/>
              <a:ext cx="457200" cy="45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TextBox 154"/>
            <p:cNvSpPr txBox="1"/>
            <p:nvPr/>
          </p:nvSpPr>
          <p:spPr>
            <a:xfrm>
              <a:off x="2514042" y="4146887"/>
              <a:ext cx="551747" cy="277148"/>
            </a:xfrm>
            <a:prstGeom prst="rect">
              <a:avLst/>
            </a:prstGeom>
            <a:noFill/>
            <a:ln>
              <a:noFill/>
            </a:ln>
          </p:spPr>
          <p:txBody>
            <a:bodyPr wrap="none" lIns="0" tIns="0" rIns="0" bIns="0">
              <a:spAutoFit/>
            </a:bodyPr>
            <a:lstStyle/>
            <a:p>
              <a:pPr defTabSz="1219215" eaLnBrk="0" fontAlgn="base">
                <a:spcBef>
                  <a:spcPct val="0"/>
                </a:spcBef>
                <a:spcAft>
                  <a:spcPct val="0"/>
                </a:spcAft>
                <a:defRPr/>
              </a:pPr>
              <a:r>
                <a:rPr lang="en-US" sz="2400" spc="-61" dirty="0">
                  <a:solidFill>
                    <a:prstClr val="black"/>
                  </a:solidFill>
                  <a:latin typeface="Arial"/>
                  <a:ea typeface="ＭＳ Ｐゴシック" charset="0"/>
                  <a:cs typeface="Arial"/>
                </a:rPr>
                <a:t>Site App</a:t>
              </a:r>
            </a:p>
            <a:p>
              <a:pPr defTabSz="1219215" eaLnBrk="0" fontAlgn="base">
                <a:spcBef>
                  <a:spcPct val="0"/>
                </a:spcBef>
                <a:spcAft>
                  <a:spcPct val="0"/>
                </a:spcAft>
                <a:defRPr/>
              </a:pPr>
              <a:r>
                <a:rPr lang="en-US" sz="2400" spc="-61" dirty="0">
                  <a:solidFill>
                    <a:prstClr val="black"/>
                  </a:solidFill>
                  <a:latin typeface="Arial"/>
                  <a:ea typeface="ＭＳ Ｐゴシック" charset="0"/>
                  <a:cs typeface="Arial"/>
                </a:rPr>
                <a:t>4 instances</a:t>
              </a:r>
            </a:p>
          </p:txBody>
        </p:sp>
        <p:pic>
          <p:nvPicPr>
            <p:cNvPr id="29795" name="Picture 8" descr="Meteor-logo.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26388" y="4004322"/>
              <a:ext cx="457200" cy="10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01" name="Picture 62"/>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15087602" y="2988734"/>
            <a:ext cx="2197101" cy="982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a:cxnSpLocks noChangeShapeType="1"/>
            <a:stCxn id="29787" idx="1"/>
          </p:cNvCxnSpPr>
          <p:nvPr/>
        </p:nvCxnSpPr>
        <p:spPr bwMode="auto">
          <a:xfrm flipH="1" flipV="1">
            <a:off x="4021668" y="4605867"/>
            <a:ext cx="2921000" cy="1782235"/>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pic>
        <p:nvPicPr>
          <p:cNvPr id="29703" name="Picture 12" descr="https://cloudant.com/wp-content/uploads/cloudant_logo_icon_events.png"/>
          <p:cNvPicPr>
            <a:picLocks noChangeAspect="1" noChangeArrowheads="1"/>
          </p:cNvPicPr>
          <p:nvPr/>
        </p:nvPicPr>
        <p:blipFill>
          <a:blip r:embed="rId7" cstate="hqprint">
            <a:extLst>
              <a:ext uri="{28A0092B-C50C-407E-A947-70E740481C1C}">
                <a14:useLocalDpi xmlns:a14="http://schemas.microsoft.com/office/drawing/2010/main"/>
              </a:ext>
            </a:extLst>
          </a:blip>
          <a:srcRect l="17912" r="19229"/>
          <a:stretch>
            <a:fillRect/>
          </a:stretch>
        </p:blipFill>
        <p:spPr bwMode="auto">
          <a:xfrm>
            <a:off x="21865168" y="4360335"/>
            <a:ext cx="1219200" cy="1159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4" name="Group 242"/>
          <p:cNvGrpSpPr>
            <a:grpSpLocks/>
          </p:cNvGrpSpPr>
          <p:nvPr/>
        </p:nvGrpSpPr>
        <p:grpSpPr bwMode="auto">
          <a:xfrm>
            <a:off x="6942668" y="5930901"/>
            <a:ext cx="2620435" cy="914400"/>
            <a:chOff x="3736432" y="3302608"/>
            <a:chExt cx="982670" cy="342560"/>
          </a:xfrm>
        </p:grpSpPr>
        <p:pic>
          <p:nvPicPr>
            <p:cNvPr id="29787" name="Picture 8"/>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3736432" y="3302608"/>
              <a:ext cx="784648" cy="3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88" name="TextBox 12"/>
            <p:cNvSpPr txBox="1">
              <a:spLocks noChangeArrowheads="1"/>
            </p:cNvSpPr>
            <p:nvPr/>
          </p:nvSpPr>
          <p:spPr bwMode="auto">
            <a:xfrm>
              <a:off x="4065437" y="3306782"/>
              <a:ext cx="653665" cy="18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a:spcBef>
                  <a:spcPct val="0"/>
                </a:spcBef>
                <a:spcAft>
                  <a:spcPct val="0"/>
                </a:spcAft>
              </a:pPr>
              <a:r>
                <a:rPr lang="en-US" altLang="en-US" sz="2133" kern="1200">
                  <a:solidFill>
                    <a:srgbClr val="006D5D"/>
                  </a:solidFill>
                  <a:cs typeface=""/>
                </a:rPr>
                <a:t>ibm.com/</a:t>
              </a:r>
            </a:p>
          </p:txBody>
        </p:sp>
      </p:grpSp>
      <p:sp>
        <p:nvSpPr>
          <p:cNvPr id="33" name="TextBox 32"/>
          <p:cNvSpPr txBox="1"/>
          <p:nvPr/>
        </p:nvSpPr>
        <p:spPr>
          <a:xfrm>
            <a:off x="19260887" y="9414933"/>
            <a:ext cx="4792915" cy="1969770"/>
          </a:xfrm>
          <a:prstGeom prst="rect">
            <a:avLst/>
          </a:prstGeom>
          <a:noFill/>
          <a:ln>
            <a:noFill/>
          </a:ln>
        </p:spPr>
        <p:txBody>
          <a:bodyPr wrap="none" lIns="0" tIns="0" rIns="0" bIns="0">
            <a:spAutoFit/>
          </a:bodyPr>
          <a:lstStyle/>
          <a:p>
            <a:pPr algn="r" defTabSz="1219215" eaLnBrk="0" fontAlgn="base">
              <a:spcBef>
                <a:spcPct val="0"/>
              </a:spcBef>
              <a:spcAft>
                <a:spcPct val="0"/>
              </a:spcAft>
              <a:defRPr/>
            </a:pPr>
            <a:r>
              <a:rPr lang="en-US" sz="2800" spc="-61" dirty="0">
                <a:solidFill>
                  <a:prstClr val="black"/>
                </a:solidFill>
                <a:latin typeface="Arial"/>
                <a:ea typeface="ＭＳ Ｐゴシック" charset="0"/>
                <a:cs typeface="Arial"/>
              </a:rPr>
              <a:t>DevOps Services</a:t>
            </a:r>
          </a:p>
          <a:p>
            <a:pPr algn="r" defTabSz="1219215" eaLnBrk="0" fontAlgn="base">
              <a:spcBef>
                <a:spcPct val="0"/>
              </a:spcBef>
              <a:spcAft>
                <a:spcPct val="0"/>
              </a:spcAft>
              <a:defRPr/>
            </a:pPr>
            <a:r>
              <a:rPr lang="en-US" sz="2800" spc="-61" dirty="0">
                <a:solidFill>
                  <a:prstClr val="black"/>
                </a:solidFill>
                <a:latin typeface="Arial"/>
                <a:ea typeface="ＭＳ Ｐゴシック" charset="0"/>
                <a:cs typeface="Arial"/>
              </a:rPr>
              <a:t>Delivery Pipeline</a:t>
            </a:r>
          </a:p>
          <a:p>
            <a:pPr algn="r" defTabSz="1219215" eaLnBrk="0" fontAlgn="base">
              <a:spcBef>
                <a:spcPct val="0"/>
              </a:spcBef>
              <a:spcAft>
                <a:spcPct val="0"/>
              </a:spcAft>
              <a:defRPr/>
            </a:pPr>
            <a:r>
              <a:rPr lang="en-US" sz="2400" spc="-61" dirty="0">
                <a:solidFill>
                  <a:prstClr val="black"/>
                </a:solidFill>
                <a:latin typeface="Arial"/>
                <a:ea typeface="ＭＳ Ｐゴシック" charset="0"/>
                <a:cs typeface="Arial"/>
              </a:rPr>
              <a:t>Test &amp; Prod Environments</a:t>
            </a:r>
          </a:p>
          <a:p>
            <a:pPr algn="r" defTabSz="1219215" eaLnBrk="0" fontAlgn="base">
              <a:spcBef>
                <a:spcPct val="0"/>
              </a:spcBef>
              <a:spcAft>
                <a:spcPct val="0"/>
              </a:spcAft>
              <a:defRPr/>
            </a:pPr>
            <a:r>
              <a:rPr lang="en-US" sz="2400" spc="-61" dirty="0">
                <a:solidFill>
                  <a:prstClr val="black"/>
                </a:solidFill>
                <a:latin typeface="Arial"/>
                <a:ea typeface="ＭＳ Ｐゴシック" charset="0"/>
                <a:cs typeface="Arial"/>
              </a:rPr>
              <a:t>Automated Tests</a:t>
            </a:r>
          </a:p>
          <a:p>
            <a:pPr algn="r" defTabSz="1219215" eaLnBrk="0" fontAlgn="base">
              <a:spcBef>
                <a:spcPct val="0"/>
              </a:spcBef>
              <a:spcAft>
                <a:spcPct val="0"/>
              </a:spcAft>
              <a:defRPr/>
            </a:pPr>
            <a:r>
              <a:rPr lang="en-US" sz="2400" spc="-61" dirty="0">
                <a:solidFill>
                  <a:prstClr val="black"/>
                </a:solidFill>
                <a:latin typeface="Arial"/>
                <a:ea typeface="ＭＳ Ｐゴシック" charset="0"/>
                <a:cs typeface="Arial"/>
              </a:rPr>
              <a:t>Zero Down-time Blue-Green Deploys</a:t>
            </a:r>
          </a:p>
        </p:txBody>
      </p:sp>
      <p:pic>
        <p:nvPicPr>
          <p:cNvPr id="29706" name="Picture 21"/>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292101" y="5410200"/>
            <a:ext cx="2438400" cy="39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11985" y="4051303"/>
            <a:ext cx="4479368" cy="430887"/>
          </a:xfrm>
          <a:prstGeom prst="rect">
            <a:avLst/>
          </a:prstGeom>
          <a:noFill/>
          <a:ln>
            <a:noFill/>
          </a:ln>
        </p:spPr>
        <p:txBody>
          <a:bodyPr wrap="none" lIns="0" tIns="0" rIns="0" bIns="0">
            <a:spAutoFit/>
          </a:bodyPr>
          <a:lstStyle/>
          <a:p>
            <a:pPr algn="ctr" defTabSz="1219215" eaLnBrk="0" fontAlgn="base">
              <a:spcBef>
                <a:spcPct val="0"/>
              </a:spcBef>
              <a:spcAft>
                <a:spcPct val="0"/>
              </a:spcAft>
              <a:defRPr/>
            </a:pPr>
            <a:r>
              <a:rPr lang="en-US" sz="2800" spc="-61" dirty="0">
                <a:solidFill>
                  <a:prstClr val="black"/>
                </a:solidFill>
                <a:latin typeface="Arial"/>
                <a:ea typeface="ＭＳ Ｐゴシック" charset="0"/>
                <a:cs typeface="Arial"/>
              </a:rPr>
              <a:t>Measured  # of user sessions</a:t>
            </a:r>
          </a:p>
        </p:txBody>
      </p:sp>
      <p:cxnSp>
        <p:nvCxnSpPr>
          <p:cNvPr id="59" name="Straight Connector 58"/>
          <p:cNvCxnSpPr>
            <a:cxnSpLocks noChangeShapeType="1"/>
            <a:stCxn id="29787" idx="1"/>
            <a:endCxn id="29706" idx="3"/>
          </p:cNvCxnSpPr>
          <p:nvPr/>
        </p:nvCxnSpPr>
        <p:spPr bwMode="auto">
          <a:xfrm flipH="1" flipV="1">
            <a:off x="2730502" y="5609168"/>
            <a:ext cx="4212165" cy="778933"/>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69" name="Straight Connector 68"/>
          <p:cNvCxnSpPr>
            <a:cxnSpLocks noChangeShapeType="1"/>
            <a:stCxn id="55" idx="2"/>
            <a:endCxn id="29785" idx="0"/>
          </p:cNvCxnSpPr>
          <p:nvPr/>
        </p:nvCxnSpPr>
        <p:spPr bwMode="auto">
          <a:xfrm flipH="1">
            <a:off x="3149601" y="9676494"/>
            <a:ext cx="1674285" cy="1423307"/>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grpSp>
        <p:nvGrpSpPr>
          <p:cNvPr id="29710" name="Group 24"/>
          <p:cNvGrpSpPr>
            <a:grpSpLocks/>
          </p:cNvGrpSpPr>
          <p:nvPr/>
        </p:nvGrpSpPr>
        <p:grpSpPr bwMode="auto">
          <a:xfrm>
            <a:off x="2713809" y="11099801"/>
            <a:ext cx="871584" cy="1319886"/>
            <a:chOff x="808304" y="4349343"/>
            <a:chExt cx="326768" cy="493746"/>
          </a:xfrm>
        </p:grpSpPr>
        <p:pic>
          <p:nvPicPr>
            <p:cNvPr id="29785" name="Picture 66"/>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834528" y="4349343"/>
              <a:ext cx="274320"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TextBox 71"/>
            <p:cNvSpPr txBox="1"/>
            <p:nvPr/>
          </p:nvSpPr>
          <p:spPr>
            <a:xfrm>
              <a:off x="808304" y="4681902"/>
              <a:ext cx="326768" cy="161187"/>
            </a:xfrm>
            <a:prstGeom prst="rect">
              <a:avLst/>
            </a:prstGeom>
            <a:noFill/>
            <a:ln>
              <a:noFill/>
            </a:ln>
          </p:spPr>
          <p:txBody>
            <a:bodyPr wrap="none" lIns="0" tIns="0" rIns="0" bIns="0">
              <a:spAutoFit/>
            </a:bodyPr>
            <a:lstStyle/>
            <a:p>
              <a:pPr algn="ctr" defTabSz="1219215" eaLnBrk="0" fontAlgn="base">
                <a:spcBef>
                  <a:spcPct val="0"/>
                </a:spcBef>
                <a:spcAft>
                  <a:spcPct val="0"/>
                </a:spcAft>
                <a:defRPr/>
              </a:pPr>
              <a:r>
                <a:rPr lang="en-US" sz="2800" spc="-61" dirty="0">
                  <a:solidFill>
                    <a:prstClr val="black"/>
                  </a:solidFill>
                  <a:latin typeface="Arial"/>
                  <a:ea typeface="ＭＳ Ｐゴシック" charset="0"/>
                  <a:cs typeface="Arial"/>
                </a:rPr>
                <a:t>Alerts</a:t>
              </a:r>
            </a:p>
          </p:txBody>
        </p:sp>
      </p:grpSp>
      <p:cxnSp>
        <p:nvCxnSpPr>
          <p:cNvPr id="24" name="Straight Connector 23"/>
          <p:cNvCxnSpPr>
            <a:cxnSpLocks noChangeShapeType="1"/>
            <a:stCxn id="140" idx="1"/>
            <a:endCxn id="29787" idx="2"/>
          </p:cNvCxnSpPr>
          <p:nvPr/>
        </p:nvCxnSpPr>
        <p:spPr bwMode="auto">
          <a:xfrm flipH="1" flipV="1">
            <a:off x="7988858" y="6845301"/>
            <a:ext cx="3083768" cy="3144382"/>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pic>
        <p:nvPicPr>
          <p:cNvPr id="29712" name="Picture 45"/>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6742836" y="1388535"/>
            <a:ext cx="1799165" cy="138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13" name="Picture 2" descr="http://www.is2t.com/wp-content/uploads/2015/05/git.jpe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0811068" y="2294468"/>
            <a:ext cx="1130301" cy="112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4" name="TextBox 39"/>
          <p:cNvSpPr txBox="1">
            <a:spLocks noChangeArrowheads="1"/>
          </p:cNvSpPr>
          <p:nvPr/>
        </p:nvSpPr>
        <p:spPr bwMode="auto">
          <a:xfrm>
            <a:off x="16323734" y="4796369"/>
            <a:ext cx="3340658" cy="984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a:spcBef>
                <a:spcPct val="0"/>
              </a:spcBef>
              <a:spcAft>
                <a:spcPct val="0"/>
              </a:spcAft>
            </a:pPr>
            <a:r>
              <a:rPr lang="en-US" altLang="en-US" sz="2133" kern="1200">
                <a:solidFill>
                  <a:prstClr val="black"/>
                </a:solidFill>
                <a:cs typeface=""/>
              </a:rPr>
              <a:t>oneibmcloud repo</a:t>
            </a:r>
          </a:p>
          <a:p>
            <a:pPr defTabSz="1219215" eaLnBrk="0" fontAlgn="base">
              <a:spcBef>
                <a:spcPct val="0"/>
              </a:spcBef>
              <a:spcAft>
                <a:spcPct val="0"/>
              </a:spcAft>
            </a:pPr>
            <a:r>
              <a:rPr lang="en-US" altLang="en-US" sz="2133" kern="1200">
                <a:solidFill>
                  <a:prstClr val="black"/>
                </a:solidFill>
                <a:cs typeface=""/>
              </a:rPr>
              <a:t>Ibmmethod_east – site</a:t>
            </a:r>
          </a:p>
          <a:p>
            <a:pPr defTabSz="1219215" eaLnBrk="0" fontAlgn="base">
              <a:spcBef>
                <a:spcPct val="0"/>
              </a:spcBef>
              <a:spcAft>
                <a:spcPct val="0"/>
              </a:spcAft>
            </a:pPr>
            <a:r>
              <a:rPr lang="en-US" altLang="en-US" sz="2133" kern="1200">
                <a:solidFill>
                  <a:prstClr val="black"/>
                </a:solidFill>
                <a:cs typeface=""/>
              </a:rPr>
              <a:t>Ibmmethod_static – images</a:t>
            </a:r>
          </a:p>
        </p:txBody>
      </p:sp>
      <p:pic>
        <p:nvPicPr>
          <p:cNvPr id="29715" name="Picture 2" descr="http://www.is2t.com/wp-content/uploads/2015/05/git.jpe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9807768" y="4893735"/>
            <a:ext cx="1130299" cy="112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Straight Connector 109"/>
          <p:cNvCxnSpPr>
            <a:cxnSpLocks noChangeShapeType="1"/>
            <a:stCxn id="111" idx="2"/>
            <a:endCxn id="29713" idx="1"/>
          </p:cNvCxnSpPr>
          <p:nvPr/>
        </p:nvCxnSpPr>
        <p:spPr bwMode="auto">
          <a:xfrm>
            <a:off x="19505727" y="2320350"/>
            <a:ext cx="1305341" cy="537152"/>
          </a:xfrm>
          <a:prstGeom prst="line">
            <a:avLst/>
          </a:prstGeom>
          <a:noFill/>
          <a:ln w="25400">
            <a:solidFill>
              <a:schemeClr val="accent2"/>
            </a:solidFill>
            <a:bevel/>
            <a:headEnd/>
            <a:tailEnd type="triangle" w="lg" len="lg"/>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11" name="TextBox 110"/>
          <p:cNvSpPr txBox="1"/>
          <p:nvPr/>
        </p:nvSpPr>
        <p:spPr>
          <a:xfrm>
            <a:off x="18834103" y="1663701"/>
            <a:ext cx="1343247" cy="6566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667" kern="1200" dirty="0">
                <a:solidFill>
                  <a:srgbClr val="000000"/>
                </a:solidFill>
                <a:latin typeface="Calibri"/>
                <a:ea typeface="Calibri"/>
                <a:cs typeface="Calibri"/>
                <a:sym typeface="Calibri"/>
              </a:rPr>
              <a:t>Authors</a:t>
            </a:r>
            <a:endParaRPr lang="en-US" sz="1867" kern="1200" dirty="0">
              <a:solidFill>
                <a:srgbClr val="000000"/>
              </a:solidFill>
              <a:latin typeface="Arial" charset="0"/>
              <a:ea typeface="ＭＳ Ｐゴシック" charset="0"/>
              <a:cs typeface="Arial" charset="0"/>
              <a:sym typeface="Calibri"/>
            </a:endParaRPr>
          </a:p>
        </p:txBody>
      </p:sp>
      <p:cxnSp>
        <p:nvCxnSpPr>
          <p:cNvPr id="112" name="Straight Connector 111"/>
          <p:cNvCxnSpPr>
            <a:cxnSpLocks noChangeShapeType="1"/>
            <a:stCxn id="127" idx="2"/>
            <a:endCxn id="29715" idx="0"/>
          </p:cNvCxnSpPr>
          <p:nvPr/>
        </p:nvCxnSpPr>
        <p:spPr bwMode="auto">
          <a:xfrm>
            <a:off x="18447414" y="4089884"/>
            <a:ext cx="1925504" cy="803851"/>
          </a:xfrm>
          <a:prstGeom prst="line">
            <a:avLst/>
          </a:prstGeom>
          <a:noFill/>
          <a:ln w="25400">
            <a:solidFill>
              <a:schemeClr val="accent2"/>
            </a:solidFill>
            <a:bevel/>
            <a:headEnd/>
            <a:tailEnd type="triangle" w="lg" len="lg"/>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15" name="TextBox 114"/>
          <p:cNvSpPr txBox="1"/>
          <p:nvPr/>
        </p:nvSpPr>
        <p:spPr>
          <a:xfrm>
            <a:off x="15100301" y="1900768"/>
            <a:ext cx="1177560" cy="6566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667" kern="1200" dirty="0">
                <a:solidFill>
                  <a:srgbClr val="000000"/>
                </a:solidFill>
                <a:latin typeface="Calibri"/>
                <a:ea typeface="Calibri"/>
                <a:cs typeface="Calibri"/>
                <a:sym typeface="Calibri"/>
              </a:rPr>
              <a:t>Design</a:t>
            </a:r>
            <a:endParaRPr lang="en-US" sz="1867" kern="1200" dirty="0">
              <a:solidFill>
                <a:srgbClr val="000000"/>
              </a:solidFill>
              <a:latin typeface="Arial" charset="0"/>
              <a:ea typeface="ＭＳ Ｐゴシック" charset="0"/>
              <a:cs typeface="Arial" charset="0"/>
              <a:sym typeface="Calibri"/>
            </a:endParaRPr>
          </a:p>
        </p:txBody>
      </p:sp>
      <p:sp>
        <p:nvSpPr>
          <p:cNvPr id="127" name="TextBox 126"/>
          <p:cNvSpPr txBox="1"/>
          <p:nvPr/>
        </p:nvSpPr>
        <p:spPr>
          <a:xfrm>
            <a:off x="17547170" y="3433235"/>
            <a:ext cx="1800487" cy="6566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667" kern="1200" dirty="0">
                <a:solidFill>
                  <a:srgbClr val="000000"/>
                </a:solidFill>
                <a:latin typeface="Calibri"/>
                <a:ea typeface="Calibri"/>
                <a:cs typeface="Calibri"/>
                <a:sym typeface="Calibri"/>
              </a:rPr>
              <a:t>Developers</a:t>
            </a:r>
            <a:endParaRPr lang="en-US" sz="1867" kern="1200" dirty="0">
              <a:solidFill>
                <a:srgbClr val="000000"/>
              </a:solidFill>
              <a:latin typeface="Arial" charset="0"/>
              <a:ea typeface="ＭＳ Ｐゴシック" charset="0"/>
              <a:cs typeface="Arial" charset="0"/>
              <a:sym typeface="Calibri"/>
            </a:endParaRPr>
          </a:p>
        </p:txBody>
      </p:sp>
      <p:cxnSp>
        <p:nvCxnSpPr>
          <p:cNvPr id="96" name="Straight Connector 95"/>
          <p:cNvCxnSpPr>
            <a:cxnSpLocks noChangeShapeType="1"/>
            <a:stCxn id="102" idx="0"/>
            <a:endCxn id="29787" idx="2"/>
          </p:cNvCxnSpPr>
          <p:nvPr/>
        </p:nvCxnSpPr>
        <p:spPr bwMode="auto">
          <a:xfrm flipV="1">
            <a:off x="7270754" y="6845301"/>
            <a:ext cx="718104" cy="2980267"/>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149" name="TextBox 148"/>
          <p:cNvSpPr txBox="1"/>
          <p:nvPr/>
        </p:nvSpPr>
        <p:spPr>
          <a:xfrm>
            <a:off x="12285135" y="677333"/>
            <a:ext cx="3193882" cy="65664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667" kern="1200" dirty="0">
                <a:solidFill>
                  <a:srgbClr val="000000"/>
                </a:solidFill>
                <a:latin typeface="Calibri"/>
                <a:ea typeface="Calibri"/>
                <a:cs typeface="Calibri"/>
                <a:sym typeface="Calibri"/>
              </a:rPr>
              <a:t>Feedback &amp; Analytics</a:t>
            </a:r>
            <a:endParaRPr lang="en-US" sz="1867" kern="1200" dirty="0">
              <a:solidFill>
                <a:srgbClr val="000000"/>
              </a:solidFill>
              <a:latin typeface="Arial" charset="0"/>
              <a:ea typeface="ＭＳ Ｐゴシック" charset="0"/>
              <a:cs typeface="Arial" charset="0"/>
              <a:sym typeface="Calibri"/>
            </a:endParaRPr>
          </a:p>
        </p:txBody>
      </p:sp>
      <p:sp>
        <p:nvSpPr>
          <p:cNvPr id="6" name="TextBox 5"/>
          <p:cNvSpPr txBox="1"/>
          <p:nvPr/>
        </p:nvSpPr>
        <p:spPr>
          <a:xfrm>
            <a:off x="21894800" y="2777067"/>
            <a:ext cx="2683164" cy="155913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133" kern="1200" dirty="0" err="1">
                <a:solidFill>
                  <a:srgbClr val="000000"/>
                </a:solidFill>
                <a:latin typeface="Calibri"/>
                <a:ea typeface="Calibri"/>
                <a:cs typeface="Calibri"/>
                <a:sym typeface="Calibri"/>
              </a:rPr>
              <a:t>cloudcontent</a:t>
            </a:r>
            <a:r>
              <a:rPr lang="en-US" sz="2133" kern="1200" dirty="0">
                <a:solidFill>
                  <a:srgbClr val="000000"/>
                </a:solidFill>
                <a:latin typeface="Calibri"/>
                <a:ea typeface="Calibri"/>
                <a:cs typeface="Calibri"/>
                <a:sym typeface="Calibri"/>
              </a:rPr>
              <a:t> repo</a:t>
            </a:r>
          </a:p>
          <a:p>
            <a:pPr marL="457206" indent="-457206" defTabSz="1219215" eaLnBrk="0" latinLnBrk="1">
              <a:buFont typeface="Arial" panose="020B0604020202020204" pitchFamily="34" charset="0"/>
              <a:buChar char="•"/>
              <a:defRPr/>
            </a:pPr>
            <a:r>
              <a:rPr lang="en-US" sz="2133" kern="1200" dirty="0">
                <a:solidFill>
                  <a:srgbClr val="000000"/>
                </a:solidFill>
                <a:latin typeface="Arial" charset="0"/>
                <a:ea typeface="ＭＳ Ｐゴシック" charset="0"/>
                <a:cs typeface="Arial" charset="0"/>
              </a:rPr>
              <a:t>Markdown</a:t>
            </a:r>
          </a:p>
          <a:p>
            <a:pPr marL="457206" indent="-457206" defTabSz="1219215" eaLnBrk="0" latinLnBrk="1">
              <a:buFont typeface="Arial" panose="020B0604020202020204" pitchFamily="34" charset="0"/>
              <a:buChar char="•"/>
              <a:defRPr/>
            </a:pPr>
            <a:r>
              <a:rPr lang="en-US" sz="2133" kern="1200" dirty="0">
                <a:solidFill>
                  <a:srgbClr val="000000"/>
                </a:solidFill>
                <a:latin typeface="Arial" charset="0"/>
                <a:ea typeface="ＭＳ Ｐゴシック" charset="0"/>
                <a:cs typeface="Arial" charset="0"/>
                <a:sym typeface="Calibri"/>
              </a:rPr>
              <a:t>Tags/Categories</a:t>
            </a:r>
          </a:p>
          <a:p>
            <a:pPr marL="457206" indent="-457206" defTabSz="1219215" eaLnBrk="0" latinLnBrk="1">
              <a:buFont typeface="Arial" panose="020B0604020202020204" pitchFamily="34" charset="0"/>
              <a:buChar char="•"/>
              <a:defRPr/>
            </a:pPr>
            <a:r>
              <a:rPr lang="en-US" sz="2133" kern="1200" dirty="0">
                <a:solidFill>
                  <a:srgbClr val="000000"/>
                </a:solidFill>
                <a:latin typeface="Arial" charset="0"/>
                <a:ea typeface="ＭＳ Ｐゴシック" charset="0"/>
                <a:cs typeface="Arial" charset="0"/>
              </a:rPr>
              <a:t>Images</a:t>
            </a:r>
            <a:endParaRPr lang="en-US" sz="2133" kern="1200" dirty="0">
              <a:solidFill>
                <a:srgbClr val="000000"/>
              </a:solidFill>
              <a:latin typeface="Arial" charset="0"/>
              <a:ea typeface="ＭＳ Ｐゴシック" charset="0"/>
              <a:cs typeface="Arial" charset="0"/>
              <a:sym typeface="Calibri"/>
            </a:endParaRPr>
          </a:p>
        </p:txBody>
      </p:sp>
      <p:grpSp>
        <p:nvGrpSpPr>
          <p:cNvPr id="29724" name="Group 34"/>
          <p:cNvGrpSpPr>
            <a:grpSpLocks/>
          </p:cNvGrpSpPr>
          <p:nvPr/>
        </p:nvGrpSpPr>
        <p:grpSpPr bwMode="auto">
          <a:xfrm>
            <a:off x="6206066" y="1388533"/>
            <a:ext cx="2523066" cy="2730985"/>
            <a:chOff x="2026742" y="270571"/>
            <a:chExt cx="945883" cy="1023742"/>
          </a:xfrm>
        </p:grpSpPr>
        <p:grpSp>
          <p:nvGrpSpPr>
            <p:cNvPr id="29780" name="Group 44"/>
            <p:cNvGrpSpPr>
              <a:grpSpLocks/>
            </p:cNvGrpSpPr>
            <p:nvPr/>
          </p:nvGrpSpPr>
          <p:grpSpPr bwMode="auto">
            <a:xfrm>
              <a:off x="2026742" y="270571"/>
              <a:ext cx="945883" cy="714131"/>
              <a:chOff x="8160240" y="30313"/>
              <a:chExt cx="945883" cy="714131"/>
            </a:xfrm>
          </p:grpSpPr>
          <p:pic>
            <p:nvPicPr>
              <p:cNvPr id="29782" name="Picture 4"/>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8459979" y="385200"/>
                <a:ext cx="363673" cy="359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83" name="Picture 17"/>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8160240" y="68888"/>
                <a:ext cx="453694" cy="45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84" name="Picture 15"/>
              <p:cNvPicPr>
                <a:picLocks noChangeAspect="1"/>
              </p:cNvPicPr>
              <p:nvPr/>
            </p:nvPicPr>
            <p:blipFill>
              <a:blip r:embed="rId15">
                <a:extLst>
                  <a:ext uri="{28A0092B-C50C-407E-A947-70E740481C1C}">
                    <a14:useLocalDpi xmlns:a14="http://schemas.microsoft.com/office/drawing/2010/main"/>
                  </a:ext>
                </a:extLst>
              </a:blip>
              <a:srcRect/>
              <a:stretch>
                <a:fillRect/>
              </a:stretch>
            </p:blipFill>
            <p:spPr bwMode="auto">
              <a:xfrm>
                <a:off x="8653281" y="30313"/>
                <a:ext cx="452842" cy="47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0" name="TextBox 169"/>
            <p:cNvSpPr txBox="1"/>
            <p:nvPr/>
          </p:nvSpPr>
          <p:spPr>
            <a:xfrm>
              <a:off x="2226711" y="1048160"/>
              <a:ext cx="558094" cy="24615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667" kern="1200" dirty="0">
                  <a:solidFill>
                    <a:srgbClr val="000000"/>
                  </a:solidFill>
                  <a:latin typeface="Calibri"/>
                  <a:ea typeface="Calibri"/>
                  <a:cs typeface="Calibri"/>
                  <a:sym typeface="Calibri"/>
                </a:rPr>
                <a:t>Personas</a:t>
              </a:r>
              <a:endParaRPr lang="en-US" sz="1867" kern="1200" dirty="0">
                <a:solidFill>
                  <a:srgbClr val="000000"/>
                </a:solidFill>
                <a:latin typeface="Arial" charset="0"/>
                <a:ea typeface="ＭＳ Ｐゴシック" charset="0"/>
                <a:cs typeface="Arial" charset="0"/>
                <a:sym typeface="Calibri"/>
              </a:endParaRPr>
            </a:p>
          </p:txBody>
        </p:sp>
      </p:grpSp>
      <p:cxnSp>
        <p:nvCxnSpPr>
          <p:cNvPr id="171" name="Straight Connector 170"/>
          <p:cNvCxnSpPr>
            <a:cxnSpLocks noChangeShapeType="1"/>
            <a:stCxn id="29787" idx="0"/>
            <a:endCxn id="170" idx="2"/>
          </p:cNvCxnSpPr>
          <p:nvPr/>
        </p:nvCxnSpPr>
        <p:spPr bwMode="auto">
          <a:xfrm flipH="1" flipV="1">
            <a:off x="7483802" y="4119518"/>
            <a:ext cx="505056" cy="1811383"/>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grpSp>
        <p:nvGrpSpPr>
          <p:cNvPr id="29726" name="Group 253"/>
          <p:cNvGrpSpPr>
            <a:grpSpLocks/>
          </p:cNvGrpSpPr>
          <p:nvPr/>
        </p:nvGrpSpPr>
        <p:grpSpPr bwMode="auto">
          <a:xfrm>
            <a:off x="8509001" y="1375836"/>
            <a:ext cx="5816600" cy="2311400"/>
            <a:chOff x="3789199" y="38496"/>
            <a:chExt cx="2181808" cy="867177"/>
          </a:xfrm>
        </p:grpSpPr>
        <p:sp>
          <p:nvSpPr>
            <p:cNvPr id="29777" name="TextBox 116"/>
            <p:cNvSpPr txBox="1">
              <a:spLocks noChangeArrowheads="1"/>
            </p:cNvSpPr>
            <p:nvPr/>
          </p:nvSpPr>
          <p:spPr bwMode="auto">
            <a:xfrm>
              <a:off x="3936166" y="713697"/>
              <a:ext cx="1999322" cy="19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a:spcBef>
                  <a:spcPct val="0"/>
                </a:spcBef>
                <a:spcAft>
                  <a:spcPct val="0"/>
                </a:spcAft>
              </a:pPr>
              <a:r>
                <a:rPr lang="en-US" altLang="en-US" sz="2133" kern="1200">
                  <a:solidFill>
                    <a:srgbClr val="006D5D"/>
                  </a:solidFill>
                  <a:cs typeface=""/>
                </a:rPr>
                <a:t>Internal design staging site</a:t>
              </a:r>
            </a:p>
          </p:txBody>
        </p:sp>
        <p:pic>
          <p:nvPicPr>
            <p:cNvPr id="29778" name="Picture 153"/>
            <p:cNvPicPr>
              <a:picLocks noChangeAspect="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4380428" y="43987"/>
              <a:ext cx="1590579" cy="640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79" name="Picture 1"/>
            <p:cNvPicPr>
              <a:picLocks noChangeAspect="1"/>
            </p:cNvPicPr>
            <p:nvPr/>
          </p:nvPicPr>
          <p:blipFill>
            <a:blip r:embed="rId17">
              <a:extLst>
                <a:ext uri="{28A0092B-C50C-407E-A947-70E740481C1C}">
                  <a14:useLocalDpi xmlns:a14="http://schemas.microsoft.com/office/drawing/2010/main"/>
                </a:ext>
              </a:extLst>
            </a:blip>
            <a:srcRect/>
            <a:stretch>
              <a:fillRect/>
            </a:stretch>
          </p:blipFill>
          <p:spPr bwMode="auto">
            <a:xfrm>
              <a:off x="3789199" y="38496"/>
              <a:ext cx="91911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27" name="Picture 2"/>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21306368" y="63501"/>
            <a:ext cx="2044699"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28" name="Group 230"/>
          <p:cNvGrpSpPr>
            <a:grpSpLocks/>
          </p:cNvGrpSpPr>
          <p:nvPr/>
        </p:nvGrpSpPr>
        <p:grpSpPr bwMode="auto">
          <a:xfrm>
            <a:off x="17741903" y="7226301"/>
            <a:ext cx="6371165" cy="1828800"/>
            <a:chOff x="6003283" y="2762141"/>
            <a:chExt cx="2388644" cy="685800"/>
          </a:xfrm>
        </p:grpSpPr>
        <p:pic>
          <p:nvPicPr>
            <p:cNvPr id="29775" name="Picture 3"/>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6003283" y="2790016"/>
              <a:ext cx="1833924" cy="64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76" name="Picture 3"/>
            <p:cNvPicPr>
              <a:picLocks noChangeAspect="1"/>
            </p:cNvPicPr>
            <p:nvPr/>
          </p:nvPicPr>
          <p:blipFill>
            <a:blip r:embed="rId20">
              <a:extLst>
                <a:ext uri="{28A0092B-C50C-407E-A947-70E740481C1C}">
                  <a14:useLocalDpi xmlns:a14="http://schemas.microsoft.com/office/drawing/2010/main"/>
                </a:ext>
              </a:extLst>
            </a:blip>
            <a:srcRect/>
            <a:stretch>
              <a:fillRect/>
            </a:stretch>
          </p:blipFill>
          <p:spPr bwMode="auto">
            <a:xfrm>
              <a:off x="7623000" y="2762141"/>
              <a:ext cx="76892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29" name="Picture 19"/>
          <p:cNvPicPr>
            <a:picLocks noChangeAspect="1"/>
          </p:cNvPicPr>
          <p:nvPr/>
        </p:nvPicPr>
        <p:blipFill>
          <a:blip r:embed="rId21">
            <a:extLst>
              <a:ext uri="{28A0092B-C50C-407E-A947-70E740481C1C}">
                <a14:useLocalDpi xmlns:a14="http://schemas.microsoft.com/office/drawing/2010/main"/>
              </a:ext>
            </a:extLst>
          </a:blip>
          <a:srcRect/>
          <a:stretch>
            <a:fillRect/>
          </a:stretch>
        </p:blipFill>
        <p:spPr bwMode="auto">
          <a:xfrm>
            <a:off x="131235" y="11540067"/>
            <a:ext cx="2044699"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30" name="Picture 20"/>
          <p:cNvPicPr>
            <a:picLocks noChangeAspect="1"/>
          </p:cNvPicPr>
          <p:nvPr/>
        </p:nvPicPr>
        <p:blipFill>
          <a:blip r:embed="rId22">
            <a:extLst>
              <a:ext uri="{28A0092B-C50C-407E-A947-70E740481C1C}">
                <a14:useLocalDpi xmlns:a14="http://schemas.microsoft.com/office/drawing/2010/main"/>
              </a:ext>
            </a:extLst>
          </a:blip>
          <a:srcRect/>
          <a:stretch>
            <a:fillRect/>
          </a:stretch>
        </p:blipFill>
        <p:spPr bwMode="auto">
          <a:xfrm>
            <a:off x="1655235" y="1866901"/>
            <a:ext cx="202776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ight Arrow 6"/>
          <p:cNvSpPr>
            <a:spLocks noChangeArrowheads="1"/>
          </p:cNvSpPr>
          <p:nvPr/>
        </p:nvSpPr>
        <p:spPr bwMode="auto">
          <a:xfrm rot="6910284">
            <a:off x="20180302" y="4110567"/>
            <a:ext cx="1460501" cy="334435"/>
          </a:xfrm>
          <a:prstGeom prst="rightArrow">
            <a:avLst>
              <a:gd name="adj1" fmla="val 50000"/>
              <a:gd name="adj2" fmla="val 49999"/>
            </a:avLst>
          </a:prstGeom>
          <a:solidFill>
            <a:srgbClr val="FFFFFF"/>
          </a:solidFill>
          <a:ln w="25400">
            <a:solidFill>
              <a:schemeClr val="accent2"/>
            </a:solidFill>
            <a:bevel/>
            <a:headEnd/>
            <a:tailEnd/>
          </a:ln>
          <a:effectLst>
            <a:outerShdw blurRad="38100" dist="23000" dir="5400000" rotWithShape="0">
              <a:srgbClr val="000000">
                <a:alpha val="34998"/>
              </a:srgbClr>
            </a:outerShdw>
          </a:effectLst>
        </p:spPr>
        <p:txBody>
          <a:bodyPr lIns="121917" tIns="121917" rIns="121917" bIns="121917"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latinLnBrk="1">
              <a:spcBef>
                <a:spcPct val="0"/>
              </a:spcBef>
              <a:spcAft>
                <a:spcPct val="0"/>
              </a:spcAft>
            </a:pPr>
            <a:endParaRPr lang="en-US" altLang="en-US" sz="2400" kern="1200">
              <a:solidFill>
                <a:srgbClr val="000000"/>
              </a:solidFill>
              <a:cs typeface=""/>
            </a:endParaRPr>
          </a:p>
        </p:txBody>
      </p:sp>
      <p:pic>
        <p:nvPicPr>
          <p:cNvPr id="29732" name="Picture 252"/>
          <p:cNvPicPr>
            <a:picLocks noChangeAspect="1"/>
          </p:cNvPicPr>
          <p:nvPr/>
        </p:nvPicPr>
        <p:blipFill>
          <a:blip r:embed="rId23">
            <a:extLst>
              <a:ext uri="{28A0092B-C50C-407E-A947-70E740481C1C}">
                <a14:useLocalDpi xmlns:a14="http://schemas.microsoft.com/office/drawing/2010/main"/>
              </a:ext>
            </a:extLst>
          </a:blip>
          <a:srcRect/>
          <a:stretch>
            <a:fillRect/>
          </a:stretch>
        </p:blipFill>
        <p:spPr bwMode="auto">
          <a:xfrm>
            <a:off x="10596036" y="4605867"/>
            <a:ext cx="212513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Right Arrow 117"/>
          <p:cNvSpPr>
            <a:spLocks noChangeArrowheads="1"/>
          </p:cNvSpPr>
          <p:nvPr/>
        </p:nvSpPr>
        <p:spPr bwMode="auto">
          <a:xfrm>
            <a:off x="12471400" y="512235"/>
            <a:ext cx="2679701" cy="338667"/>
          </a:xfrm>
          <a:prstGeom prst="rightArrow">
            <a:avLst>
              <a:gd name="adj1" fmla="val 50000"/>
              <a:gd name="adj2" fmla="val 50003"/>
            </a:avLst>
          </a:prstGeom>
          <a:solidFill>
            <a:srgbClr val="FFFFFF"/>
          </a:solidFill>
          <a:ln w="25400">
            <a:solidFill>
              <a:schemeClr val="accent2"/>
            </a:solidFill>
            <a:bevel/>
            <a:headEnd/>
            <a:tailEnd/>
          </a:ln>
          <a:effectLst>
            <a:outerShdw blurRad="38100" dist="23000" dir="5400000" rotWithShape="0">
              <a:srgbClr val="000000">
                <a:alpha val="34998"/>
              </a:srgbClr>
            </a:outerShdw>
          </a:effectLst>
        </p:spPr>
        <p:txBody>
          <a:bodyPr lIns="121917" tIns="121917" rIns="121917" bIns="121917"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latinLnBrk="1">
              <a:spcBef>
                <a:spcPct val="0"/>
              </a:spcBef>
              <a:spcAft>
                <a:spcPct val="0"/>
              </a:spcAft>
            </a:pPr>
            <a:endParaRPr lang="en-US" altLang="en-US" sz="2400" kern="1200">
              <a:solidFill>
                <a:srgbClr val="000000"/>
              </a:solidFill>
              <a:cs typeface=""/>
            </a:endParaRPr>
          </a:p>
        </p:txBody>
      </p:sp>
      <p:sp>
        <p:nvSpPr>
          <p:cNvPr id="113" name="TextBox 112"/>
          <p:cNvSpPr txBox="1"/>
          <p:nvPr/>
        </p:nvSpPr>
        <p:spPr>
          <a:xfrm>
            <a:off x="21433368" y="5300135"/>
            <a:ext cx="1975150" cy="82086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1867" kern="1200" dirty="0">
                <a:solidFill>
                  <a:srgbClr val="000000"/>
                </a:solidFill>
                <a:latin typeface="Arial" charset="0"/>
                <a:ea typeface="ＭＳ Ｐゴシック" charset="0"/>
                <a:cs typeface="Arial" charset="0"/>
                <a:sym typeface="Calibri"/>
              </a:rPr>
              <a:t>Metadata</a:t>
            </a:r>
          </a:p>
          <a:p>
            <a:pPr defTabSz="1219215" eaLnBrk="0" latinLnBrk="1">
              <a:defRPr/>
            </a:pPr>
            <a:r>
              <a:rPr lang="en-US" sz="1867" kern="1200" dirty="0">
                <a:solidFill>
                  <a:srgbClr val="000000"/>
                </a:solidFill>
                <a:latin typeface="Arial" charset="0"/>
                <a:ea typeface="ＭＳ Ｐゴシック" charset="0"/>
                <a:cs typeface="Arial" charset="0"/>
                <a:sym typeface="Calibri"/>
              </a:rPr>
              <a:t>Tags/Categories</a:t>
            </a:r>
          </a:p>
        </p:txBody>
      </p:sp>
      <p:sp>
        <p:nvSpPr>
          <p:cNvPr id="114" name="Right Arrow 113"/>
          <p:cNvSpPr>
            <a:spLocks noChangeArrowheads="1"/>
          </p:cNvSpPr>
          <p:nvPr/>
        </p:nvSpPr>
        <p:spPr bwMode="auto">
          <a:xfrm rot="10800000">
            <a:off x="20811068" y="11942235"/>
            <a:ext cx="1464733" cy="338667"/>
          </a:xfrm>
          <a:prstGeom prst="rightArrow">
            <a:avLst>
              <a:gd name="adj1" fmla="val 50000"/>
              <a:gd name="adj2" fmla="val 49998"/>
            </a:avLst>
          </a:prstGeom>
          <a:solidFill>
            <a:srgbClr val="FFFFFF"/>
          </a:solidFill>
          <a:ln w="25400">
            <a:solidFill>
              <a:schemeClr val="accent2"/>
            </a:solidFill>
            <a:bevel/>
            <a:headEnd/>
            <a:tailEnd/>
          </a:ln>
          <a:effectLst>
            <a:outerShdw blurRad="38100" dist="23000" dir="5400000" rotWithShape="0">
              <a:srgbClr val="000000">
                <a:alpha val="34998"/>
              </a:srgbClr>
            </a:outerShdw>
          </a:effectLst>
        </p:spPr>
        <p:txBody>
          <a:bodyPr lIns="121917" tIns="121917" rIns="121917" bIns="121917" anchor="ct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latinLnBrk="1">
              <a:spcBef>
                <a:spcPct val="0"/>
              </a:spcBef>
              <a:spcAft>
                <a:spcPct val="0"/>
              </a:spcAft>
            </a:pPr>
            <a:endParaRPr lang="en-US" altLang="en-US" sz="2400" kern="1200">
              <a:solidFill>
                <a:srgbClr val="000000"/>
              </a:solidFill>
              <a:cs typeface=""/>
            </a:endParaRPr>
          </a:p>
        </p:txBody>
      </p:sp>
      <p:grpSp>
        <p:nvGrpSpPr>
          <p:cNvPr id="29736" name="Group 22"/>
          <p:cNvGrpSpPr>
            <a:grpSpLocks/>
          </p:cNvGrpSpPr>
          <p:nvPr/>
        </p:nvGrpSpPr>
        <p:grpSpPr bwMode="auto">
          <a:xfrm>
            <a:off x="15396631" y="262468"/>
            <a:ext cx="3573461" cy="893234"/>
            <a:chOff x="5717632" y="27413"/>
            <a:chExt cx="1339244" cy="334408"/>
          </a:xfrm>
        </p:grpSpPr>
        <p:pic>
          <p:nvPicPr>
            <p:cNvPr id="29773" name="Picture 42"/>
            <p:cNvPicPr>
              <a:picLocks noChangeAspect="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5717632" y="27413"/>
              <a:ext cx="365760" cy="334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TextBox 115"/>
            <p:cNvSpPr txBox="1"/>
            <p:nvPr/>
          </p:nvSpPr>
          <p:spPr>
            <a:xfrm>
              <a:off x="6060326" y="33752"/>
              <a:ext cx="996550" cy="322630"/>
            </a:xfrm>
            <a:prstGeom prst="rect">
              <a:avLst/>
            </a:prstGeom>
            <a:noFill/>
            <a:ln>
              <a:noFill/>
            </a:ln>
          </p:spPr>
          <p:txBody>
            <a:bodyPr wrap="none" lIns="0" tIns="0" rIns="0" bIns="0">
              <a:spAutoFit/>
            </a:bodyPr>
            <a:lstStyle/>
            <a:p>
              <a:pPr defTabSz="1219215" eaLnBrk="0" fontAlgn="base">
                <a:spcBef>
                  <a:spcPct val="0"/>
                </a:spcBef>
                <a:spcAft>
                  <a:spcPct val="0"/>
                </a:spcAft>
                <a:defRPr/>
              </a:pPr>
              <a:r>
                <a:rPr lang="en-US" sz="2800" spc="-61" dirty="0">
                  <a:solidFill>
                    <a:prstClr val="black"/>
                  </a:solidFill>
                  <a:latin typeface="Arial"/>
                  <a:ea typeface="ＭＳ Ｐゴシック" charset="0"/>
                  <a:cs typeface="Arial"/>
                </a:rPr>
                <a:t>DevOps Services</a:t>
              </a:r>
            </a:p>
            <a:p>
              <a:pPr defTabSz="1219215" eaLnBrk="0" fontAlgn="base">
                <a:spcBef>
                  <a:spcPct val="0"/>
                </a:spcBef>
                <a:spcAft>
                  <a:spcPct val="0"/>
                </a:spcAft>
                <a:defRPr/>
              </a:pPr>
              <a:r>
                <a:rPr lang="en-US" sz="2800" spc="-61" dirty="0">
                  <a:solidFill>
                    <a:prstClr val="black"/>
                  </a:solidFill>
                  <a:latin typeface="Arial"/>
                  <a:ea typeface="ＭＳ Ｐゴシック" charset="0"/>
                  <a:cs typeface="Arial"/>
                </a:rPr>
                <a:t>Track and Plan</a:t>
              </a:r>
            </a:p>
          </p:txBody>
        </p:sp>
      </p:grpSp>
      <p:pic>
        <p:nvPicPr>
          <p:cNvPr id="29737" name="Picture 7"/>
          <p:cNvPicPr>
            <a:picLocks noChangeAspect="1"/>
          </p:cNvPicPr>
          <p:nvPr/>
        </p:nvPicPr>
        <p:blipFill>
          <a:blip r:embed="rId25">
            <a:extLst>
              <a:ext uri="{28A0092B-C50C-407E-A947-70E740481C1C}">
                <a14:useLocalDpi xmlns:a14="http://schemas.microsoft.com/office/drawing/2010/main"/>
              </a:ext>
            </a:extLst>
          </a:blip>
          <a:srcRect/>
          <a:stretch>
            <a:fillRect/>
          </a:stretch>
        </p:blipFill>
        <p:spPr bwMode="auto">
          <a:xfrm>
            <a:off x="16916402" y="10795000"/>
            <a:ext cx="227753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38" name="Group 225"/>
          <p:cNvGrpSpPr>
            <a:grpSpLocks/>
          </p:cNvGrpSpPr>
          <p:nvPr/>
        </p:nvGrpSpPr>
        <p:grpSpPr bwMode="auto">
          <a:xfrm>
            <a:off x="4707468" y="9825568"/>
            <a:ext cx="5359398" cy="3683000"/>
            <a:chOff x="1723866" y="3743445"/>
            <a:chExt cx="2008760" cy="1380280"/>
          </a:xfrm>
        </p:grpSpPr>
        <p:sp>
          <p:nvSpPr>
            <p:cNvPr id="87" name="Cloud 86"/>
            <p:cNvSpPr>
              <a:spLocks/>
            </p:cNvSpPr>
            <p:nvPr/>
          </p:nvSpPr>
          <p:spPr bwMode="auto">
            <a:xfrm>
              <a:off x="1723866" y="3813252"/>
              <a:ext cx="2008760" cy="1310473"/>
            </a:xfrm>
            <a:custGeom>
              <a:avLst/>
              <a:gdLst>
                <a:gd name="T0" fmla="*/ 10147028 w 43200"/>
                <a:gd name="T1" fmla="*/ 24088435 h 43200"/>
                <a:gd name="T2" fmla="*/ 4670274 w 43200"/>
                <a:gd name="T3" fmla="*/ 23355025 h 43200"/>
                <a:gd name="T4" fmla="*/ 14979491 w 43200"/>
                <a:gd name="T5" fmla="*/ 32114536 h 43200"/>
                <a:gd name="T6" fmla="*/ 12583812 w 43200"/>
                <a:gd name="T7" fmla="*/ 32465148 h 43200"/>
                <a:gd name="T8" fmla="*/ 35628149 w 43200"/>
                <a:gd name="T9" fmla="*/ 35971149 h 43200"/>
                <a:gd name="T10" fmla="*/ 34183794 w 43200"/>
                <a:gd name="T11" fmla="*/ 34369976 h 43200"/>
                <a:gd name="T12" fmla="*/ 62328707 w 43200"/>
                <a:gd name="T13" fmla="*/ 31978332 h 43200"/>
                <a:gd name="T14" fmla="*/ 61751421 w 43200"/>
                <a:gd name="T15" fmla="*/ 33735033 h 43200"/>
                <a:gd name="T16" fmla="*/ 73792496 w 43200"/>
                <a:gd name="T17" fmla="*/ 21122580 h 43200"/>
                <a:gd name="T18" fmla="*/ 80821668 w 43200"/>
                <a:gd name="T19" fmla="*/ 27689233 h 43200"/>
                <a:gd name="T20" fmla="*/ 90374112 w 43200"/>
                <a:gd name="T21" fmla="*/ 14128962 h 43200"/>
                <a:gd name="T22" fmla="*/ 87243330 w 43200"/>
                <a:gd name="T23" fmla="*/ 16591438 h 43200"/>
                <a:gd name="T24" fmla="*/ 82862791 w 43200"/>
                <a:gd name="T25" fmla="*/ 4993084 h 43200"/>
                <a:gd name="T26" fmla="*/ 83027073 w 43200"/>
                <a:gd name="T27" fmla="*/ 6156220 h 43200"/>
                <a:gd name="T28" fmla="*/ 62871398 w 43200"/>
                <a:gd name="T29" fmla="*/ 3636684 h 43200"/>
                <a:gd name="T30" fmla="*/ 64475709 w 43200"/>
                <a:gd name="T31" fmla="*/ 2153301 h 43200"/>
                <a:gd name="T32" fmla="*/ 47872471 w 43200"/>
                <a:gd name="T33" fmla="*/ 4343399 h 43200"/>
                <a:gd name="T34" fmla="*/ 48648680 w 43200"/>
                <a:gd name="T35" fmla="*/ 3064323 h 43200"/>
                <a:gd name="T36" fmla="*/ 30270293 w 43200"/>
                <a:gd name="T37" fmla="*/ 4777736 h 43200"/>
                <a:gd name="T38" fmla="*/ 33081115 w 43200"/>
                <a:gd name="T39" fmla="*/ 6018196 h 43200"/>
                <a:gd name="T40" fmla="*/ 8923265 w 43200"/>
                <a:gd name="T41" fmla="*/ 14529263 h 43200"/>
                <a:gd name="T42" fmla="*/ 8432421 w 43200"/>
                <a:gd name="T43" fmla="*/ 13223461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25400" cap="flat">
              <a:solidFill>
                <a:srgbClr val="D9E4F2"/>
              </a:solidFill>
              <a:prstDash val="solid"/>
              <a:bevel/>
              <a:headEnd/>
              <a:tailEnd/>
            </a:ln>
            <a:effectLst>
              <a:outerShdw blurRad="38100" dist="23000" dir="5400000" rotWithShape="0">
                <a:srgbClr val="000000">
                  <a:alpha val="34998"/>
                </a:srgbClr>
              </a:outerShdw>
            </a:effectLst>
          </p:spPr>
          <p:txBody>
            <a:bodyPr lIns="121917" tIns="121917" rIns="121917" bIns="121917" anchor="ctr"/>
            <a:lstStyle/>
            <a:p>
              <a:pPr defTabSz="1219215" eaLnBrk="0" fontAlgn="base">
                <a:spcBef>
                  <a:spcPct val="0"/>
                </a:spcBef>
                <a:spcAft>
                  <a:spcPct val="0"/>
                </a:spcAft>
              </a:pPr>
              <a:endParaRPr lang="en-US" sz="4800" kern="1200">
                <a:solidFill>
                  <a:prstClr val="black"/>
                </a:solidFill>
                <a:latin typeface="Arial" charset="0"/>
                <a:ea typeface="MS PGothic" charset="-128"/>
                <a:cs typeface=""/>
              </a:endParaRPr>
            </a:p>
          </p:txBody>
        </p:sp>
        <p:grpSp>
          <p:nvGrpSpPr>
            <p:cNvPr id="29765" name="Group 94"/>
            <p:cNvGrpSpPr>
              <a:grpSpLocks/>
            </p:cNvGrpSpPr>
            <p:nvPr/>
          </p:nvGrpSpPr>
          <p:grpSpPr bwMode="auto">
            <a:xfrm>
              <a:off x="1949918" y="4234395"/>
              <a:ext cx="843981" cy="548640"/>
              <a:chOff x="5072503" y="1447760"/>
              <a:chExt cx="843981" cy="548640"/>
            </a:xfrm>
          </p:grpSpPr>
          <p:sp>
            <p:nvSpPr>
              <p:cNvPr id="105" name="TextBox 104"/>
              <p:cNvSpPr txBox="1"/>
              <p:nvPr/>
            </p:nvSpPr>
            <p:spPr>
              <a:xfrm>
                <a:off x="5481130" y="1605699"/>
                <a:ext cx="435354" cy="2306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400" kern="1200" dirty="0" err="1">
                    <a:solidFill>
                      <a:srgbClr val="000000"/>
                    </a:solidFill>
                    <a:latin typeface="Calibri"/>
                    <a:ea typeface="Calibri"/>
                    <a:cs typeface="Calibri"/>
                    <a:sym typeface="Calibri"/>
                  </a:rPr>
                  <a:t>NodeJS</a:t>
                </a:r>
                <a:endParaRPr lang="en-US" sz="2400" kern="1200" dirty="0">
                  <a:solidFill>
                    <a:srgbClr val="000000"/>
                  </a:solidFill>
                  <a:latin typeface="Calibri"/>
                  <a:ea typeface="Calibri"/>
                  <a:cs typeface="Calibri"/>
                  <a:sym typeface="Calibri"/>
                </a:endParaRPr>
              </a:p>
            </p:txBody>
          </p:sp>
          <p:pic>
            <p:nvPicPr>
              <p:cNvPr id="29772" name="Picture 6" descr="https://node-os.com/images/nodej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2503" y="1447760"/>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 name="TextBox 101"/>
            <p:cNvSpPr txBox="1"/>
            <p:nvPr/>
          </p:nvSpPr>
          <p:spPr>
            <a:xfrm>
              <a:off x="2518233" y="3743445"/>
              <a:ext cx="332760" cy="123011"/>
            </a:xfrm>
            <a:prstGeom prst="rect">
              <a:avLst/>
            </a:prstGeom>
            <a:noFill/>
            <a:ln>
              <a:noFill/>
            </a:ln>
          </p:spPr>
          <p:txBody>
            <a:bodyPr wrap="none" lIns="0" tIns="0" rIns="0" bIns="0">
              <a:spAutoFit/>
            </a:bodyPr>
            <a:lstStyle/>
            <a:p>
              <a:pPr algn="ctr" defTabSz="1219215" eaLnBrk="0" fontAlgn="base">
                <a:spcBef>
                  <a:spcPct val="0"/>
                </a:spcBef>
                <a:spcAft>
                  <a:spcPct val="0"/>
                </a:spcAft>
                <a:defRPr/>
              </a:pPr>
              <a:r>
                <a:rPr lang="en-US" sz="2133" spc="-61" dirty="0">
                  <a:solidFill>
                    <a:prstClr val="black"/>
                  </a:solidFill>
                  <a:latin typeface="Arial"/>
                  <a:ea typeface="ＭＳ Ｐゴシック" charset="0"/>
                  <a:cs typeface="Arial"/>
                </a:rPr>
                <a:t>Primary</a:t>
              </a:r>
            </a:p>
          </p:txBody>
        </p:sp>
        <p:sp>
          <p:nvSpPr>
            <p:cNvPr id="88" name="TextBox 87"/>
            <p:cNvSpPr txBox="1"/>
            <p:nvPr/>
          </p:nvSpPr>
          <p:spPr>
            <a:xfrm>
              <a:off x="2506109" y="4647766"/>
              <a:ext cx="529683" cy="3691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400" kern="1200" dirty="0" err="1">
                  <a:solidFill>
                    <a:srgbClr val="000000"/>
                  </a:solidFill>
                  <a:latin typeface="Calibri"/>
                  <a:ea typeface="Calibri"/>
                  <a:cs typeface="Calibri"/>
                  <a:sym typeface="Calibri"/>
                </a:rPr>
                <a:t>Bluemix</a:t>
              </a:r>
              <a:endParaRPr lang="en-US" sz="2400" kern="1200" dirty="0">
                <a:solidFill>
                  <a:srgbClr val="000000"/>
                </a:solidFill>
                <a:latin typeface="Calibri"/>
                <a:ea typeface="Calibri"/>
                <a:cs typeface="Calibri"/>
                <a:sym typeface="Calibri"/>
              </a:endParaRPr>
            </a:p>
            <a:p>
              <a:pPr defTabSz="1219215" eaLnBrk="0" latinLnBrk="1">
                <a:defRPr/>
              </a:pPr>
              <a:r>
                <a:rPr lang="en-US" sz="2400" kern="1200" dirty="0">
                  <a:solidFill>
                    <a:srgbClr val="000000"/>
                  </a:solidFill>
                  <a:latin typeface="Calibri"/>
                  <a:ea typeface="Calibri"/>
                  <a:cs typeface="Calibri"/>
                  <a:sym typeface="Calibri"/>
                </a:rPr>
                <a:t>Dallas DC</a:t>
              </a:r>
            </a:p>
          </p:txBody>
        </p:sp>
        <p:pic>
          <p:nvPicPr>
            <p:cNvPr id="29768" name="Picture 10" descr="http://craftworkz.co/wp-content/uploads/2015/04/bluemix_logo_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933519" y="4562641"/>
              <a:ext cx="457200" cy="45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99"/>
            <p:cNvSpPr txBox="1"/>
            <p:nvPr/>
          </p:nvSpPr>
          <p:spPr>
            <a:xfrm>
              <a:off x="2514042" y="4148009"/>
              <a:ext cx="551748" cy="276830"/>
            </a:xfrm>
            <a:prstGeom prst="rect">
              <a:avLst/>
            </a:prstGeom>
            <a:noFill/>
            <a:ln>
              <a:noFill/>
            </a:ln>
          </p:spPr>
          <p:txBody>
            <a:bodyPr wrap="none" lIns="0" tIns="0" rIns="0" bIns="0">
              <a:spAutoFit/>
            </a:bodyPr>
            <a:lstStyle/>
            <a:p>
              <a:pPr defTabSz="1219215" eaLnBrk="0" fontAlgn="base">
                <a:spcBef>
                  <a:spcPct val="0"/>
                </a:spcBef>
                <a:spcAft>
                  <a:spcPct val="0"/>
                </a:spcAft>
                <a:defRPr/>
              </a:pPr>
              <a:r>
                <a:rPr lang="en-US" sz="2400" spc="-61" dirty="0">
                  <a:solidFill>
                    <a:prstClr val="black"/>
                  </a:solidFill>
                  <a:latin typeface="Arial"/>
                  <a:ea typeface="ＭＳ Ｐゴシック" charset="0"/>
                  <a:cs typeface="Arial"/>
                </a:rPr>
                <a:t>Site App</a:t>
              </a:r>
            </a:p>
            <a:p>
              <a:pPr defTabSz="1219215" eaLnBrk="0" fontAlgn="base">
                <a:spcBef>
                  <a:spcPct val="0"/>
                </a:spcBef>
                <a:spcAft>
                  <a:spcPct val="0"/>
                </a:spcAft>
                <a:defRPr/>
              </a:pPr>
              <a:r>
                <a:rPr lang="en-US" sz="2400" spc="-61" dirty="0">
                  <a:solidFill>
                    <a:prstClr val="black"/>
                  </a:solidFill>
                  <a:latin typeface="Arial"/>
                  <a:ea typeface="ＭＳ Ｐゴシック" charset="0"/>
                  <a:cs typeface="Arial"/>
                </a:rPr>
                <a:t>4 instances</a:t>
              </a:r>
            </a:p>
          </p:txBody>
        </p:sp>
        <p:pic>
          <p:nvPicPr>
            <p:cNvPr id="29770" name="Picture 8" descr="Meteor-logo.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26388" y="4004322"/>
              <a:ext cx="457200" cy="10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1" name="Straight Connector 130"/>
          <p:cNvCxnSpPr>
            <a:cxnSpLocks noChangeShapeType="1"/>
          </p:cNvCxnSpPr>
          <p:nvPr/>
        </p:nvCxnSpPr>
        <p:spPr bwMode="auto">
          <a:xfrm flipH="1">
            <a:off x="16061268" y="8403168"/>
            <a:ext cx="1244600" cy="706965"/>
          </a:xfrm>
          <a:prstGeom prst="line">
            <a:avLst/>
          </a:prstGeom>
          <a:noFill/>
          <a:ln w="25400">
            <a:solidFill>
              <a:schemeClr val="accent2"/>
            </a:solidFill>
            <a:bevel/>
            <a:headEnd/>
            <a:tailEnd type="triangle" w="lg" len="lg"/>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sp>
        <p:nvSpPr>
          <p:cNvPr id="29740" name="TextBox 132"/>
          <p:cNvSpPr txBox="1">
            <a:spLocks noChangeArrowheads="1"/>
          </p:cNvSpPr>
          <p:nvPr/>
        </p:nvSpPr>
        <p:spPr bwMode="auto">
          <a:xfrm>
            <a:off x="15587134" y="7941734"/>
            <a:ext cx="2035814" cy="6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a:spcBef>
                <a:spcPct val="0"/>
              </a:spcBef>
              <a:spcAft>
                <a:spcPct val="0"/>
              </a:spcAft>
            </a:pPr>
            <a:r>
              <a:rPr lang="en-US" altLang="en-US" sz="2133" kern="1200">
                <a:solidFill>
                  <a:prstClr val="black"/>
                </a:solidFill>
                <a:cs typeface=""/>
              </a:rPr>
              <a:t>Ibmmethod_east</a:t>
            </a:r>
          </a:p>
          <a:p>
            <a:pPr defTabSz="1219215" eaLnBrk="0" fontAlgn="base">
              <a:spcBef>
                <a:spcPct val="0"/>
              </a:spcBef>
              <a:spcAft>
                <a:spcPct val="0"/>
              </a:spcAft>
            </a:pPr>
            <a:r>
              <a:rPr lang="en-US" altLang="en-US" sz="2133" kern="1200">
                <a:solidFill>
                  <a:prstClr val="black"/>
                </a:solidFill>
                <a:cs typeface=""/>
              </a:rPr>
              <a:t>– Site App</a:t>
            </a:r>
          </a:p>
        </p:txBody>
      </p:sp>
      <p:pic>
        <p:nvPicPr>
          <p:cNvPr id="29741" name="Picture 10"/>
          <p:cNvPicPr>
            <a:picLocks noChangeAspect="1"/>
          </p:cNvPicPr>
          <p:nvPr/>
        </p:nvPicPr>
        <p:blipFill>
          <a:blip r:embed="rId26" cstate="hqprint">
            <a:extLst>
              <a:ext uri="{28A0092B-C50C-407E-A947-70E740481C1C}">
                <a14:useLocalDpi xmlns:a14="http://schemas.microsoft.com/office/drawing/2010/main"/>
              </a:ext>
            </a:extLst>
          </a:blip>
          <a:srcRect/>
          <a:stretch>
            <a:fillRect/>
          </a:stretch>
        </p:blipFill>
        <p:spPr bwMode="auto">
          <a:xfrm>
            <a:off x="419101" y="7323667"/>
            <a:ext cx="14732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TextBox 136"/>
          <p:cNvSpPr txBox="1"/>
          <p:nvPr/>
        </p:nvSpPr>
        <p:spPr>
          <a:xfrm>
            <a:off x="88901" y="8585200"/>
            <a:ext cx="2959099" cy="1846468"/>
          </a:xfrm>
          <a:prstGeom prst="rect">
            <a:avLst/>
          </a:prstGeom>
          <a:noFill/>
          <a:ln>
            <a:noFill/>
          </a:ln>
        </p:spPr>
        <p:txBody>
          <a:bodyPr lIns="0" tIns="0" rIns="0" bIns="0">
            <a:spAutoFit/>
          </a:bodyPr>
          <a:lstStyle/>
          <a:p>
            <a:pPr defTabSz="1219215" eaLnBrk="0" fontAlgn="base">
              <a:spcBef>
                <a:spcPct val="0"/>
              </a:spcBef>
              <a:spcAft>
                <a:spcPct val="0"/>
              </a:spcAft>
              <a:defRPr/>
            </a:pPr>
            <a:r>
              <a:rPr lang="en-US" sz="2800" spc="-61" dirty="0">
                <a:solidFill>
                  <a:prstClr val="black"/>
                </a:solidFill>
                <a:latin typeface="Arial"/>
                <a:ea typeface="ＭＳ Ｐゴシック" charset="0"/>
                <a:cs typeface="Arial"/>
              </a:rPr>
              <a:t>Timeline Analytics:</a:t>
            </a:r>
          </a:p>
          <a:p>
            <a:pPr defTabSz="1219215" eaLnBrk="0" fontAlgn="base">
              <a:spcBef>
                <a:spcPct val="0"/>
              </a:spcBef>
              <a:spcAft>
                <a:spcPct val="0"/>
              </a:spcAft>
              <a:defRPr/>
            </a:pPr>
            <a:r>
              <a:rPr lang="en-US" sz="2133" spc="-61" dirty="0">
                <a:solidFill>
                  <a:prstClr val="black"/>
                </a:solidFill>
                <a:latin typeface="Arial"/>
                <a:ea typeface="ＭＳ Ｐゴシック" charset="0"/>
                <a:cs typeface="Arial"/>
              </a:rPr>
              <a:t>GitHub, Build, Deploy</a:t>
            </a:r>
          </a:p>
          <a:p>
            <a:pPr defTabSz="1219215" eaLnBrk="0" fontAlgn="base">
              <a:spcBef>
                <a:spcPct val="0"/>
              </a:spcBef>
              <a:spcAft>
                <a:spcPct val="0"/>
              </a:spcAft>
              <a:defRPr/>
            </a:pPr>
            <a:r>
              <a:rPr lang="en-US" sz="2133" spc="-61" dirty="0">
                <a:solidFill>
                  <a:prstClr val="black"/>
                </a:solidFill>
                <a:latin typeface="Arial"/>
                <a:ea typeface="ＭＳ Ｐゴシック" charset="0"/>
                <a:cs typeface="Arial"/>
              </a:rPr>
              <a:t>New Relic, Pager Duty, </a:t>
            </a:r>
            <a:r>
              <a:rPr lang="en-US" sz="2133" spc="-61" dirty="0" err="1">
                <a:solidFill>
                  <a:prstClr val="black"/>
                </a:solidFill>
                <a:latin typeface="Arial"/>
                <a:ea typeface="ＭＳ Ｐゴシック" charset="0"/>
                <a:cs typeface="Arial"/>
              </a:rPr>
              <a:t>Bluemix</a:t>
            </a:r>
            <a:r>
              <a:rPr lang="en-US" sz="2133" spc="-61" dirty="0">
                <a:solidFill>
                  <a:prstClr val="black"/>
                </a:solidFill>
                <a:latin typeface="Arial"/>
                <a:ea typeface="ＭＳ Ｐゴシック" charset="0"/>
                <a:cs typeface="Arial"/>
              </a:rPr>
              <a:t>, Slack</a:t>
            </a:r>
          </a:p>
          <a:p>
            <a:pPr defTabSz="1219215" eaLnBrk="0" fontAlgn="base">
              <a:spcBef>
                <a:spcPct val="0"/>
              </a:spcBef>
              <a:spcAft>
                <a:spcPct val="0"/>
              </a:spcAft>
              <a:defRPr/>
            </a:pPr>
            <a:endParaRPr lang="en-US" sz="2800" spc="-61" dirty="0">
              <a:solidFill>
                <a:prstClr val="black"/>
              </a:solidFill>
              <a:latin typeface="Arial"/>
              <a:ea typeface="ＭＳ Ｐゴシック" charset="0"/>
              <a:cs typeface="Arial"/>
            </a:endParaRPr>
          </a:p>
        </p:txBody>
      </p:sp>
      <p:cxnSp>
        <p:nvCxnSpPr>
          <p:cNvPr id="49" name="Straight Connector 48"/>
          <p:cNvCxnSpPr>
            <a:cxnSpLocks noChangeShapeType="1"/>
            <a:stCxn id="29787" idx="1"/>
            <a:endCxn id="29763" idx="3"/>
          </p:cNvCxnSpPr>
          <p:nvPr/>
        </p:nvCxnSpPr>
        <p:spPr bwMode="auto">
          <a:xfrm flipH="1">
            <a:off x="5329769" y="6388101"/>
            <a:ext cx="1612899" cy="2044699"/>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98" name="Straight Connector 97"/>
          <p:cNvCxnSpPr>
            <a:cxnSpLocks noChangeShapeType="1"/>
            <a:stCxn id="102" idx="0"/>
            <a:endCxn id="29763" idx="3"/>
          </p:cNvCxnSpPr>
          <p:nvPr/>
        </p:nvCxnSpPr>
        <p:spPr bwMode="auto">
          <a:xfrm flipH="1" flipV="1">
            <a:off x="5331457" y="8431831"/>
            <a:ext cx="1939297" cy="1393737"/>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a:stCxn id="140" idx="1"/>
            <a:endCxn id="29763" idx="3"/>
          </p:cNvCxnSpPr>
          <p:nvPr/>
        </p:nvCxnSpPr>
        <p:spPr bwMode="auto">
          <a:xfrm flipH="1" flipV="1">
            <a:off x="5331458" y="8431832"/>
            <a:ext cx="5741168" cy="1557851"/>
          </a:xfrm>
          <a:prstGeom prst="line">
            <a:avLst/>
          </a:prstGeom>
          <a:noFill/>
          <a:ln w="25400">
            <a:solidFill>
              <a:schemeClr val="accent2"/>
            </a:solidFill>
            <a:bevel/>
            <a:headEnd/>
            <a:tailEnd/>
          </a:ln>
          <a:effectLst>
            <a:outerShdw blurRad="38100" dist="23000" dir="5400000" rotWithShape="0">
              <a:srgbClr val="000000">
                <a:alpha val="34998"/>
              </a:srgbClr>
            </a:outerShdw>
          </a:effectLst>
          <a:extLst>
            <a:ext uri="{909E8E84-426E-40DD-AFC4-6F175D3DCCD1}">
              <a14:hiddenFill xmlns:a14="http://schemas.microsoft.com/office/drawing/2010/main">
                <a:noFill/>
              </a14:hiddenFill>
            </a:ext>
          </a:extLst>
        </p:spPr>
      </p:cxnSp>
      <p:grpSp>
        <p:nvGrpSpPr>
          <p:cNvPr id="29746" name="Group 135"/>
          <p:cNvGrpSpPr>
            <a:grpSpLocks/>
          </p:cNvGrpSpPr>
          <p:nvPr/>
        </p:nvGrpSpPr>
        <p:grpSpPr bwMode="auto">
          <a:xfrm>
            <a:off x="3869267" y="7700440"/>
            <a:ext cx="1756281" cy="1976054"/>
            <a:chOff x="164371" y="3612411"/>
            <a:chExt cx="658988" cy="741150"/>
          </a:xfrm>
        </p:grpSpPr>
        <p:sp>
          <p:nvSpPr>
            <p:cNvPr id="55" name="TextBox 54"/>
            <p:cNvSpPr txBox="1"/>
            <p:nvPr/>
          </p:nvSpPr>
          <p:spPr>
            <a:xfrm>
              <a:off x="221763" y="4191950"/>
              <a:ext cx="601596" cy="161611"/>
            </a:xfrm>
            <a:prstGeom prst="rect">
              <a:avLst/>
            </a:prstGeom>
            <a:noFill/>
            <a:ln>
              <a:noFill/>
            </a:ln>
          </p:spPr>
          <p:txBody>
            <a:bodyPr wrap="none" lIns="0" tIns="0" rIns="0" bIns="0">
              <a:spAutoFit/>
            </a:bodyPr>
            <a:lstStyle/>
            <a:p>
              <a:pPr algn="ctr" defTabSz="1219215" eaLnBrk="0" fontAlgn="base">
                <a:spcBef>
                  <a:spcPct val="0"/>
                </a:spcBef>
                <a:spcAft>
                  <a:spcPct val="0"/>
                </a:spcAft>
                <a:defRPr/>
              </a:pPr>
              <a:r>
                <a:rPr lang="en-US" sz="2800" spc="-61" dirty="0">
                  <a:solidFill>
                    <a:prstClr val="black"/>
                  </a:solidFill>
                  <a:latin typeface="Arial"/>
                  <a:ea typeface="ＭＳ Ｐゴシック" charset="0"/>
                  <a:cs typeface="Arial"/>
                </a:rPr>
                <a:t>Monitoring</a:t>
              </a:r>
            </a:p>
          </p:txBody>
        </p:sp>
        <p:pic>
          <p:nvPicPr>
            <p:cNvPr id="29763" name="Picture 65"/>
            <p:cNvPicPr>
              <a:picLocks noChangeAspect="1"/>
            </p:cNvPicPr>
            <p:nvPr/>
          </p:nvPicPr>
          <p:blipFill>
            <a:blip r:embed="rId27">
              <a:extLst>
                <a:ext uri="{28A0092B-C50C-407E-A947-70E740481C1C}">
                  <a14:useLocalDpi xmlns:a14="http://schemas.microsoft.com/office/drawing/2010/main"/>
                </a:ext>
              </a:extLst>
            </a:blip>
            <a:srcRect/>
            <a:stretch>
              <a:fillRect/>
            </a:stretch>
          </p:blipFill>
          <p:spPr bwMode="auto">
            <a:xfrm>
              <a:off x="164371" y="3612411"/>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747" name="Group 75"/>
          <p:cNvGrpSpPr>
            <a:grpSpLocks/>
          </p:cNvGrpSpPr>
          <p:nvPr/>
        </p:nvGrpSpPr>
        <p:grpSpPr bwMode="auto">
          <a:xfrm>
            <a:off x="8758769" y="7370235"/>
            <a:ext cx="4428067" cy="2332565"/>
            <a:chOff x="2409958" y="2782896"/>
            <a:chExt cx="1661607" cy="874992"/>
          </a:xfrm>
        </p:grpSpPr>
        <p:pic>
          <p:nvPicPr>
            <p:cNvPr id="29760" name="Picture 49"/>
            <p:cNvPicPr>
              <a:picLocks noChangeAspect="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2409958" y="2978207"/>
              <a:ext cx="1590579" cy="679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61" name="TextBox 30"/>
            <p:cNvSpPr txBox="1">
              <a:spLocks noChangeArrowheads="1"/>
            </p:cNvSpPr>
            <p:nvPr/>
          </p:nvSpPr>
          <p:spPr bwMode="auto">
            <a:xfrm>
              <a:off x="2791006" y="2782896"/>
              <a:ext cx="1280559" cy="20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a:spcBef>
                  <a:spcPct val="0"/>
                </a:spcBef>
                <a:spcAft>
                  <a:spcPct val="0"/>
                </a:spcAft>
              </a:pPr>
              <a:r>
                <a:rPr lang="en-US" altLang="en-US" sz="2133" kern="1200">
                  <a:solidFill>
                    <a:srgbClr val="006D5D"/>
                  </a:solidFill>
                  <a:cs typeface=""/>
                </a:rPr>
                <a:t>ibm.com/devops/method</a:t>
              </a:r>
            </a:p>
          </p:txBody>
        </p:sp>
      </p:grpSp>
      <p:grpSp>
        <p:nvGrpSpPr>
          <p:cNvPr id="29748" name="Group 106"/>
          <p:cNvGrpSpPr>
            <a:grpSpLocks/>
          </p:cNvGrpSpPr>
          <p:nvPr/>
        </p:nvGrpSpPr>
        <p:grpSpPr bwMode="auto">
          <a:xfrm>
            <a:off x="9245600" y="9825568"/>
            <a:ext cx="5355168" cy="3683000"/>
            <a:chOff x="1723866" y="3743445"/>
            <a:chExt cx="2008760" cy="1380280"/>
          </a:xfrm>
        </p:grpSpPr>
        <p:sp>
          <p:nvSpPr>
            <p:cNvPr id="135" name="Cloud 134"/>
            <p:cNvSpPr>
              <a:spLocks/>
            </p:cNvSpPr>
            <p:nvPr/>
          </p:nvSpPr>
          <p:spPr bwMode="auto">
            <a:xfrm>
              <a:off x="1723866" y="3813252"/>
              <a:ext cx="2008760" cy="1310473"/>
            </a:xfrm>
            <a:custGeom>
              <a:avLst/>
              <a:gdLst>
                <a:gd name="T0" fmla="*/ 10147028 w 43200"/>
                <a:gd name="T1" fmla="*/ 24088435 h 43200"/>
                <a:gd name="T2" fmla="*/ 4670274 w 43200"/>
                <a:gd name="T3" fmla="*/ 23355025 h 43200"/>
                <a:gd name="T4" fmla="*/ 14979491 w 43200"/>
                <a:gd name="T5" fmla="*/ 32114536 h 43200"/>
                <a:gd name="T6" fmla="*/ 12583812 w 43200"/>
                <a:gd name="T7" fmla="*/ 32465148 h 43200"/>
                <a:gd name="T8" fmla="*/ 35628149 w 43200"/>
                <a:gd name="T9" fmla="*/ 35971149 h 43200"/>
                <a:gd name="T10" fmla="*/ 34183794 w 43200"/>
                <a:gd name="T11" fmla="*/ 34369976 h 43200"/>
                <a:gd name="T12" fmla="*/ 62328707 w 43200"/>
                <a:gd name="T13" fmla="*/ 31978332 h 43200"/>
                <a:gd name="T14" fmla="*/ 61751421 w 43200"/>
                <a:gd name="T15" fmla="*/ 33735033 h 43200"/>
                <a:gd name="T16" fmla="*/ 73792496 w 43200"/>
                <a:gd name="T17" fmla="*/ 21122580 h 43200"/>
                <a:gd name="T18" fmla="*/ 80821668 w 43200"/>
                <a:gd name="T19" fmla="*/ 27689233 h 43200"/>
                <a:gd name="T20" fmla="*/ 90374112 w 43200"/>
                <a:gd name="T21" fmla="*/ 14128962 h 43200"/>
                <a:gd name="T22" fmla="*/ 87243330 w 43200"/>
                <a:gd name="T23" fmla="*/ 16591438 h 43200"/>
                <a:gd name="T24" fmla="*/ 82862791 w 43200"/>
                <a:gd name="T25" fmla="*/ 4993084 h 43200"/>
                <a:gd name="T26" fmla="*/ 83027073 w 43200"/>
                <a:gd name="T27" fmla="*/ 6156220 h 43200"/>
                <a:gd name="T28" fmla="*/ 62871398 w 43200"/>
                <a:gd name="T29" fmla="*/ 3636684 h 43200"/>
                <a:gd name="T30" fmla="*/ 64475709 w 43200"/>
                <a:gd name="T31" fmla="*/ 2153301 h 43200"/>
                <a:gd name="T32" fmla="*/ 47872471 w 43200"/>
                <a:gd name="T33" fmla="*/ 4343399 h 43200"/>
                <a:gd name="T34" fmla="*/ 48648680 w 43200"/>
                <a:gd name="T35" fmla="*/ 3064323 h 43200"/>
                <a:gd name="T36" fmla="*/ 30270293 w 43200"/>
                <a:gd name="T37" fmla="*/ 4777736 h 43200"/>
                <a:gd name="T38" fmla="*/ 33081115 w 43200"/>
                <a:gd name="T39" fmla="*/ 6018196 h 43200"/>
                <a:gd name="T40" fmla="*/ 8923265 w 43200"/>
                <a:gd name="T41" fmla="*/ 14529263 h 43200"/>
                <a:gd name="T42" fmla="*/ 8432421 w 43200"/>
                <a:gd name="T43" fmla="*/ 13223461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FF"/>
            </a:solidFill>
            <a:ln w="25400" cap="flat">
              <a:solidFill>
                <a:srgbClr val="D9E4F2"/>
              </a:solidFill>
              <a:prstDash val="solid"/>
              <a:bevel/>
              <a:headEnd/>
              <a:tailEnd/>
            </a:ln>
            <a:effectLst>
              <a:outerShdw blurRad="38100" dist="23000" dir="5400000" rotWithShape="0">
                <a:srgbClr val="000000">
                  <a:alpha val="34998"/>
                </a:srgbClr>
              </a:outerShdw>
            </a:effectLst>
          </p:spPr>
          <p:txBody>
            <a:bodyPr lIns="121917" tIns="121917" rIns="121917" bIns="121917" anchor="ctr"/>
            <a:lstStyle/>
            <a:p>
              <a:pPr defTabSz="1219215" eaLnBrk="0" fontAlgn="base">
                <a:spcBef>
                  <a:spcPct val="0"/>
                </a:spcBef>
                <a:spcAft>
                  <a:spcPct val="0"/>
                </a:spcAft>
              </a:pPr>
              <a:endParaRPr lang="en-US" sz="4800" kern="1200">
                <a:solidFill>
                  <a:prstClr val="black"/>
                </a:solidFill>
                <a:latin typeface="Arial" charset="0"/>
                <a:ea typeface="MS PGothic" charset="-128"/>
                <a:cs typeface=""/>
              </a:endParaRPr>
            </a:p>
          </p:txBody>
        </p:sp>
        <p:grpSp>
          <p:nvGrpSpPr>
            <p:cNvPr id="29752" name="Group 138"/>
            <p:cNvGrpSpPr>
              <a:grpSpLocks/>
            </p:cNvGrpSpPr>
            <p:nvPr/>
          </p:nvGrpSpPr>
          <p:grpSpPr bwMode="auto">
            <a:xfrm>
              <a:off x="1949918" y="4234395"/>
              <a:ext cx="844826" cy="548640"/>
              <a:chOff x="5072503" y="1447760"/>
              <a:chExt cx="844826" cy="548640"/>
            </a:xfrm>
          </p:grpSpPr>
          <p:sp>
            <p:nvSpPr>
              <p:cNvPr id="145" name="TextBox 144"/>
              <p:cNvSpPr txBox="1"/>
              <p:nvPr/>
            </p:nvSpPr>
            <p:spPr>
              <a:xfrm>
                <a:off x="5481631" y="1605699"/>
                <a:ext cx="435698" cy="2306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400" kern="1200" dirty="0" err="1">
                    <a:solidFill>
                      <a:srgbClr val="000000"/>
                    </a:solidFill>
                    <a:latin typeface="Calibri"/>
                    <a:ea typeface="Calibri"/>
                    <a:cs typeface="Calibri"/>
                    <a:sym typeface="Calibri"/>
                  </a:rPr>
                  <a:t>NodeJS</a:t>
                </a:r>
                <a:endParaRPr lang="en-US" sz="2400" kern="1200" dirty="0">
                  <a:solidFill>
                    <a:srgbClr val="000000"/>
                  </a:solidFill>
                  <a:latin typeface="Calibri"/>
                  <a:ea typeface="Calibri"/>
                  <a:cs typeface="Calibri"/>
                  <a:sym typeface="Calibri"/>
                </a:endParaRPr>
              </a:p>
            </p:txBody>
          </p:sp>
          <p:pic>
            <p:nvPicPr>
              <p:cNvPr id="29759" name="Picture 6" descr="https://node-os.com/images/nodej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2503" y="1447760"/>
                <a:ext cx="548640"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0" name="TextBox 139"/>
            <p:cNvSpPr txBox="1"/>
            <p:nvPr/>
          </p:nvSpPr>
          <p:spPr>
            <a:xfrm>
              <a:off x="2409196" y="3743445"/>
              <a:ext cx="549177" cy="123011"/>
            </a:xfrm>
            <a:prstGeom prst="rect">
              <a:avLst/>
            </a:prstGeom>
            <a:noFill/>
            <a:ln>
              <a:noFill/>
            </a:ln>
          </p:spPr>
          <p:txBody>
            <a:bodyPr wrap="none" lIns="0" tIns="0" rIns="0" bIns="0">
              <a:spAutoFit/>
            </a:bodyPr>
            <a:lstStyle/>
            <a:p>
              <a:pPr algn="ctr" defTabSz="1219215" eaLnBrk="0" fontAlgn="base">
                <a:spcBef>
                  <a:spcPct val="0"/>
                </a:spcBef>
                <a:spcAft>
                  <a:spcPct val="0"/>
                </a:spcAft>
                <a:defRPr/>
              </a:pPr>
              <a:r>
                <a:rPr lang="en-US" sz="2133" spc="-61" dirty="0">
                  <a:solidFill>
                    <a:prstClr val="black"/>
                  </a:solidFill>
                  <a:latin typeface="Arial"/>
                  <a:ea typeface="ＭＳ Ｐゴシック" charset="0"/>
                  <a:cs typeface="Arial"/>
                </a:rPr>
                <a:t>Backup (UK)</a:t>
              </a:r>
            </a:p>
          </p:txBody>
        </p:sp>
        <p:sp>
          <p:nvSpPr>
            <p:cNvPr id="141" name="TextBox 140"/>
            <p:cNvSpPr txBox="1"/>
            <p:nvPr/>
          </p:nvSpPr>
          <p:spPr>
            <a:xfrm>
              <a:off x="2505138" y="4647766"/>
              <a:ext cx="468168" cy="3691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spcFirstLastPara="1" wrap="none" lIns="121917" tIns="121917" rIns="121917" bIns="121917" spcCol="38100">
              <a:spAutoFit/>
            </a:bodyPr>
            <a:lstStyle/>
            <a:p>
              <a:pPr defTabSz="1219215" eaLnBrk="0" latinLnBrk="1">
                <a:defRPr/>
              </a:pPr>
              <a:r>
                <a:rPr lang="en-US" sz="2400" kern="1200" dirty="0" err="1">
                  <a:solidFill>
                    <a:srgbClr val="000000"/>
                  </a:solidFill>
                  <a:latin typeface="Calibri"/>
                  <a:ea typeface="Calibri"/>
                  <a:cs typeface="Calibri"/>
                  <a:sym typeface="Calibri"/>
                </a:rPr>
                <a:t>Bluemix</a:t>
              </a:r>
              <a:endParaRPr lang="en-US" sz="2400" kern="1200" dirty="0">
                <a:solidFill>
                  <a:srgbClr val="000000"/>
                </a:solidFill>
                <a:latin typeface="Calibri"/>
                <a:ea typeface="Calibri"/>
                <a:cs typeface="Calibri"/>
                <a:sym typeface="Calibri"/>
              </a:endParaRPr>
            </a:p>
            <a:p>
              <a:pPr defTabSz="1219215" eaLnBrk="0" latinLnBrk="1">
                <a:defRPr/>
              </a:pPr>
              <a:r>
                <a:rPr lang="en-US" sz="2400" kern="1200" dirty="0">
                  <a:solidFill>
                    <a:srgbClr val="000000"/>
                  </a:solidFill>
                  <a:latin typeface="Calibri"/>
                  <a:ea typeface="Calibri"/>
                  <a:cs typeface="Calibri"/>
                  <a:sym typeface="Calibri"/>
                </a:rPr>
                <a:t>UK DC</a:t>
              </a:r>
            </a:p>
          </p:txBody>
        </p:sp>
        <p:pic>
          <p:nvPicPr>
            <p:cNvPr id="29755" name="Picture 10" descr="http://craftworkz.co/wp-content/uploads/2015/04/bluemix_logo_1.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933519" y="4562641"/>
              <a:ext cx="457200" cy="45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TextBox 142"/>
            <p:cNvSpPr txBox="1"/>
            <p:nvPr/>
          </p:nvSpPr>
          <p:spPr>
            <a:xfrm>
              <a:off x="2513079" y="4148009"/>
              <a:ext cx="552183" cy="276830"/>
            </a:xfrm>
            <a:prstGeom prst="rect">
              <a:avLst/>
            </a:prstGeom>
            <a:noFill/>
            <a:ln>
              <a:noFill/>
            </a:ln>
          </p:spPr>
          <p:txBody>
            <a:bodyPr wrap="none" lIns="0" tIns="0" rIns="0" bIns="0">
              <a:spAutoFit/>
            </a:bodyPr>
            <a:lstStyle/>
            <a:p>
              <a:pPr defTabSz="1219215" eaLnBrk="0" fontAlgn="base">
                <a:spcBef>
                  <a:spcPct val="0"/>
                </a:spcBef>
                <a:spcAft>
                  <a:spcPct val="0"/>
                </a:spcAft>
                <a:defRPr/>
              </a:pPr>
              <a:r>
                <a:rPr lang="en-US" sz="2400" spc="-61" dirty="0">
                  <a:solidFill>
                    <a:prstClr val="black"/>
                  </a:solidFill>
                  <a:latin typeface="Arial"/>
                  <a:ea typeface="ＭＳ Ｐゴシック" charset="0"/>
                  <a:cs typeface="Arial"/>
                </a:rPr>
                <a:t>Site App</a:t>
              </a:r>
            </a:p>
            <a:p>
              <a:pPr defTabSz="1219215" eaLnBrk="0" fontAlgn="base">
                <a:spcBef>
                  <a:spcPct val="0"/>
                </a:spcBef>
                <a:spcAft>
                  <a:spcPct val="0"/>
                </a:spcAft>
                <a:defRPr/>
              </a:pPr>
              <a:r>
                <a:rPr lang="en-US" sz="2400" spc="-61" dirty="0">
                  <a:solidFill>
                    <a:prstClr val="black"/>
                  </a:solidFill>
                  <a:latin typeface="Arial"/>
                  <a:ea typeface="ＭＳ Ｐゴシック" charset="0"/>
                  <a:cs typeface="Arial"/>
                </a:rPr>
                <a:t>4 instances</a:t>
              </a:r>
            </a:p>
          </p:txBody>
        </p:sp>
        <p:pic>
          <p:nvPicPr>
            <p:cNvPr id="29757" name="Picture 8" descr="Meteor-logo.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526388" y="4004322"/>
              <a:ext cx="457200" cy="10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8" name="TextBox 107"/>
          <p:cNvSpPr txBox="1"/>
          <p:nvPr/>
        </p:nvSpPr>
        <p:spPr>
          <a:xfrm>
            <a:off x="368609" y="5905501"/>
            <a:ext cx="4169218" cy="861774"/>
          </a:xfrm>
          <a:prstGeom prst="rect">
            <a:avLst/>
          </a:prstGeom>
          <a:noFill/>
          <a:ln>
            <a:noFill/>
          </a:ln>
        </p:spPr>
        <p:txBody>
          <a:bodyPr wrap="none" lIns="0" tIns="0" rIns="0" bIns="0">
            <a:spAutoFit/>
          </a:bodyPr>
          <a:lstStyle/>
          <a:p>
            <a:pPr algn="ctr" defTabSz="1219215" eaLnBrk="0" fontAlgn="base">
              <a:spcBef>
                <a:spcPct val="0"/>
              </a:spcBef>
              <a:spcAft>
                <a:spcPct val="0"/>
              </a:spcAft>
              <a:defRPr/>
            </a:pPr>
            <a:r>
              <a:rPr lang="en-US" sz="2800" spc="-61" dirty="0">
                <a:solidFill>
                  <a:prstClr val="black"/>
                </a:solidFill>
                <a:latin typeface="Arial"/>
                <a:ea typeface="ＭＳ Ｐゴシック" charset="0"/>
                <a:cs typeface="Arial"/>
              </a:rPr>
              <a:t>Tested maximum sessions </a:t>
            </a:r>
          </a:p>
          <a:p>
            <a:pPr algn="ctr" defTabSz="1219215" eaLnBrk="0" fontAlgn="base">
              <a:spcBef>
                <a:spcPct val="0"/>
              </a:spcBef>
              <a:spcAft>
                <a:spcPct val="0"/>
              </a:spcAft>
              <a:defRPr/>
            </a:pPr>
            <a:r>
              <a:rPr lang="en-US" sz="2800" spc="-61" dirty="0">
                <a:solidFill>
                  <a:prstClr val="black"/>
                </a:solidFill>
                <a:latin typeface="Arial"/>
                <a:ea typeface="ＭＳ Ｐゴシック" charset="0"/>
                <a:cs typeface="Arial"/>
              </a:rPr>
              <a:t>under load</a:t>
            </a:r>
          </a:p>
        </p:txBody>
      </p:sp>
      <p:sp>
        <p:nvSpPr>
          <p:cNvPr id="29750" name="Title 1"/>
          <p:cNvSpPr txBox="1">
            <a:spLocks/>
          </p:cNvSpPr>
          <p:nvPr/>
        </p:nvSpPr>
        <p:spPr bwMode="auto">
          <a:xfrm>
            <a:off x="783168" y="118533"/>
            <a:ext cx="22381632" cy="176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MS PGothic" charset="-128"/>
              </a:defRPr>
            </a:lvl1pPr>
            <a:lvl2pPr marL="742950" indent="-285750">
              <a:defRPr>
                <a:solidFill>
                  <a:schemeClr val="tx1"/>
                </a:solidFill>
                <a:latin typeface="Arial" charset="0"/>
                <a:ea typeface="MS PGothic" charset="-128"/>
              </a:defRPr>
            </a:lvl2pPr>
            <a:lvl3pPr marL="1143000" indent="-228600">
              <a:defRPr>
                <a:solidFill>
                  <a:schemeClr val="tx1"/>
                </a:solidFill>
                <a:latin typeface="Arial" charset="0"/>
                <a:ea typeface="MS PGothic" charset="-128"/>
              </a:defRPr>
            </a:lvl3pPr>
            <a:lvl4pPr marL="1600200" indent="-228600">
              <a:defRPr>
                <a:solidFill>
                  <a:schemeClr val="tx1"/>
                </a:solidFill>
                <a:latin typeface="Arial" charset="0"/>
                <a:ea typeface="MS PGothic" charset="-128"/>
              </a:defRPr>
            </a:lvl4pPr>
            <a:lvl5pPr marL="2057400" indent="-228600">
              <a:defRPr>
                <a:solidFill>
                  <a:schemeClr val="tx1"/>
                </a:solidFill>
                <a:latin typeface="Arial" charset="0"/>
                <a:ea typeface="MS PGothic" charset="-128"/>
              </a:defRPr>
            </a:lvl5pPr>
            <a:lvl6pPr marL="2514600" indent="-228600" defTabSz="457200" eaLnBrk="0" fontAlgn="base" hangingPunct="0">
              <a:spcBef>
                <a:spcPct val="0"/>
              </a:spcBef>
              <a:spcAft>
                <a:spcPct val="0"/>
              </a:spcAft>
              <a:defRPr>
                <a:solidFill>
                  <a:schemeClr val="tx1"/>
                </a:solidFill>
                <a:latin typeface="Arial" charset="0"/>
                <a:ea typeface="MS PGothic" charset="-128"/>
              </a:defRPr>
            </a:lvl6pPr>
            <a:lvl7pPr marL="2971800" indent="-228600" defTabSz="457200" eaLnBrk="0" fontAlgn="base" hangingPunct="0">
              <a:spcBef>
                <a:spcPct val="0"/>
              </a:spcBef>
              <a:spcAft>
                <a:spcPct val="0"/>
              </a:spcAft>
              <a:defRPr>
                <a:solidFill>
                  <a:schemeClr val="tx1"/>
                </a:solidFill>
                <a:latin typeface="Arial" charset="0"/>
                <a:ea typeface="MS PGothic" charset="-128"/>
              </a:defRPr>
            </a:lvl7pPr>
            <a:lvl8pPr marL="3429000" indent="-228600" defTabSz="457200" eaLnBrk="0" fontAlgn="base" hangingPunct="0">
              <a:spcBef>
                <a:spcPct val="0"/>
              </a:spcBef>
              <a:spcAft>
                <a:spcPct val="0"/>
              </a:spcAft>
              <a:defRPr>
                <a:solidFill>
                  <a:schemeClr val="tx1"/>
                </a:solidFill>
                <a:latin typeface="Arial" charset="0"/>
                <a:ea typeface="MS PGothic" charset="-128"/>
              </a:defRPr>
            </a:lvl8pPr>
            <a:lvl9pPr marL="3886200" indent="-228600" defTabSz="457200" eaLnBrk="0" fontAlgn="base" hangingPunct="0">
              <a:spcBef>
                <a:spcPct val="0"/>
              </a:spcBef>
              <a:spcAft>
                <a:spcPct val="0"/>
              </a:spcAft>
              <a:defRPr>
                <a:solidFill>
                  <a:schemeClr val="tx1"/>
                </a:solidFill>
                <a:latin typeface="Arial" charset="0"/>
                <a:ea typeface="MS PGothic" charset="-128"/>
              </a:defRPr>
            </a:lvl9pPr>
          </a:lstStyle>
          <a:p>
            <a:pPr defTabSz="1219215" eaLnBrk="0" fontAlgn="base">
              <a:spcBef>
                <a:spcPct val="0"/>
              </a:spcBef>
              <a:spcAft>
                <a:spcPct val="0"/>
              </a:spcAft>
            </a:pPr>
            <a:r>
              <a:rPr lang="en-US" altLang="en-US" sz="7467" kern="1200">
                <a:solidFill>
                  <a:srgbClr val="4178BE"/>
                </a:solidFill>
                <a:cs typeface=""/>
              </a:rPr>
              <a:t>Case Study</a:t>
            </a:r>
          </a:p>
        </p:txBody>
      </p:sp>
    </p:spTree>
    <p:extLst>
      <p:ext uri="{BB962C8B-B14F-4D97-AF65-F5344CB8AC3E}">
        <p14:creationId xmlns:p14="http://schemas.microsoft.com/office/powerpoint/2010/main" val="258006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55</a:t>
            </a:fld>
            <a:endParaRPr lang="en-US" altLang="en-US">
              <a:solidFill>
                <a:srgbClr val="5AAAFA"/>
              </a:solidFill>
            </a:endParaRPr>
          </a:p>
        </p:txBody>
      </p:sp>
      <p:sp>
        <p:nvSpPr>
          <p:cNvPr id="3" name="TextBox 2"/>
          <p:cNvSpPr txBox="1"/>
          <p:nvPr/>
        </p:nvSpPr>
        <p:spPr>
          <a:xfrm>
            <a:off x="4292600" y="4064000"/>
            <a:ext cx="16078200" cy="1569660"/>
          </a:xfrm>
          <a:prstGeom prst="rect">
            <a:avLst/>
          </a:prstGeom>
          <a:noFill/>
        </p:spPr>
        <p:txBody>
          <a:bodyPr wrap="square" rtlCol="0">
            <a:spAutoFit/>
          </a:bodyPr>
          <a:lstStyle/>
          <a:p>
            <a:r>
              <a:rPr lang="en-US" sz="4800" dirty="0" smtClean="0"/>
              <a:t>BACKUP Screenshots and Links for tools used by the team</a:t>
            </a:r>
            <a:endParaRPr lang="en-US" sz="4800" dirty="0"/>
          </a:p>
        </p:txBody>
      </p:sp>
    </p:spTree>
    <p:extLst>
      <p:ext uri="{BB962C8B-B14F-4D97-AF65-F5344CB8AC3E}">
        <p14:creationId xmlns:p14="http://schemas.microsoft.com/office/powerpoint/2010/main" val="5314615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56</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241299" y="266700"/>
            <a:ext cx="22941221" cy="12382500"/>
          </a:xfrm>
          <a:prstGeom prst="rect">
            <a:avLst/>
          </a:prstGeom>
        </p:spPr>
      </p:pic>
    </p:spTree>
    <p:extLst>
      <p:ext uri="{BB962C8B-B14F-4D97-AF65-F5344CB8AC3E}">
        <p14:creationId xmlns:p14="http://schemas.microsoft.com/office/powerpoint/2010/main" val="1486558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57</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469900" y="228600"/>
            <a:ext cx="17106900" cy="13382276"/>
          </a:xfrm>
          <a:prstGeom prst="rect">
            <a:avLst/>
          </a:prstGeom>
        </p:spPr>
      </p:pic>
    </p:spTree>
    <p:extLst>
      <p:ext uri="{BB962C8B-B14F-4D97-AF65-F5344CB8AC3E}">
        <p14:creationId xmlns:p14="http://schemas.microsoft.com/office/powerpoint/2010/main" val="725421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58</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292100" y="228600"/>
            <a:ext cx="23118606" cy="12446000"/>
          </a:xfrm>
          <a:prstGeom prst="rect">
            <a:avLst/>
          </a:prstGeom>
        </p:spPr>
      </p:pic>
    </p:spTree>
    <p:extLst>
      <p:ext uri="{BB962C8B-B14F-4D97-AF65-F5344CB8AC3E}">
        <p14:creationId xmlns:p14="http://schemas.microsoft.com/office/powerpoint/2010/main" val="1765667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59</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184149" y="234949"/>
            <a:ext cx="23378311" cy="12625917"/>
          </a:xfrm>
          <a:prstGeom prst="rect">
            <a:avLst/>
          </a:prstGeom>
        </p:spPr>
      </p:pic>
    </p:spTree>
    <p:extLst>
      <p:ext uri="{BB962C8B-B14F-4D97-AF65-F5344CB8AC3E}">
        <p14:creationId xmlns:p14="http://schemas.microsoft.com/office/powerpoint/2010/main" val="1753388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80671" y="10819099"/>
            <a:ext cx="9149213" cy="1880901"/>
          </a:xfrm>
          <a:prstGeom prst="rect">
            <a:avLst/>
          </a:prstGeom>
          <a:solidFill>
            <a:schemeClr val="bg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25601" name="Line 1"/>
          <p:cNvSpPr>
            <a:spLocks noChangeShapeType="1"/>
          </p:cNvSpPr>
          <p:nvPr/>
        </p:nvSpPr>
        <p:spPr bwMode="auto">
          <a:xfrm>
            <a:off x="1200151" y="3614739"/>
            <a:ext cx="903288" cy="0"/>
          </a:xfrm>
          <a:prstGeom prst="line">
            <a:avLst/>
          </a:prstGeom>
          <a:noFill/>
          <a:ln w="76200" cap="flat" cmpd="sng">
            <a:solidFill>
              <a:srgbClr val="FFFF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tIns="45720" rIns="45720" bIns="45720"/>
          <a:lstStyle/>
          <a:p>
            <a:pPr algn="r" defTabSz="825512">
              <a:defRPr/>
            </a:pPr>
            <a:endParaRPr lang="en-US" altLang="en-US" sz="4000">
              <a:solidFill>
                <a:srgbClr val="8B9BA6"/>
              </a:solidFill>
              <a:latin typeface="Gill Sans" charset="0"/>
              <a:sym typeface="Gill Sans" charset="0"/>
            </a:endParaRPr>
          </a:p>
        </p:txBody>
      </p:sp>
      <p:sp>
        <p:nvSpPr>
          <p:cNvPr id="25605" name="Rectangle 5"/>
          <p:cNvSpPr>
            <a:spLocks/>
          </p:cNvSpPr>
          <p:nvPr/>
        </p:nvSpPr>
        <p:spPr bwMode="auto">
          <a:xfrm>
            <a:off x="23498664" y="12931777"/>
            <a:ext cx="556241" cy="513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p>
            <a:pPr algn="ctr" defTabSz="825512">
              <a:defRPr/>
            </a:pPr>
            <a:fld id="{9AAED5E7-5AD1-4A71-8392-385126AE5043}" type="slidenum">
              <a:rPr lang="en-US" altLang="en-US" sz="2400">
                <a:solidFill>
                  <a:srgbClr val="8B9BA6"/>
                </a:solidFill>
                <a:latin typeface="Helvetica Light" charset="0"/>
                <a:ea typeface="Helvetica Light" charset="0"/>
                <a:cs typeface="Helvetica Light" charset="0"/>
                <a:sym typeface="Helvetica Light" charset="0"/>
              </a:rPr>
              <a:pPr algn="ctr" defTabSz="825512">
                <a:defRPr/>
              </a:pPr>
              <a:t>6</a:t>
            </a:fld>
            <a:endParaRPr lang="en-US" altLang="en-US" sz="2400">
              <a:solidFill>
                <a:srgbClr val="8B9BA6"/>
              </a:solidFill>
              <a:latin typeface="Helvetica Light" charset="0"/>
              <a:ea typeface="Helvetica Light" charset="0"/>
              <a:cs typeface="Helvetica Light" charset="0"/>
              <a:sym typeface="Helvetica Light" charset="0"/>
            </a:endParaRPr>
          </a:p>
        </p:txBody>
      </p:sp>
      <p:pic>
        <p:nvPicPr>
          <p:cNvPr id="25607" name="Picture 7" descr="image6.jpeg"/>
          <p:cNvPicPr>
            <a:picLocks noChangeAspect="1"/>
          </p:cNvPicPr>
          <p:nvPr/>
        </p:nvPicPr>
        <p:blipFill>
          <a:blip r:embed="rId3">
            <a:extLst>
              <a:ext uri="{28A0092B-C50C-407E-A947-70E740481C1C}">
                <a14:useLocalDpi xmlns:a14="http://schemas.microsoft.com/office/drawing/2010/main" val="0"/>
              </a:ext>
            </a:extLst>
          </a:blip>
          <a:srcRect l="34315" t="2357" r="16080" b="17993"/>
          <a:stretch>
            <a:fillRect/>
          </a:stretch>
        </p:blipFill>
        <p:spPr bwMode="auto">
          <a:xfrm>
            <a:off x="10119360" y="0"/>
            <a:ext cx="14264640" cy="137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Rectangle 10"/>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12" name="Rectangle 2"/>
          <p:cNvSpPr>
            <a:spLocks/>
          </p:cNvSpPr>
          <p:nvPr/>
        </p:nvSpPr>
        <p:spPr bwMode="auto">
          <a:xfrm>
            <a:off x="10119362" y="9022079"/>
            <a:ext cx="14264637" cy="2499363"/>
          </a:xfrm>
          <a:prstGeom prst="rect">
            <a:avLst/>
          </a:prstGeom>
          <a:solidFill>
            <a:srgbClr val="5295E9">
              <a:alpha val="6308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52400" tIns="152400" rIns="152400" bIns="152400" anchor="ctr"/>
          <a:lstStyle/>
          <a:p>
            <a:pPr defTabSz="2201361" fontAlgn="base">
              <a:spcBef>
                <a:spcPct val="0"/>
              </a:spcBef>
              <a:spcAft>
                <a:spcPct val="0"/>
              </a:spcAft>
              <a:defRPr/>
            </a:pPr>
            <a:endParaRPr lang="en-US" altLang="en-US" sz="8533" b="1" kern="1200">
              <a:solidFill>
                <a:srgbClr val="56A9FD"/>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3" name="Rectangle 2"/>
          <p:cNvSpPr>
            <a:spLocks/>
          </p:cNvSpPr>
          <p:nvPr/>
        </p:nvSpPr>
        <p:spPr bwMode="auto">
          <a:xfrm>
            <a:off x="11785600" y="9709491"/>
            <a:ext cx="11730960" cy="1124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r" defTabSz="584207">
              <a:lnSpc>
                <a:spcPct val="80000"/>
              </a:lnSpc>
              <a:defRPr/>
            </a:pPr>
            <a:r>
              <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Platform</a:t>
            </a:r>
            <a:endPar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4" name="Title 1"/>
          <p:cNvSpPr>
            <a:spLocks noGrp="1"/>
          </p:cNvSpPr>
          <p:nvPr>
            <p:ph type="title"/>
          </p:nvPr>
        </p:nvSpPr>
        <p:spPr>
          <a:xfrm>
            <a:off x="380868" y="983897"/>
            <a:ext cx="9311773" cy="3080104"/>
          </a:xfrm>
        </p:spPr>
        <p:txBody>
          <a:bodyPr>
            <a:noAutofit/>
          </a:bodyPr>
          <a:lstStyle/>
          <a:p>
            <a:r>
              <a:rPr lang="en-US" altLang="en-US" sz="6400" dirty="0">
                <a:latin typeface="Arial" panose="020B0604020202020204" pitchFamily="34" charset="0"/>
                <a:ea typeface="ＭＳ Ｐゴシック" panose="020B0600070205080204" pitchFamily="34" charset="-128"/>
                <a:cs typeface="Arial" panose="020B0604020202020204" pitchFamily="34" charset="0"/>
              </a:rPr>
              <a:t>IBM Bluemix is the technology that makes fast outcomes possible </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6" name="Content Placeholder 1"/>
          <p:cNvSpPr>
            <a:spLocks noGrp="1"/>
          </p:cNvSpPr>
          <p:nvPr>
            <p:ph idx="1"/>
          </p:nvPr>
        </p:nvSpPr>
        <p:spPr>
          <a:xfrm>
            <a:off x="380866" y="4207295"/>
            <a:ext cx="9443085" cy="6611805"/>
          </a:xfrm>
        </p:spPr>
        <p:txBody>
          <a:bodyPr>
            <a:noAutofit/>
          </a:bodyPr>
          <a:lstStyle/>
          <a:p>
            <a:pPr marL="0" indent="0">
              <a:buNone/>
            </a:pPr>
            <a:r>
              <a:rPr lang="en-US" sz="3200" b="1" dirty="0">
                <a:solidFill>
                  <a:srgbClr val="0070C0"/>
                </a:solidFill>
              </a:rPr>
              <a:t>IBM Bluemix is built on the most prominent open source compute technologies:</a:t>
            </a:r>
            <a:endParaRPr lang="en-US" sz="3200" b="1" dirty="0">
              <a:solidFill>
                <a:srgbClr val="0070C0"/>
              </a:solidFill>
            </a:endParaRPr>
          </a:p>
          <a:p>
            <a:r>
              <a:rPr lang="en-US" sz="3200" dirty="0"/>
              <a:t>Cloud Foundry, Docker, OpenStack</a:t>
            </a:r>
          </a:p>
          <a:p>
            <a:endParaRPr lang="en-US" sz="3200" dirty="0"/>
          </a:p>
          <a:p>
            <a:pPr marL="0" indent="0">
              <a:buNone/>
            </a:pPr>
            <a:r>
              <a:rPr lang="en-US" sz="3200" b="1" dirty="0">
                <a:solidFill>
                  <a:srgbClr val="0070C0"/>
                </a:solidFill>
              </a:rPr>
              <a:t>IBM Bluemix enables:</a:t>
            </a:r>
          </a:p>
          <a:p>
            <a:r>
              <a:rPr lang="en-US" sz="3200" dirty="0"/>
              <a:t>Rapid development</a:t>
            </a:r>
          </a:p>
          <a:p>
            <a:r>
              <a:rPr lang="en-US" sz="3200" dirty="0"/>
              <a:t>Rapid integration</a:t>
            </a:r>
          </a:p>
          <a:p>
            <a:r>
              <a:rPr lang="en-US" sz="3200" dirty="0"/>
              <a:t>Rapid deployment with built-in DevOps</a:t>
            </a:r>
          </a:p>
          <a:p>
            <a:r>
              <a:rPr lang="en-US" sz="3200" dirty="0"/>
              <a:t>Rapid application of new ideas by provisioning high-value capabilities and services (Watson, Blockchain, IOT services)</a:t>
            </a:r>
          </a:p>
        </p:txBody>
      </p:sp>
      <p:sp>
        <p:nvSpPr>
          <p:cNvPr id="19" name="Content Placeholder 1"/>
          <p:cNvSpPr txBox="1">
            <a:spLocks/>
          </p:cNvSpPr>
          <p:nvPr/>
        </p:nvSpPr>
        <p:spPr bwMode="auto">
          <a:xfrm>
            <a:off x="1200149" y="10901331"/>
            <a:ext cx="7310256" cy="1404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200" b="1" dirty="0">
                <a:solidFill>
                  <a:srgbClr val="0070C0"/>
                </a:solidFill>
              </a:rPr>
              <a:t>IBM Bluemix empowers the business and development to go as fast as they want to go</a:t>
            </a:r>
          </a:p>
        </p:txBody>
      </p:sp>
    </p:spTree>
    <p:extLst>
      <p:ext uri="{BB962C8B-B14F-4D97-AF65-F5344CB8AC3E}">
        <p14:creationId xmlns:p14="http://schemas.microsoft.com/office/powerpoint/2010/main" val="2097245301"/>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60</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336550" y="241299"/>
            <a:ext cx="23387172" cy="12619567"/>
          </a:xfrm>
          <a:prstGeom prst="rect">
            <a:avLst/>
          </a:prstGeom>
        </p:spPr>
      </p:pic>
    </p:spTree>
    <p:extLst>
      <p:ext uri="{BB962C8B-B14F-4D97-AF65-F5344CB8AC3E}">
        <p14:creationId xmlns:p14="http://schemas.microsoft.com/office/powerpoint/2010/main" val="1430117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61</a:t>
            </a:fld>
            <a:endParaRPr lang="en-US" altLang="en-US">
              <a:solidFill>
                <a:srgbClr val="5AAAFA"/>
              </a:solidFill>
            </a:endParaRPr>
          </a:p>
        </p:txBody>
      </p:sp>
      <p:pic>
        <p:nvPicPr>
          <p:cNvPr id="4" name="Picture 3"/>
          <p:cNvPicPr>
            <a:picLocks noChangeAspect="1"/>
          </p:cNvPicPr>
          <p:nvPr/>
        </p:nvPicPr>
        <p:blipFill>
          <a:blip r:embed="rId3"/>
          <a:stretch>
            <a:fillRect/>
          </a:stretch>
        </p:blipFill>
        <p:spPr>
          <a:xfrm>
            <a:off x="400049" y="342900"/>
            <a:ext cx="23758551" cy="12103100"/>
          </a:xfrm>
          <a:prstGeom prst="rect">
            <a:avLst/>
          </a:prstGeom>
        </p:spPr>
      </p:pic>
    </p:spTree>
    <p:extLst>
      <p:ext uri="{BB962C8B-B14F-4D97-AF65-F5344CB8AC3E}">
        <p14:creationId xmlns:p14="http://schemas.microsoft.com/office/powerpoint/2010/main" val="598018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62</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279400" y="228599"/>
            <a:ext cx="19507200" cy="12531115"/>
          </a:xfrm>
          <a:prstGeom prst="rect">
            <a:avLst/>
          </a:prstGeom>
        </p:spPr>
      </p:pic>
    </p:spTree>
    <p:extLst>
      <p:ext uri="{BB962C8B-B14F-4D97-AF65-F5344CB8AC3E}">
        <p14:creationId xmlns:p14="http://schemas.microsoft.com/office/powerpoint/2010/main" val="671243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63</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228600" y="209550"/>
            <a:ext cx="19786600" cy="12616374"/>
          </a:xfrm>
          <a:prstGeom prst="rect">
            <a:avLst/>
          </a:prstGeom>
        </p:spPr>
      </p:pic>
    </p:spTree>
    <p:extLst>
      <p:ext uri="{BB962C8B-B14F-4D97-AF65-F5344CB8AC3E}">
        <p14:creationId xmlns:p14="http://schemas.microsoft.com/office/powerpoint/2010/main" val="849772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0168" y="3207346"/>
            <a:ext cx="12886004" cy="4493420"/>
          </a:xfrm>
          <a:prstGeom prst="rect">
            <a:avLst/>
          </a:prstGeom>
        </p:spPr>
      </p:pic>
      <p:pic>
        <p:nvPicPr>
          <p:cNvPr id="8" name="Picture 7"/>
          <p:cNvPicPr>
            <a:picLocks noChangeAspect="1"/>
          </p:cNvPicPr>
          <p:nvPr/>
        </p:nvPicPr>
        <p:blipFill>
          <a:blip r:embed="rId4"/>
          <a:stretch>
            <a:fillRect/>
          </a:stretch>
        </p:blipFill>
        <p:spPr>
          <a:xfrm>
            <a:off x="450168" y="8150931"/>
            <a:ext cx="12886004" cy="4462958"/>
          </a:xfrm>
          <a:prstGeom prst="rect">
            <a:avLst/>
          </a:prstGeom>
        </p:spPr>
      </p:pic>
      <p:pic>
        <p:nvPicPr>
          <p:cNvPr id="10" name="Picture 9"/>
          <p:cNvPicPr>
            <a:picLocks noChangeAspect="1"/>
          </p:cNvPicPr>
          <p:nvPr/>
        </p:nvPicPr>
        <p:blipFill>
          <a:blip r:embed="rId5"/>
          <a:stretch>
            <a:fillRect/>
          </a:stretch>
        </p:blipFill>
        <p:spPr>
          <a:xfrm>
            <a:off x="13336172" y="8150931"/>
            <a:ext cx="10213144" cy="4477426"/>
          </a:xfrm>
          <a:prstGeom prst="rect">
            <a:avLst/>
          </a:prstGeom>
        </p:spPr>
      </p:pic>
      <p:sp>
        <p:nvSpPr>
          <p:cNvPr id="11" name="TextBox 10"/>
          <p:cNvSpPr txBox="1"/>
          <p:nvPr/>
        </p:nvSpPr>
        <p:spPr>
          <a:xfrm>
            <a:off x="450168" y="2018518"/>
            <a:ext cx="6200736" cy="861774"/>
          </a:xfrm>
          <a:prstGeom prst="rect">
            <a:avLst/>
          </a:prstGeom>
          <a:noFill/>
        </p:spPr>
        <p:txBody>
          <a:bodyPr wrap="none" rtlCol="0">
            <a:spAutoFit/>
          </a:bodyPr>
          <a:lstStyle/>
          <a:p>
            <a:r>
              <a:rPr lang="en-US" sz="5000"/>
              <a:t>The Delivery Pipeline</a:t>
            </a:r>
          </a:p>
        </p:txBody>
      </p:sp>
    </p:spTree>
    <p:extLst>
      <p:ext uri="{BB962C8B-B14F-4D97-AF65-F5344CB8AC3E}">
        <p14:creationId xmlns:p14="http://schemas.microsoft.com/office/powerpoint/2010/main" val="2489966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65</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304800" y="304800"/>
            <a:ext cx="23616000" cy="9144000"/>
          </a:xfrm>
          <a:prstGeom prst="rect">
            <a:avLst/>
          </a:prstGeom>
        </p:spPr>
      </p:pic>
    </p:spTree>
    <p:extLst>
      <p:ext uri="{BB962C8B-B14F-4D97-AF65-F5344CB8AC3E}">
        <p14:creationId xmlns:p14="http://schemas.microsoft.com/office/powerpoint/2010/main" val="1597173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66</a:t>
            </a:fld>
            <a:endParaRPr lang="en-US" altLang="en-US">
              <a:solidFill>
                <a:srgbClr val="5AAAFA"/>
              </a:solidFill>
            </a:endParaRPr>
          </a:p>
        </p:txBody>
      </p:sp>
      <p:sp>
        <p:nvSpPr>
          <p:cNvPr id="3" name="TextBox 2"/>
          <p:cNvSpPr txBox="1"/>
          <p:nvPr/>
        </p:nvSpPr>
        <p:spPr>
          <a:xfrm>
            <a:off x="431800" y="12420600"/>
            <a:ext cx="15621000" cy="861774"/>
          </a:xfrm>
          <a:prstGeom prst="rect">
            <a:avLst/>
          </a:prstGeom>
          <a:noFill/>
        </p:spPr>
        <p:txBody>
          <a:bodyPr wrap="square" rtlCol="0">
            <a:spAutoFit/>
          </a:bodyPr>
          <a:lstStyle/>
          <a:p>
            <a:r>
              <a:rPr lang="en-US" dirty="0">
                <a:hlinkClick r:id="rId3"/>
              </a:rPr>
              <a:t>https://ibm-cloudplatform.slack.com/messages/devops_method-failure</a:t>
            </a:r>
            <a:r>
              <a:rPr lang="en-US" dirty="0" smtClean="0">
                <a:hlinkClick r:id="rId3"/>
              </a:rPr>
              <a:t>/</a:t>
            </a:r>
            <a:endParaRPr lang="en-US" dirty="0" smtClean="0"/>
          </a:p>
          <a:p>
            <a:endParaRPr lang="en-US" dirty="0"/>
          </a:p>
        </p:txBody>
      </p:sp>
      <p:pic>
        <p:nvPicPr>
          <p:cNvPr id="4" name="Picture 3"/>
          <p:cNvPicPr>
            <a:picLocks noChangeAspect="1"/>
          </p:cNvPicPr>
          <p:nvPr/>
        </p:nvPicPr>
        <p:blipFill>
          <a:blip r:embed="rId4"/>
          <a:stretch>
            <a:fillRect/>
          </a:stretch>
        </p:blipFill>
        <p:spPr>
          <a:xfrm>
            <a:off x="634999" y="266700"/>
            <a:ext cx="12140811" cy="11823700"/>
          </a:xfrm>
          <a:prstGeom prst="rect">
            <a:avLst/>
          </a:prstGeom>
        </p:spPr>
      </p:pic>
    </p:spTree>
    <p:extLst>
      <p:ext uri="{BB962C8B-B14F-4D97-AF65-F5344CB8AC3E}">
        <p14:creationId xmlns:p14="http://schemas.microsoft.com/office/powerpoint/2010/main" val="16203848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67</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317499" y="241300"/>
            <a:ext cx="23146039" cy="12280900"/>
          </a:xfrm>
          <a:prstGeom prst="rect">
            <a:avLst/>
          </a:prstGeom>
        </p:spPr>
      </p:pic>
    </p:spTree>
    <p:extLst>
      <p:ext uri="{BB962C8B-B14F-4D97-AF65-F5344CB8AC3E}">
        <p14:creationId xmlns:p14="http://schemas.microsoft.com/office/powerpoint/2010/main" val="14337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F4FB77AB-9BAC-7443-8363-B3234964B4E5}" type="slidenum">
              <a:rPr lang="en-US" altLang="en-US" smtClean="0">
                <a:solidFill>
                  <a:srgbClr val="5AAAFA"/>
                </a:solidFill>
              </a:rPr>
              <a:pPr>
                <a:defRPr/>
              </a:pPr>
              <a:t>68</a:t>
            </a:fld>
            <a:endParaRPr lang="en-US" altLang="en-US">
              <a:solidFill>
                <a:srgbClr val="5AAAFA"/>
              </a:solidFill>
            </a:endParaRPr>
          </a:p>
        </p:txBody>
      </p:sp>
      <p:pic>
        <p:nvPicPr>
          <p:cNvPr id="3" name="Picture 2"/>
          <p:cNvPicPr>
            <a:picLocks noChangeAspect="1"/>
          </p:cNvPicPr>
          <p:nvPr/>
        </p:nvPicPr>
        <p:blipFill>
          <a:blip r:embed="rId3"/>
          <a:stretch>
            <a:fillRect/>
          </a:stretch>
        </p:blipFill>
        <p:spPr>
          <a:xfrm>
            <a:off x="222249" y="247650"/>
            <a:ext cx="23399441" cy="12376150"/>
          </a:xfrm>
          <a:prstGeom prst="rect">
            <a:avLst/>
          </a:prstGeom>
        </p:spPr>
      </p:pic>
    </p:spTree>
    <p:extLst>
      <p:ext uri="{BB962C8B-B14F-4D97-AF65-F5344CB8AC3E}">
        <p14:creationId xmlns:p14="http://schemas.microsoft.com/office/powerpoint/2010/main" val="454681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7" descr="image4-small.jpg"/>
          <p:cNvPicPr>
            <a:picLocks noChangeAspect="1"/>
          </p:cNvPicPr>
          <p:nvPr/>
        </p:nvPicPr>
        <p:blipFill rotWithShape="1">
          <a:blip r:embed="rId3">
            <a:extLst>
              <a:ext uri="{28A0092B-C50C-407E-A947-70E740481C1C}">
                <a14:useLocalDpi xmlns:a14="http://schemas.microsoft.com/office/drawing/2010/main" val="0"/>
              </a:ext>
            </a:extLst>
          </a:blip>
          <a:srcRect r="30561"/>
          <a:stretch/>
        </p:blipFill>
        <p:spPr bwMode="auto">
          <a:xfrm>
            <a:off x="10083800" y="4"/>
            <a:ext cx="14264640" cy="136962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Content Placeholder 1"/>
          <p:cNvSpPr txBox="1">
            <a:spLocks/>
          </p:cNvSpPr>
          <p:nvPr/>
        </p:nvSpPr>
        <p:spPr bwMode="auto">
          <a:xfrm>
            <a:off x="380867" y="3138655"/>
            <a:ext cx="9311776" cy="6322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anose="020B0604020202020204" pitchFamily="34" charset="0"/>
              <a:buChar char="•"/>
              <a:defRPr sz="2000" kern="1200">
                <a:solidFill>
                  <a:schemeClr val="bg2"/>
                </a:solidFill>
                <a:latin typeface="Arial"/>
                <a:ea typeface="ＭＳ Ｐゴシック" charset="0"/>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1800" kern="1200">
                <a:solidFill>
                  <a:schemeClr val="bg2"/>
                </a:solidFill>
                <a:latin typeface="Arial"/>
                <a:ea typeface="ＭＳ Ｐゴシック" charset="0"/>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1600" kern="1200">
                <a:solidFill>
                  <a:schemeClr val="bg2"/>
                </a:solidFill>
                <a:latin typeface="Arial"/>
                <a:ea typeface="ＭＳ Ｐゴシック" charset="0"/>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1400" kern="1200">
                <a:solidFill>
                  <a:schemeClr val="bg2"/>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200" b="1" dirty="0">
                <a:solidFill>
                  <a:srgbClr val="0070C0"/>
                </a:solidFill>
              </a:rPr>
              <a:t>Core to the Garage is the project team that is formed to enable the client to transform for the cloud, build applications, and manage IT</a:t>
            </a:r>
          </a:p>
          <a:p>
            <a:r>
              <a:rPr lang="en-US" sz="3200" dirty="0"/>
              <a:t>Client team members include key stakeholders from business and IT</a:t>
            </a:r>
          </a:p>
          <a:p>
            <a:r>
              <a:rPr lang="en-US" sz="3200" dirty="0"/>
              <a:t>A business owner, empowered by the business sponsor, decides how the application will be shaped</a:t>
            </a:r>
          </a:p>
          <a:p>
            <a:r>
              <a:rPr lang="en-US" sz="3200" dirty="0"/>
              <a:t>Garage designers, programmers, architects, practice and technology specialists from across IBM fill out the team</a:t>
            </a:r>
          </a:p>
        </p:txBody>
      </p:sp>
      <p:sp>
        <p:nvSpPr>
          <p:cNvPr id="17" name="Rectangle 16"/>
          <p:cNvSpPr/>
          <p:nvPr/>
        </p:nvSpPr>
        <p:spPr>
          <a:xfrm>
            <a:off x="380868" y="9725620"/>
            <a:ext cx="9311773" cy="2458381"/>
          </a:xfrm>
          <a:prstGeom prst="rect">
            <a:avLst/>
          </a:prstGeom>
          <a:solidFill>
            <a:schemeClr val="accent5">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18438" name="Rectangle 6"/>
          <p:cNvSpPr>
            <a:spLocks/>
          </p:cNvSpPr>
          <p:nvPr/>
        </p:nvSpPr>
        <p:spPr bwMode="auto">
          <a:xfrm>
            <a:off x="23498664" y="12931777"/>
            <a:ext cx="556241" cy="513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p>
            <a:pPr algn="ctr" defTabSz="825512">
              <a:defRPr/>
            </a:pPr>
            <a:fld id="{38F2C238-5047-4ADB-AC6C-2B597E8D9721}" type="slidenum">
              <a:rPr lang="en-US" altLang="en-US" sz="2400">
                <a:solidFill>
                  <a:srgbClr val="8B9BA6"/>
                </a:solidFill>
                <a:latin typeface="Helvetica Light" charset="0"/>
                <a:ea typeface="Helvetica Light" charset="0"/>
                <a:cs typeface="Helvetica Light" charset="0"/>
                <a:sym typeface="Helvetica Light" charset="0"/>
              </a:rPr>
              <a:pPr algn="ctr" defTabSz="825512">
                <a:defRPr/>
              </a:pPr>
              <a:t>7</a:t>
            </a:fld>
            <a:endParaRPr lang="en-US" altLang="en-US" sz="2400">
              <a:solidFill>
                <a:srgbClr val="8B9BA6"/>
              </a:solidFill>
              <a:latin typeface="Helvetica Light" charset="0"/>
              <a:ea typeface="Helvetica Light" charset="0"/>
              <a:cs typeface="Helvetica Light" charset="0"/>
              <a:sym typeface="Helvetica Light" charset="0"/>
            </a:endParaRPr>
          </a:p>
        </p:txBody>
      </p:sp>
      <p:sp>
        <p:nvSpPr>
          <p:cNvPr id="10" name="Rectangle 9"/>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11" name="Rectangle 2"/>
          <p:cNvSpPr>
            <a:spLocks/>
          </p:cNvSpPr>
          <p:nvPr/>
        </p:nvSpPr>
        <p:spPr bwMode="auto">
          <a:xfrm>
            <a:off x="10107612" y="9022079"/>
            <a:ext cx="14276387" cy="2499363"/>
          </a:xfrm>
          <a:prstGeom prst="rect">
            <a:avLst/>
          </a:prstGeom>
          <a:solidFill>
            <a:srgbClr val="5295E9">
              <a:alpha val="6308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52400" tIns="152400" rIns="152400" bIns="152400" anchor="ctr"/>
          <a:lstStyle/>
          <a:p>
            <a:pPr defTabSz="2201361" fontAlgn="base">
              <a:spcBef>
                <a:spcPct val="0"/>
              </a:spcBef>
              <a:spcAft>
                <a:spcPct val="0"/>
              </a:spcAft>
              <a:defRPr/>
            </a:pPr>
            <a:endParaRPr lang="en-US" altLang="en-US" sz="8533" b="1" kern="1200">
              <a:solidFill>
                <a:srgbClr val="56A9FD"/>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2" name="Rectangle 2"/>
          <p:cNvSpPr>
            <a:spLocks/>
          </p:cNvSpPr>
          <p:nvPr/>
        </p:nvSpPr>
        <p:spPr bwMode="auto">
          <a:xfrm>
            <a:off x="11785600" y="9709491"/>
            <a:ext cx="11730960" cy="1124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r" defTabSz="584207">
              <a:lnSpc>
                <a:spcPct val="80000"/>
              </a:lnSpc>
              <a:defRPr/>
            </a:pPr>
            <a:r>
              <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People</a:t>
            </a:r>
            <a:endPar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3" name="Title 1"/>
          <p:cNvSpPr>
            <a:spLocks noGrp="1"/>
          </p:cNvSpPr>
          <p:nvPr>
            <p:ph type="title"/>
          </p:nvPr>
        </p:nvSpPr>
        <p:spPr>
          <a:xfrm>
            <a:off x="380868" y="896034"/>
            <a:ext cx="10292131" cy="3181293"/>
          </a:xfrm>
        </p:spPr>
        <p:txBody>
          <a:bodyPr anchor="t" anchorCtr="0">
            <a:noAutofit/>
          </a:bodyPr>
          <a:lstStyle/>
          <a:p>
            <a:r>
              <a:rPr lang="en-US" altLang="en-US" sz="6400" dirty="0">
                <a:latin typeface="Arial" panose="020B0604020202020204" pitchFamily="34" charset="0"/>
                <a:ea typeface="ＭＳ Ｐゴシック" panose="020B0600070205080204" pitchFamily="34" charset="-128"/>
                <a:cs typeface="Arial" panose="020B0604020202020204" pitchFamily="34" charset="0"/>
              </a:rPr>
              <a:t>Diverse skills, disciplines and viewpoints</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4" name="Content Placeholder 1"/>
          <p:cNvSpPr>
            <a:spLocks noGrp="1"/>
          </p:cNvSpPr>
          <p:nvPr>
            <p:ph idx="1"/>
          </p:nvPr>
        </p:nvSpPr>
        <p:spPr>
          <a:xfrm>
            <a:off x="488564" y="9820825"/>
            <a:ext cx="9096381" cy="2273240"/>
          </a:xfrm>
        </p:spPr>
        <p:txBody>
          <a:bodyPr>
            <a:noAutofit/>
          </a:bodyPr>
          <a:lstStyle/>
          <a:p>
            <a:pPr marL="0" indent="0" algn="ctr">
              <a:lnSpc>
                <a:spcPts val="4267"/>
              </a:lnSpc>
              <a:buNone/>
            </a:pPr>
            <a:r>
              <a:rPr lang="en-US" sz="2800" b="1" dirty="0"/>
              <a:t>Who’s in the Garage</a:t>
            </a:r>
          </a:p>
          <a:p>
            <a:pPr marL="0" indent="0" algn="ctr">
              <a:lnSpc>
                <a:spcPts val="2133"/>
              </a:lnSpc>
              <a:buNone/>
            </a:pPr>
            <a:r>
              <a:rPr lang="en-US" sz="2667" dirty="0">
                <a:solidFill>
                  <a:srgbClr val="4F7DBE"/>
                </a:solidFill>
              </a:rPr>
              <a:t>UX designers   </a:t>
            </a:r>
            <a:r>
              <a:rPr lang="en-US" sz="2667" dirty="0">
                <a:solidFill>
                  <a:schemeClr val="accent4">
                    <a:lumMod val="75000"/>
                  </a:schemeClr>
                </a:solidFill>
              </a:rPr>
              <a:t>| </a:t>
            </a:r>
            <a:r>
              <a:rPr lang="en-US" sz="2667" dirty="0">
                <a:solidFill>
                  <a:srgbClr val="4F7DBE"/>
                </a:solidFill>
              </a:rPr>
              <a:t>  Developers   </a:t>
            </a:r>
            <a:r>
              <a:rPr lang="en-US" sz="2667" dirty="0">
                <a:solidFill>
                  <a:schemeClr val="accent4">
                    <a:lumMod val="75000"/>
                  </a:schemeClr>
                </a:solidFill>
              </a:rPr>
              <a:t>| </a:t>
            </a:r>
            <a:r>
              <a:rPr lang="en-US" sz="2667" dirty="0">
                <a:solidFill>
                  <a:srgbClr val="4F7DBE"/>
                </a:solidFill>
              </a:rPr>
              <a:t>  Enterprise veterans</a:t>
            </a:r>
          </a:p>
          <a:p>
            <a:pPr marL="0" indent="0" algn="ctr">
              <a:lnSpc>
                <a:spcPts val="2133"/>
              </a:lnSpc>
              <a:buNone/>
            </a:pPr>
            <a:r>
              <a:rPr lang="en-US" sz="2667" dirty="0">
                <a:solidFill>
                  <a:srgbClr val="4F7DBE"/>
                </a:solidFill>
              </a:rPr>
              <a:t>Architects   </a:t>
            </a:r>
            <a:r>
              <a:rPr lang="en-US" sz="2667" dirty="0">
                <a:solidFill>
                  <a:schemeClr val="accent4">
                    <a:lumMod val="75000"/>
                  </a:schemeClr>
                </a:solidFill>
              </a:rPr>
              <a:t>| </a:t>
            </a:r>
            <a:r>
              <a:rPr lang="en-US" sz="2667" dirty="0">
                <a:solidFill>
                  <a:srgbClr val="4F7DBE"/>
                </a:solidFill>
              </a:rPr>
              <a:t>  User researchers  </a:t>
            </a:r>
            <a:r>
              <a:rPr lang="en-US" sz="2667" dirty="0">
                <a:solidFill>
                  <a:schemeClr val="accent4">
                    <a:lumMod val="75000"/>
                  </a:schemeClr>
                </a:solidFill>
              </a:rPr>
              <a:t> |  </a:t>
            </a:r>
            <a:r>
              <a:rPr lang="en-US" sz="2667" dirty="0">
                <a:solidFill>
                  <a:srgbClr val="4F7DBE"/>
                </a:solidFill>
              </a:rPr>
              <a:t>Cognitive specialists</a:t>
            </a:r>
          </a:p>
          <a:p>
            <a:pPr marL="0" indent="0" algn="ctr">
              <a:lnSpc>
                <a:spcPts val="2133"/>
              </a:lnSpc>
              <a:buNone/>
            </a:pPr>
            <a:r>
              <a:rPr lang="en-US" sz="2667" dirty="0">
                <a:solidFill>
                  <a:srgbClr val="4F7DBE"/>
                </a:solidFill>
              </a:rPr>
              <a:t>Project managers   </a:t>
            </a:r>
            <a:r>
              <a:rPr lang="en-US" sz="2667" dirty="0">
                <a:solidFill>
                  <a:schemeClr val="accent4">
                    <a:lumMod val="75000"/>
                  </a:schemeClr>
                </a:solidFill>
              </a:rPr>
              <a:t>| </a:t>
            </a:r>
            <a:r>
              <a:rPr lang="en-US" sz="2667" dirty="0">
                <a:solidFill>
                  <a:srgbClr val="4F7DBE"/>
                </a:solidFill>
              </a:rPr>
              <a:t>  College hires</a:t>
            </a:r>
            <a:r>
              <a:rPr lang="en-US" sz="2667" dirty="0">
                <a:solidFill>
                  <a:srgbClr val="4F7DBE"/>
                </a:solidFill>
              </a:rPr>
              <a:t> </a:t>
            </a:r>
            <a:r>
              <a:rPr lang="en-US" sz="2667" dirty="0">
                <a:solidFill>
                  <a:srgbClr val="4F7DBE"/>
                </a:solidFill>
              </a:rPr>
              <a:t>  </a:t>
            </a:r>
            <a:r>
              <a:rPr lang="en-US" sz="2667" dirty="0">
                <a:solidFill>
                  <a:schemeClr val="accent4">
                    <a:lumMod val="75000"/>
                  </a:schemeClr>
                </a:solidFill>
              </a:rPr>
              <a:t>|</a:t>
            </a:r>
            <a:r>
              <a:rPr lang="en-US" sz="2667" dirty="0">
                <a:solidFill>
                  <a:srgbClr val="4F7DBE"/>
                </a:solidFill>
              </a:rPr>
              <a:t>   Visual </a:t>
            </a:r>
            <a:r>
              <a:rPr lang="en-US" sz="2667" dirty="0">
                <a:solidFill>
                  <a:srgbClr val="4F7DBE"/>
                </a:solidFill>
              </a:rPr>
              <a:t>designers</a:t>
            </a:r>
            <a:endParaRPr lang="en-US" sz="2667" dirty="0">
              <a:solidFill>
                <a:srgbClr val="4F7DBE"/>
              </a:solidFill>
            </a:endParaRPr>
          </a:p>
          <a:p>
            <a:pPr marL="0" indent="0" algn="ctr">
              <a:lnSpc>
                <a:spcPts val="2133"/>
              </a:lnSpc>
              <a:buNone/>
            </a:pPr>
            <a:r>
              <a:rPr lang="en-US" sz="2667" dirty="0">
                <a:solidFill>
                  <a:srgbClr val="4F7DBE"/>
                </a:solidFill>
              </a:rPr>
              <a:t>Engagement managers   </a:t>
            </a:r>
            <a:r>
              <a:rPr lang="en-US" sz="2667" dirty="0">
                <a:solidFill>
                  <a:schemeClr val="accent4">
                    <a:lumMod val="75000"/>
                  </a:schemeClr>
                </a:solidFill>
              </a:rPr>
              <a:t>| </a:t>
            </a:r>
            <a:r>
              <a:rPr lang="en-US" sz="2667" dirty="0">
                <a:solidFill>
                  <a:srgbClr val="4F7DBE"/>
                </a:solidFill>
              </a:rPr>
              <a:t>  Security integrators</a:t>
            </a:r>
          </a:p>
          <a:p>
            <a:pPr marL="0" indent="0" algn="ctr">
              <a:buNone/>
            </a:pPr>
            <a:endParaRPr lang="en-US" sz="3200" dirty="0"/>
          </a:p>
          <a:p>
            <a:pPr marL="0" indent="0" algn="ctr">
              <a:buNone/>
            </a:pPr>
            <a:r>
              <a:rPr lang="en-US" sz="3200" dirty="0"/>
              <a:t> </a:t>
            </a:r>
          </a:p>
        </p:txBody>
      </p:sp>
    </p:spTree>
    <p:extLst>
      <p:ext uri="{BB962C8B-B14F-4D97-AF65-F5344CB8AC3E}">
        <p14:creationId xmlns:p14="http://schemas.microsoft.com/office/powerpoint/2010/main" val="116850671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6" descr="image7.jpeg"/>
          <p:cNvPicPr>
            <a:picLocks noChangeAspect="1"/>
          </p:cNvPicPr>
          <p:nvPr/>
        </p:nvPicPr>
        <p:blipFill>
          <a:blip r:embed="rId3">
            <a:extLst>
              <a:ext uri="{28A0092B-C50C-407E-A947-70E740481C1C}">
                <a14:useLocalDpi xmlns:a14="http://schemas.microsoft.com/office/drawing/2010/main" val="0"/>
              </a:ext>
            </a:extLst>
          </a:blip>
          <a:srcRect r="30617"/>
          <a:stretch>
            <a:fillRect/>
          </a:stretch>
        </p:blipFill>
        <p:spPr bwMode="auto">
          <a:xfrm>
            <a:off x="10107613" y="0"/>
            <a:ext cx="14262112" cy="13703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Content Placeholder 1"/>
          <p:cNvSpPr>
            <a:spLocks noGrp="1"/>
          </p:cNvSpPr>
          <p:nvPr>
            <p:ph idx="1"/>
          </p:nvPr>
        </p:nvSpPr>
        <p:spPr>
          <a:xfrm>
            <a:off x="380866" y="2467903"/>
            <a:ext cx="9443085" cy="10463875"/>
          </a:xfrm>
        </p:spPr>
        <p:txBody>
          <a:bodyPr>
            <a:noAutofit/>
          </a:bodyPr>
          <a:lstStyle/>
          <a:p>
            <a:pPr marL="0" indent="0">
              <a:buNone/>
            </a:pPr>
            <a:r>
              <a:rPr lang="en-US" sz="3200" b="1" dirty="0">
                <a:solidFill>
                  <a:srgbClr val="0070C0"/>
                </a:solidFill>
              </a:rPr>
              <a:t>A customer-centric innovation lifecycle experience that starts with an idea and produces a tangible production pilot outcome</a:t>
            </a:r>
          </a:p>
          <a:p>
            <a:pPr marL="0" indent="0">
              <a:buNone/>
            </a:pPr>
            <a:endParaRPr lang="en-US" sz="2400" b="1" dirty="0">
              <a:solidFill>
                <a:srgbClr val="0070C0"/>
              </a:solidFill>
            </a:endParaRPr>
          </a:p>
          <a:p>
            <a:r>
              <a:rPr lang="en-US" sz="3200" dirty="0"/>
              <a:t>Begin with the client’s real-world idea, problem, application, opportunity </a:t>
            </a:r>
          </a:p>
          <a:p>
            <a:r>
              <a:rPr lang="en-US" sz="3200" dirty="0"/>
              <a:t>Shift the client’s project perspective to a customer-centric approach</a:t>
            </a:r>
          </a:p>
          <a:p>
            <a:r>
              <a:rPr lang="en-US" sz="3200" dirty="0"/>
              <a:t>Focus on lean startup design </a:t>
            </a:r>
          </a:p>
          <a:p>
            <a:r>
              <a:rPr lang="en-US" sz="3200" dirty="0"/>
              <a:t>IBM Design Thinking Workshop employs empathy, storyboarding, ideation, prioritization</a:t>
            </a:r>
          </a:p>
          <a:p>
            <a:pPr marL="0" indent="0" algn="ctr">
              <a:buNone/>
            </a:pPr>
            <a:endParaRPr lang="en-US" sz="3200" dirty="0"/>
          </a:p>
          <a:p>
            <a:pPr marL="0" indent="0" algn="ctr">
              <a:buNone/>
            </a:pPr>
            <a:endParaRPr lang="en-US" sz="3200" dirty="0"/>
          </a:p>
          <a:p>
            <a:pPr marL="0" indent="0" algn="ctr">
              <a:buNone/>
            </a:pPr>
            <a:endParaRPr lang="en-US" sz="3200" dirty="0"/>
          </a:p>
          <a:p>
            <a:pPr marL="0" indent="0" algn="ctr">
              <a:buNone/>
            </a:pPr>
            <a:endParaRPr lang="en-US" sz="3200" dirty="0"/>
          </a:p>
          <a:p>
            <a:pPr marL="0" indent="0" algn="ctr">
              <a:buNone/>
            </a:pPr>
            <a:endParaRPr lang="en-US" sz="3200" b="1" dirty="0"/>
          </a:p>
          <a:p>
            <a:pPr marL="0" indent="0" algn="ctr">
              <a:buNone/>
            </a:pPr>
            <a:endParaRPr lang="en-US" sz="3200" b="1" dirty="0" smtClean="0"/>
          </a:p>
          <a:p>
            <a:pPr marL="0" indent="0" algn="ctr">
              <a:buNone/>
            </a:pPr>
            <a:r>
              <a:rPr lang="en-US" sz="3200" b="1" dirty="0" smtClean="0"/>
              <a:t>The </a:t>
            </a:r>
            <a:r>
              <a:rPr lang="en-US" sz="3200" b="1" dirty="0"/>
              <a:t>Method is a prescriptive path for development with a core set of practices</a:t>
            </a:r>
          </a:p>
          <a:p>
            <a:endParaRPr lang="en-US" sz="3200" dirty="0"/>
          </a:p>
        </p:txBody>
      </p:sp>
      <p:sp>
        <p:nvSpPr>
          <p:cNvPr id="33797" name="Rectangle 5"/>
          <p:cNvSpPr>
            <a:spLocks/>
          </p:cNvSpPr>
          <p:nvPr/>
        </p:nvSpPr>
        <p:spPr bwMode="auto">
          <a:xfrm>
            <a:off x="23499458" y="12931777"/>
            <a:ext cx="556241" cy="513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71437" tIns="71437" rIns="71437" bIns="71437">
            <a:spAutoFit/>
          </a:bodyPr>
          <a:lstStyle/>
          <a:p>
            <a:pPr algn="ctr" defTabSz="825512">
              <a:defRPr/>
            </a:pPr>
            <a:fld id="{835CA085-0353-41C5-953D-81F86C43C13A}" type="slidenum">
              <a:rPr lang="en-US" altLang="en-US" sz="2400">
                <a:solidFill>
                  <a:srgbClr val="8B9BA6"/>
                </a:solidFill>
                <a:latin typeface="Helvetica Light" charset="0"/>
                <a:ea typeface="Helvetica Light" charset="0"/>
                <a:cs typeface="Helvetica Light" charset="0"/>
                <a:sym typeface="Helvetica Light" charset="0"/>
              </a:rPr>
              <a:pPr algn="ctr" defTabSz="825512">
                <a:defRPr/>
              </a:pPr>
              <a:t>8</a:t>
            </a:fld>
            <a:endParaRPr lang="en-US" altLang="en-US" sz="2400">
              <a:solidFill>
                <a:srgbClr val="8B9BA6"/>
              </a:solidFill>
              <a:latin typeface="Helvetica Light" charset="0"/>
              <a:ea typeface="Helvetica Light" charset="0"/>
              <a:cs typeface="Helvetica Light" charset="0"/>
              <a:sym typeface="Helvetica Light" charset="0"/>
            </a:endParaRPr>
          </a:p>
        </p:txBody>
      </p:sp>
      <p:sp>
        <p:nvSpPr>
          <p:cNvPr id="12" name="Rectangle 11"/>
          <p:cNvSpPr/>
          <p:nvPr/>
        </p:nvSpPr>
        <p:spPr>
          <a:xfrm>
            <a:off x="676275" y="666619"/>
            <a:ext cx="1219200" cy="195072"/>
          </a:xfrm>
          <a:prstGeom prst="rect">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13" name="Rectangle 2"/>
          <p:cNvSpPr>
            <a:spLocks/>
          </p:cNvSpPr>
          <p:nvPr/>
        </p:nvSpPr>
        <p:spPr bwMode="auto">
          <a:xfrm>
            <a:off x="10107612" y="9022079"/>
            <a:ext cx="14276387" cy="2499363"/>
          </a:xfrm>
          <a:prstGeom prst="rect">
            <a:avLst/>
          </a:prstGeom>
          <a:solidFill>
            <a:srgbClr val="5295E9">
              <a:alpha val="63083"/>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52400" tIns="152400" rIns="152400" bIns="152400" anchor="ctr"/>
          <a:lstStyle/>
          <a:p>
            <a:pPr defTabSz="2201361" fontAlgn="base">
              <a:spcBef>
                <a:spcPct val="0"/>
              </a:spcBef>
              <a:spcAft>
                <a:spcPct val="0"/>
              </a:spcAft>
              <a:defRPr/>
            </a:pPr>
            <a:endParaRPr lang="en-US" altLang="en-US" sz="8533" b="1" kern="1200">
              <a:solidFill>
                <a:srgbClr val="56A9FD"/>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4" name="Rectangle 2"/>
          <p:cNvSpPr>
            <a:spLocks/>
          </p:cNvSpPr>
          <p:nvPr/>
        </p:nvSpPr>
        <p:spPr bwMode="auto">
          <a:xfrm>
            <a:off x="11785600" y="9709491"/>
            <a:ext cx="11730960" cy="11245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anchor="ctr">
            <a:spAutoFit/>
          </a:bodyPr>
          <a:lstStyle>
            <a:lvl1pPr defTabSz="584200">
              <a:defRPr sz="4000">
                <a:solidFill>
                  <a:srgbClr val="FFFFFF"/>
                </a:solidFill>
                <a:latin typeface="Gill Sans" charset="0"/>
                <a:ea typeface="Gill Sans" charset="0"/>
                <a:cs typeface="Gill Sans" charset="0"/>
                <a:sym typeface="Gill Sans" charset="0"/>
              </a:defRPr>
            </a:lvl1pPr>
            <a:lvl2pPr defTabSz="584200">
              <a:defRPr sz="4000">
                <a:solidFill>
                  <a:srgbClr val="FFFFFF"/>
                </a:solidFill>
                <a:latin typeface="Gill Sans" charset="0"/>
                <a:ea typeface="Gill Sans" charset="0"/>
                <a:cs typeface="Gill Sans" charset="0"/>
                <a:sym typeface="Gill Sans" charset="0"/>
              </a:defRPr>
            </a:lvl2pPr>
            <a:lvl3pPr defTabSz="584200">
              <a:defRPr sz="4000">
                <a:solidFill>
                  <a:srgbClr val="FFFFFF"/>
                </a:solidFill>
                <a:latin typeface="Gill Sans" charset="0"/>
                <a:ea typeface="Gill Sans" charset="0"/>
                <a:cs typeface="Gill Sans" charset="0"/>
                <a:sym typeface="Gill Sans" charset="0"/>
              </a:defRPr>
            </a:lvl3pPr>
            <a:lvl4pPr defTabSz="584200">
              <a:defRPr sz="4000">
                <a:solidFill>
                  <a:srgbClr val="FFFFFF"/>
                </a:solidFill>
                <a:latin typeface="Gill Sans" charset="0"/>
                <a:ea typeface="Gill Sans" charset="0"/>
                <a:cs typeface="Gill Sans" charset="0"/>
                <a:sym typeface="Gill Sans" charset="0"/>
              </a:defRPr>
            </a:lvl4pPr>
            <a:lvl5pPr defTabSz="584200">
              <a:defRPr sz="4000">
                <a:solidFill>
                  <a:srgbClr val="FFFFFF"/>
                </a:solidFill>
                <a:latin typeface="Gill Sans" charset="0"/>
                <a:ea typeface="Gill Sans" charset="0"/>
                <a:cs typeface="Gill Sans" charset="0"/>
                <a:sym typeface="Gill Sans" charset="0"/>
              </a:defRPr>
            </a:lvl5pPr>
            <a:lvl6pPr marL="4572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6pPr>
            <a:lvl7pPr marL="9144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7pPr>
            <a:lvl8pPr marL="13716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8pPr>
            <a:lvl9pPr marL="1828800" algn="r" defTabSz="584200" fontAlgn="base" hangingPunct="0">
              <a:spcBef>
                <a:spcPct val="0"/>
              </a:spcBef>
              <a:spcAft>
                <a:spcPct val="0"/>
              </a:spcAft>
              <a:defRPr sz="4000">
                <a:solidFill>
                  <a:srgbClr val="FFFFFF"/>
                </a:solidFill>
                <a:latin typeface="Gill Sans" charset="0"/>
                <a:ea typeface="Gill Sans" charset="0"/>
                <a:cs typeface="Gill Sans" charset="0"/>
                <a:sym typeface="Gill Sans" charset="0"/>
              </a:defRPr>
            </a:lvl9pPr>
          </a:lstStyle>
          <a:p>
            <a:pPr algn="r" defTabSz="584207">
              <a:lnSpc>
                <a:spcPct val="80000"/>
              </a:lnSpc>
              <a:defRPr/>
            </a:pPr>
            <a:r>
              <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Practice</a:t>
            </a:r>
            <a:endParaRPr lang="en-US" altLang="en-US" sz="8301" b="1"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5" name="Title 1"/>
          <p:cNvSpPr>
            <a:spLocks noGrp="1"/>
          </p:cNvSpPr>
          <p:nvPr>
            <p:ph type="title"/>
          </p:nvPr>
        </p:nvSpPr>
        <p:spPr>
          <a:xfrm>
            <a:off x="380867" y="428673"/>
            <a:ext cx="22928869" cy="2286003"/>
          </a:xfrm>
        </p:spPr>
        <p:txBody>
          <a:bodyPr>
            <a:normAutofit/>
          </a:bodyPr>
          <a:lstStyle/>
          <a:p>
            <a:r>
              <a:rPr lang="en-US" altLang="en-US" sz="6400" dirty="0">
                <a:latin typeface="Arial" panose="020B0604020202020204" pitchFamily="34" charset="0"/>
                <a:ea typeface="ＭＳ Ｐゴシック" panose="020B0600070205080204" pitchFamily="34" charset="-128"/>
                <a:cs typeface="Arial" panose="020B0604020202020204" pitchFamily="34" charset="0"/>
              </a:rPr>
              <a:t>Making the Method</a:t>
            </a:r>
            <a:endParaRPr lang="en-US" altLang="en-US" sz="6400" dirty="0">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6" name="Group 5"/>
          <p:cNvGrpSpPr/>
          <p:nvPr/>
        </p:nvGrpSpPr>
        <p:grpSpPr>
          <a:xfrm>
            <a:off x="1265025" y="9225520"/>
            <a:ext cx="7770803" cy="2221968"/>
            <a:chOff x="474384" y="3497045"/>
            <a:chExt cx="2914051" cy="833238"/>
          </a:xfrm>
        </p:grpSpPr>
        <p:sp>
          <p:nvSpPr>
            <p:cNvPr id="11" name="Oval 10"/>
            <p:cNvSpPr/>
            <p:nvPr/>
          </p:nvSpPr>
          <p:spPr>
            <a:xfrm>
              <a:off x="1520400" y="3507323"/>
              <a:ext cx="822960" cy="822960"/>
            </a:xfrm>
            <a:prstGeom prst="ellipse">
              <a:avLst/>
            </a:prstGeom>
            <a:solidFill>
              <a:schemeClr val="tx1">
                <a:lumMod val="65000"/>
                <a:lumOff val="35000"/>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18" name="Rectangle 17"/>
            <p:cNvSpPr>
              <a:spLocks/>
            </p:cNvSpPr>
            <p:nvPr/>
          </p:nvSpPr>
          <p:spPr bwMode="auto">
            <a:xfrm>
              <a:off x="1633629" y="3750666"/>
              <a:ext cx="596503" cy="336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825512">
                <a:defRPr/>
              </a:pPr>
              <a:r>
                <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Build a </a:t>
              </a:r>
              <a:r>
                <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backlog</a:t>
              </a:r>
              <a:endPar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5" name="Curved Up Arrow 4"/>
            <p:cNvSpPr/>
            <p:nvPr/>
          </p:nvSpPr>
          <p:spPr>
            <a:xfrm rot="660346">
              <a:off x="950975" y="3953041"/>
              <a:ext cx="1700207" cy="374308"/>
            </a:xfrm>
            <a:prstGeom prst="curvedUpArrow">
              <a:avLst/>
            </a:prstGeom>
            <a:solidFill>
              <a:srgbClr val="4F7DBE"/>
            </a:solidFill>
            <a:ln>
              <a:solidFill>
                <a:srgbClr val="4F7D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solidFill>
                  <a:schemeClr val="tx1"/>
                </a:solidFill>
              </a:endParaRPr>
            </a:p>
          </p:txBody>
        </p:sp>
        <p:sp>
          <p:nvSpPr>
            <p:cNvPr id="22" name="Curved Up Arrow 21"/>
            <p:cNvSpPr/>
            <p:nvPr/>
          </p:nvSpPr>
          <p:spPr>
            <a:xfrm rot="660346" flipH="1" flipV="1">
              <a:off x="1212054" y="3497045"/>
              <a:ext cx="1700784" cy="374904"/>
            </a:xfrm>
            <a:prstGeom prst="curvedUpArrow">
              <a:avLst/>
            </a:prstGeom>
            <a:solidFill>
              <a:srgbClr val="4F7DBE"/>
            </a:solidFill>
            <a:ln>
              <a:solidFill>
                <a:srgbClr val="4F7D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solidFill>
                  <a:schemeClr val="tx1"/>
                </a:solidFill>
              </a:endParaRPr>
            </a:p>
          </p:txBody>
        </p:sp>
        <p:sp>
          <p:nvSpPr>
            <p:cNvPr id="10" name="Oval 9"/>
            <p:cNvSpPr/>
            <p:nvPr/>
          </p:nvSpPr>
          <p:spPr>
            <a:xfrm>
              <a:off x="2566417" y="3507794"/>
              <a:ext cx="822018" cy="822018"/>
            </a:xfrm>
            <a:prstGeom prst="ellipse">
              <a:avLst/>
            </a:prstGeom>
            <a:solidFill>
              <a:srgbClr val="29A9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19" name="Rectangle 18"/>
            <p:cNvSpPr>
              <a:spLocks/>
            </p:cNvSpPr>
            <p:nvPr/>
          </p:nvSpPr>
          <p:spPr bwMode="auto">
            <a:xfrm>
              <a:off x="2614607" y="3691323"/>
              <a:ext cx="725638" cy="454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825512">
                <a:defRPr/>
              </a:pPr>
              <a:r>
                <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Continuously </a:t>
              </a:r>
              <a:r>
                <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deliver value </a:t>
              </a:r>
              <a:r>
                <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to the </a:t>
              </a:r>
              <a:r>
                <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user</a:t>
              </a:r>
              <a:endPar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6" name="Oval 15"/>
            <p:cNvSpPr/>
            <p:nvPr/>
          </p:nvSpPr>
          <p:spPr>
            <a:xfrm>
              <a:off x="474384" y="3507323"/>
              <a:ext cx="822960" cy="822960"/>
            </a:xfrm>
            <a:prstGeom prst="ellipse">
              <a:avLst/>
            </a:prstGeom>
            <a:solidFill>
              <a:srgbClr val="56A9F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667"/>
            </a:p>
          </p:txBody>
        </p:sp>
        <p:sp>
          <p:nvSpPr>
            <p:cNvPr id="20" name="Rectangle 9"/>
            <p:cNvSpPr>
              <a:spLocks/>
            </p:cNvSpPr>
            <p:nvPr/>
          </p:nvSpPr>
          <p:spPr bwMode="auto">
            <a:xfrm>
              <a:off x="565193" y="3691044"/>
              <a:ext cx="641343" cy="4555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825512">
                <a:defRPr/>
              </a:pPr>
              <a:r>
                <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Explore </a:t>
              </a:r>
              <a:r>
                <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potential outcomes</a:t>
              </a:r>
              <a:endParaRPr lang="en-US" altLang="en-US" sz="2400" dirty="0">
                <a:solidFill>
                  <a:schemeClr val="bg1"/>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Tree>
    <p:extLst>
      <p:ext uri="{BB962C8B-B14F-4D97-AF65-F5344CB8AC3E}">
        <p14:creationId xmlns:p14="http://schemas.microsoft.com/office/powerpoint/2010/main" val="135834107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TextBox 2"/>
          <p:cNvSpPr txBox="1"/>
          <p:nvPr/>
        </p:nvSpPr>
        <p:spPr>
          <a:xfrm>
            <a:off x="2413000" y="4268936"/>
            <a:ext cx="17932400" cy="4780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799" tIns="50799" rIns="50799" bIns="50799" numCol="1" spcCol="38100" rtlCol="0" anchor="ctr">
            <a:spAutoFit/>
          </a:bodyPr>
          <a:lstStyle/>
          <a:p>
            <a:pPr defTabSz="825395"/>
            <a:r>
              <a:rPr lang="en-US" sz="10100" b="1" dirty="0">
                <a:solidFill>
                  <a:srgbClr val="FFFFFF"/>
                </a:solidFill>
                <a:latin typeface="Helvetica"/>
                <a:cs typeface="Helvetica"/>
              </a:rPr>
              <a:t>How can we deliver the </a:t>
            </a:r>
            <a:r>
              <a:rPr lang="en-US" sz="10100" b="1" dirty="0">
                <a:solidFill>
                  <a:srgbClr val="EAD77B"/>
                </a:solidFill>
                <a:latin typeface="Helvetica"/>
                <a:cs typeface="Helvetica"/>
              </a:rPr>
              <a:t>right </a:t>
            </a:r>
            <a:r>
              <a:rPr lang="en-US" sz="10100" b="1" dirty="0">
                <a:solidFill>
                  <a:srgbClr val="FFFFFF"/>
                </a:solidFill>
                <a:latin typeface="Helvetica"/>
                <a:cs typeface="Helvetica"/>
              </a:rPr>
              <a:t>outcomes at the </a:t>
            </a:r>
            <a:r>
              <a:rPr lang="en-US" sz="10100" b="1" dirty="0">
                <a:solidFill>
                  <a:srgbClr val="EAD77B"/>
                </a:solidFill>
                <a:latin typeface="Helvetica"/>
                <a:cs typeface="Helvetica"/>
              </a:rPr>
              <a:t>speed</a:t>
            </a:r>
            <a:r>
              <a:rPr lang="en-US" sz="10100" b="1" dirty="0">
                <a:solidFill>
                  <a:srgbClr val="FFFFFF"/>
                </a:solidFill>
                <a:latin typeface="Helvetica"/>
                <a:cs typeface="Helvetica"/>
              </a:rPr>
              <a:t> the market demands?</a:t>
            </a:r>
          </a:p>
        </p:txBody>
      </p:sp>
    </p:spTree>
    <p:extLst>
      <p:ext uri="{BB962C8B-B14F-4D97-AF65-F5344CB8AC3E}">
        <p14:creationId xmlns:p14="http://schemas.microsoft.com/office/powerpoint/2010/main" val="858382399"/>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2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ustom 2">
      <a:dk1>
        <a:srgbClr val="FFFFFF"/>
      </a:dk1>
      <a:lt1>
        <a:srgbClr val="1C3649"/>
      </a:lt1>
      <a:dk2>
        <a:srgbClr val="53585F"/>
      </a:dk2>
      <a:lt2>
        <a:srgbClr val="DCDEE0"/>
      </a:lt2>
      <a:accent1>
        <a:srgbClr val="FFFFFF"/>
      </a:accent1>
      <a:accent2>
        <a:srgbClr val="EBEBEB"/>
      </a:accent2>
      <a:accent3>
        <a:srgbClr val="03A496"/>
      </a:accent3>
      <a:accent4>
        <a:srgbClr val="162838"/>
      </a:accent4>
      <a:accent5>
        <a:srgbClr val="FCD601"/>
      </a:accent5>
      <a:accent6>
        <a:srgbClr val="F05323"/>
      </a:accent6>
      <a:hlink>
        <a:srgbClr val="734199"/>
      </a:hlink>
      <a:folHlink>
        <a:srgbClr val="0080FF"/>
      </a:folHlink>
    </a:clrScheme>
    <a:fontScheme name="White">
      <a:majorFont>
        <a:latin typeface="Lubalin Demi for IBM"/>
        <a:ea typeface="Lubalin Demi for IBM"/>
        <a:cs typeface="Lubalin Demi for IBM"/>
      </a:majorFont>
      <a:minorFont>
        <a:latin typeface="Lubalin Demi for IBM"/>
        <a:ea typeface="Lubalin Demi for IBM"/>
        <a:cs typeface="Lubalin Demi for IB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2_Custom Design">
  <a:themeElements>
    <a:clrScheme name="Custom 1">
      <a:dk1>
        <a:sysClr val="windowText" lastClr="000000"/>
      </a:dk1>
      <a:lt1>
        <a:sysClr val="window" lastClr="FFFFFF"/>
      </a:lt1>
      <a:dk2>
        <a:srgbClr val="00368D"/>
      </a:dk2>
      <a:lt2>
        <a:srgbClr val="00B0E8"/>
      </a:lt2>
      <a:accent1>
        <a:srgbClr val="00CCE1"/>
      </a:accent1>
      <a:accent2>
        <a:srgbClr val="2BA3A5"/>
      </a:accent2>
      <a:accent3>
        <a:srgbClr val="00D6CC"/>
      </a:accent3>
      <a:accent4>
        <a:srgbClr val="1D7F88"/>
      </a:accent4>
      <a:accent5>
        <a:srgbClr val="00DCA8"/>
      </a:accent5>
      <a:accent6>
        <a:srgbClr val="00C0A5"/>
      </a:accent6>
      <a:hlink>
        <a:srgbClr val="007F6A"/>
      </a:hlink>
      <a:folHlink>
        <a:srgbClr val="00555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defRPr sz="2400" dirty="0">
            <a:solidFill>
              <a:schemeClr val="bg2"/>
            </a:solidFill>
          </a:defRPr>
        </a:defPPr>
      </a:lstStyle>
    </a:txDef>
  </a:objectDefaults>
  <a:extraClrSchemeLst/>
</a:theme>
</file>

<file path=ppt/theme/theme11.xml><?xml version="1.0" encoding="utf-8"?>
<a:theme xmlns:a="http://schemas.openxmlformats.org/drawingml/2006/main" name="4_Blue">
  <a:themeElements>
    <a:clrScheme name="Custom 13">
      <a:dk1>
        <a:srgbClr val="6D7777"/>
      </a:dk1>
      <a:lt1>
        <a:srgbClr val="5A5A5A"/>
      </a:lt1>
      <a:dk2>
        <a:srgbClr val="AFB8B8"/>
      </a:dk2>
      <a:lt2>
        <a:srgbClr val="959F9F"/>
      </a:lt2>
      <a:accent1>
        <a:srgbClr val="C8D2D2"/>
      </a:accent1>
      <a:accent2>
        <a:srgbClr val="DFE9E9"/>
      </a:accent2>
      <a:accent3>
        <a:srgbClr val="1D3649"/>
      </a:accent3>
      <a:accent4>
        <a:srgbClr val="325C80"/>
      </a:accent4>
      <a:accent5>
        <a:srgbClr val="5596E6"/>
      </a:accent5>
      <a:accent6>
        <a:srgbClr val="7CC7FF"/>
      </a:accent6>
      <a:hlink>
        <a:srgbClr val="929293"/>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12.xml><?xml version="1.0" encoding="utf-8"?>
<a:theme xmlns:a="http://schemas.openxmlformats.org/drawingml/2006/main" name="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2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Blue">
  <a:themeElements>
    <a:clrScheme name="IBM Cloud Colors 2">
      <a:dk1>
        <a:srgbClr val="5AA700"/>
      </a:dk1>
      <a:lt1>
        <a:srgbClr val="9855D3"/>
      </a:lt1>
      <a:dk2>
        <a:srgbClr val="00B4A0"/>
      </a:dk2>
      <a:lt2>
        <a:srgbClr val="4178BE"/>
      </a:lt2>
      <a:accent1>
        <a:srgbClr val="323C3C"/>
      </a:accent1>
      <a:accent2>
        <a:srgbClr val="5A6464"/>
      </a:accent2>
      <a:accent3>
        <a:srgbClr val="6D7777"/>
      </a:accent3>
      <a:accent4>
        <a:srgbClr val="959F9F"/>
      </a:accent4>
      <a:accent5>
        <a:srgbClr val="C8D2D2"/>
      </a:accent5>
      <a:accent6>
        <a:srgbClr val="DFE9E9"/>
      </a:accent6>
      <a:hlink>
        <a:srgbClr val="3F6F92"/>
      </a:hlink>
      <a:folHlink>
        <a:srgbClr val="3F6F9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15.xml><?xml version="1.0" encoding="utf-8"?>
<a:theme xmlns:a="http://schemas.openxmlformats.org/drawingml/2006/main" name="7_Blue">
  <a:themeElements>
    <a:clrScheme name="IBM Cloud Colors 2">
      <a:dk1>
        <a:srgbClr val="5AA700"/>
      </a:dk1>
      <a:lt1>
        <a:srgbClr val="9855D3"/>
      </a:lt1>
      <a:dk2>
        <a:srgbClr val="00B4A0"/>
      </a:dk2>
      <a:lt2>
        <a:srgbClr val="4178BE"/>
      </a:lt2>
      <a:accent1>
        <a:srgbClr val="323C3C"/>
      </a:accent1>
      <a:accent2>
        <a:srgbClr val="5A6464"/>
      </a:accent2>
      <a:accent3>
        <a:srgbClr val="6D7777"/>
      </a:accent3>
      <a:accent4>
        <a:srgbClr val="959F9F"/>
      </a:accent4>
      <a:accent5>
        <a:srgbClr val="C8D2D2"/>
      </a:accent5>
      <a:accent6>
        <a:srgbClr val="DFE9E9"/>
      </a:accent6>
      <a:hlink>
        <a:srgbClr val="3F6F92"/>
      </a:hlink>
      <a:folHlink>
        <a:srgbClr val="3F6F9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16.xml><?xml version="1.0" encoding="utf-8"?>
<a:theme xmlns:a="http://schemas.openxmlformats.org/drawingml/2006/main" name="1_IBM InterConnect 2017">
  <a:themeElements>
    <a:clrScheme name="InterConnect 2017-FNL">
      <a:dk1>
        <a:srgbClr val="000000"/>
      </a:dk1>
      <a:lt1>
        <a:srgbClr val="FFFFFF"/>
      </a:lt1>
      <a:dk2>
        <a:srgbClr val="44546A"/>
      </a:dk2>
      <a:lt2>
        <a:srgbClr val="E7E6E6"/>
      </a:lt2>
      <a:accent1>
        <a:srgbClr val="B8AEAE"/>
      </a:accent1>
      <a:accent2>
        <a:srgbClr val="E4E1E4"/>
      </a:accent2>
      <a:accent3>
        <a:srgbClr val="F05253"/>
      </a:accent3>
      <a:accent4>
        <a:srgbClr val="1C3649"/>
      </a:accent4>
      <a:accent5>
        <a:srgbClr val="5498D5"/>
      </a:accent5>
      <a:accent6>
        <a:srgbClr val="AC72E6"/>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2">
          <a:schemeClr val="accent1"/>
        </a:fillRef>
        <a:effectRef idx="1">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wrap="square" lIns="91440" tIns="45720" rIns="91440" bIns="45720" rtlCol="0" anchor="t" anchorCtr="0">
        <a:noAutofit/>
      </a:bodyPr>
      <a:lstStyle>
        <a:defPPr>
          <a:lnSpc>
            <a:spcPct val="90000"/>
          </a:lnSpc>
          <a:spcBef>
            <a:spcPts val="1000"/>
          </a:spcBef>
          <a:defRPr sz="25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_Office Theme">
  <a:themeElements>
    <a:clrScheme name="TSIA 2012">
      <a:dk1>
        <a:srgbClr val="000000"/>
      </a:dk1>
      <a:lt1>
        <a:srgbClr val="FFFFFF"/>
      </a:lt1>
      <a:dk2>
        <a:srgbClr val="002C5F"/>
      </a:dk2>
      <a:lt2>
        <a:srgbClr val="4D4D4F"/>
      </a:lt2>
      <a:accent1>
        <a:srgbClr val="0083BE"/>
      </a:accent1>
      <a:accent2>
        <a:srgbClr val="D95E00"/>
      </a:accent2>
      <a:accent3>
        <a:srgbClr val="FFFFFF"/>
      </a:accent3>
      <a:accent4>
        <a:srgbClr val="C8C8C8"/>
      </a:accent4>
      <a:accent5>
        <a:srgbClr val="AAC1DB"/>
      </a:accent5>
      <a:accent6>
        <a:srgbClr val="BD3632"/>
      </a:accent6>
      <a:hlink>
        <a:srgbClr val="AB302C"/>
      </a:hlink>
      <a:folHlink>
        <a:srgbClr val="AACA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8.xml><?xml version="1.0" encoding="utf-8"?>
<a:theme xmlns:a="http://schemas.openxmlformats.org/drawingml/2006/main" name="3_Office Theme">
  <a:themeElements>
    <a:clrScheme name="TSIA 2012">
      <a:dk1>
        <a:srgbClr val="000000"/>
      </a:dk1>
      <a:lt1>
        <a:srgbClr val="FFFFFF"/>
      </a:lt1>
      <a:dk2>
        <a:srgbClr val="002C5F"/>
      </a:dk2>
      <a:lt2>
        <a:srgbClr val="4D4D4F"/>
      </a:lt2>
      <a:accent1>
        <a:srgbClr val="0083BE"/>
      </a:accent1>
      <a:accent2>
        <a:srgbClr val="D95E00"/>
      </a:accent2>
      <a:accent3>
        <a:srgbClr val="FFFFFF"/>
      </a:accent3>
      <a:accent4>
        <a:srgbClr val="C8C8C8"/>
      </a:accent4>
      <a:accent5>
        <a:srgbClr val="AAC1DB"/>
      </a:accent5>
      <a:accent6>
        <a:srgbClr val="BD3632"/>
      </a:accent6>
      <a:hlink>
        <a:srgbClr val="AB302C"/>
      </a:hlink>
      <a:folHlink>
        <a:srgbClr val="AACA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4_Office Theme">
  <a:themeElements>
    <a:clrScheme name="TSIA 2012">
      <a:dk1>
        <a:srgbClr val="000000"/>
      </a:dk1>
      <a:lt1>
        <a:srgbClr val="FFFFFF"/>
      </a:lt1>
      <a:dk2>
        <a:srgbClr val="002C5F"/>
      </a:dk2>
      <a:lt2>
        <a:srgbClr val="4D4D4F"/>
      </a:lt2>
      <a:accent1>
        <a:srgbClr val="0083BE"/>
      </a:accent1>
      <a:accent2>
        <a:srgbClr val="D95E00"/>
      </a:accent2>
      <a:accent3>
        <a:srgbClr val="FFFFFF"/>
      </a:accent3>
      <a:accent4>
        <a:srgbClr val="C8C8C8"/>
      </a:accent4>
      <a:accent5>
        <a:srgbClr val="AAC1DB"/>
      </a:accent5>
      <a:accent6>
        <a:srgbClr val="BD3632"/>
      </a:accent6>
      <a:hlink>
        <a:srgbClr val="AB302C"/>
      </a:hlink>
      <a:folHlink>
        <a:srgbClr val="AACA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hite">
  <a:themeElements>
    <a:clrScheme name="Custom 2">
      <a:dk1>
        <a:srgbClr val="FFFFFF"/>
      </a:dk1>
      <a:lt1>
        <a:srgbClr val="1C3649"/>
      </a:lt1>
      <a:dk2>
        <a:srgbClr val="53585F"/>
      </a:dk2>
      <a:lt2>
        <a:srgbClr val="DCDEE0"/>
      </a:lt2>
      <a:accent1>
        <a:srgbClr val="FFFFFF"/>
      </a:accent1>
      <a:accent2>
        <a:srgbClr val="EBEBEB"/>
      </a:accent2>
      <a:accent3>
        <a:srgbClr val="03A496"/>
      </a:accent3>
      <a:accent4>
        <a:srgbClr val="162838"/>
      </a:accent4>
      <a:accent5>
        <a:srgbClr val="FCD601"/>
      </a:accent5>
      <a:accent6>
        <a:srgbClr val="F05323"/>
      </a:accent6>
      <a:hlink>
        <a:srgbClr val="734199"/>
      </a:hlink>
      <a:folHlink>
        <a:srgbClr val="0080FF"/>
      </a:folHlink>
    </a:clrScheme>
    <a:fontScheme name="White">
      <a:majorFont>
        <a:latin typeface="Lubalin Demi for IBM"/>
        <a:ea typeface="Lubalin Demi for IBM"/>
        <a:cs typeface="Lubalin Demi for IBM"/>
      </a:majorFont>
      <a:minorFont>
        <a:latin typeface="Lubalin Demi for IBM"/>
        <a:ea typeface="Lubalin Demi for IBM"/>
        <a:cs typeface="Lubalin Demi for IB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0.xml><?xml version="1.0" encoding="utf-8"?>
<a:theme xmlns:a="http://schemas.openxmlformats.org/drawingml/2006/main" name="5_Office Theme">
  <a:themeElements>
    <a:clrScheme name="TSIA 2012">
      <a:dk1>
        <a:srgbClr val="000000"/>
      </a:dk1>
      <a:lt1>
        <a:srgbClr val="FFFFFF"/>
      </a:lt1>
      <a:dk2>
        <a:srgbClr val="002C5F"/>
      </a:dk2>
      <a:lt2>
        <a:srgbClr val="4D4D4F"/>
      </a:lt2>
      <a:accent1>
        <a:srgbClr val="0083BE"/>
      </a:accent1>
      <a:accent2>
        <a:srgbClr val="D95E00"/>
      </a:accent2>
      <a:accent3>
        <a:srgbClr val="FFFFFF"/>
      </a:accent3>
      <a:accent4>
        <a:srgbClr val="C8C8C8"/>
      </a:accent4>
      <a:accent5>
        <a:srgbClr val="AAC1DB"/>
      </a:accent5>
      <a:accent6>
        <a:srgbClr val="BD3632"/>
      </a:accent6>
      <a:hlink>
        <a:srgbClr val="AB302C"/>
      </a:hlink>
      <a:folHlink>
        <a:srgbClr val="AACAE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1.xml><?xml version="1.0" encoding="utf-8"?>
<a:theme xmlns:a="http://schemas.openxmlformats.org/drawingml/2006/main" name="White">
  <a:themeElements>
    <a:clrScheme name="White">
      <a:dk1>
        <a:srgbClr val="000000"/>
      </a:dk1>
      <a:lt1>
        <a:srgbClr val="FFFFFF"/>
      </a:lt1>
      <a:dk2>
        <a:srgbClr val="53585F"/>
      </a:dk2>
      <a:lt2>
        <a:srgbClr val="DCDEE0"/>
      </a:lt2>
      <a:accent1>
        <a:srgbClr val="FFFFFF"/>
      </a:accent1>
      <a:accent2>
        <a:srgbClr val="EBEBEB"/>
      </a:accent2>
      <a:accent3>
        <a:srgbClr val="D6D6D6"/>
      </a:accent3>
      <a:accent4>
        <a:srgbClr val="C0C0C0"/>
      </a:accent4>
      <a:accent5>
        <a:srgbClr val="A9A9A9"/>
      </a:accent5>
      <a:accent6>
        <a:srgbClr val="797979"/>
      </a:accent6>
      <a:hlink>
        <a:srgbClr val="0000FF"/>
      </a:hlink>
      <a:folHlink>
        <a:srgbClr val="FF00FF"/>
      </a:folHlink>
    </a:clrScheme>
    <a:fontScheme name="White">
      <a:majorFont>
        <a:latin typeface="Lubalin Demi for IBM"/>
        <a:ea typeface="Lubalin Demi for IBM"/>
        <a:cs typeface="Lubalin Demi for IBM"/>
      </a:majorFont>
      <a:minorFont>
        <a:latin typeface="Lubalin Demi for IBM"/>
        <a:ea typeface="Lubalin Demi for IBM"/>
        <a:cs typeface="Lubalin Demi for IB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White">
  <a:themeElements>
    <a:clrScheme name="Custom 2">
      <a:dk1>
        <a:srgbClr val="FFFFFF"/>
      </a:dk1>
      <a:lt1>
        <a:srgbClr val="1C3649"/>
      </a:lt1>
      <a:dk2>
        <a:srgbClr val="53585F"/>
      </a:dk2>
      <a:lt2>
        <a:srgbClr val="DCDEE0"/>
      </a:lt2>
      <a:accent1>
        <a:srgbClr val="FFFFFF"/>
      </a:accent1>
      <a:accent2>
        <a:srgbClr val="EBEBEB"/>
      </a:accent2>
      <a:accent3>
        <a:srgbClr val="03A496"/>
      </a:accent3>
      <a:accent4>
        <a:srgbClr val="162838"/>
      </a:accent4>
      <a:accent5>
        <a:srgbClr val="FCD601"/>
      </a:accent5>
      <a:accent6>
        <a:srgbClr val="F05323"/>
      </a:accent6>
      <a:hlink>
        <a:srgbClr val="734199"/>
      </a:hlink>
      <a:folHlink>
        <a:srgbClr val="0080FF"/>
      </a:folHlink>
    </a:clrScheme>
    <a:fontScheme name="White">
      <a:majorFont>
        <a:latin typeface="Lubalin Demi for IBM"/>
        <a:ea typeface="Lubalin Demi for IBM"/>
        <a:cs typeface="Lubalin Demi for IBM"/>
      </a:majorFont>
      <a:minorFont>
        <a:latin typeface="Lubalin Demi for IBM"/>
        <a:ea typeface="Lubalin Demi for IBM"/>
        <a:cs typeface="Lubalin Demi for IB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_Blue">
  <a:themeElements>
    <a:clrScheme name="Custom 13">
      <a:dk1>
        <a:srgbClr val="6D7777"/>
      </a:dk1>
      <a:lt1>
        <a:srgbClr val="5A5A5A"/>
      </a:lt1>
      <a:dk2>
        <a:srgbClr val="AFB8B8"/>
      </a:dk2>
      <a:lt2>
        <a:srgbClr val="959F9F"/>
      </a:lt2>
      <a:accent1>
        <a:srgbClr val="C8D2D2"/>
      </a:accent1>
      <a:accent2>
        <a:srgbClr val="DFE9E9"/>
      </a:accent2>
      <a:accent3>
        <a:srgbClr val="1D3649"/>
      </a:accent3>
      <a:accent4>
        <a:srgbClr val="325C80"/>
      </a:accent4>
      <a:accent5>
        <a:srgbClr val="5596E6"/>
      </a:accent5>
      <a:accent6>
        <a:srgbClr val="7CC7FF"/>
      </a:accent6>
      <a:hlink>
        <a:srgbClr val="929293"/>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5.xml><?xml version="1.0" encoding="utf-8"?>
<a:theme xmlns:a="http://schemas.openxmlformats.org/drawingml/2006/main" name="2_Blue">
  <a:themeElements>
    <a:clrScheme name="Custom 13">
      <a:dk1>
        <a:srgbClr val="6D7777"/>
      </a:dk1>
      <a:lt1>
        <a:srgbClr val="5A5A5A"/>
      </a:lt1>
      <a:dk2>
        <a:srgbClr val="AFB8B8"/>
      </a:dk2>
      <a:lt2>
        <a:srgbClr val="959F9F"/>
      </a:lt2>
      <a:accent1>
        <a:srgbClr val="C8D2D2"/>
      </a:accent1>
      <a:accent2>
        <a:srgbClr val="DFE9E9"/>
      </a:accent2>
      <a:accent3>
        <a:srgbClr val="1D3649"/>
      </a:accent3>
      <a:accent4>
        <a:srgbClr val="325C80"/>
      </a:accent4>
      <a:accent5>
        <a:srgbClr val="5596E6"/>
      </a:accent5>
      <a:accent6>
        <a:srgbClr val="7CC7FF"/>
      </a:accent6>
      <a:hlink>
        <a:srgbClr val="929293"/>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6.xml><?xml version="1.0" encoding="utf-8"?>
<a:theme xmlns:a="http://schemas.openxmlformats.org/drawingml/2006/main" name="3_White">
  <a:themeElements>
    <a:clrScheme name="Custom 2">
      <a:dk1>
        <a:srgbClr val="FFFFFF"/>
      </a:dk1>
      <a:lt1>
        <a:srgbClr val="1C3649"/>
      </a:lt1>
      <a:dk2>
        <a:srgbClr val="53585F"/>
      </a:dk2>
      <a:lt2>
        <a:srgbClr val="DCDEE0"/>
      </a:lt2>
      <a:accent1>
        <a:srgbClr val="FFFFFF"/>
      </a:accent1>
      <a:accent2>
        <a:srgbClr val="EBEBEB"/>
      </a:accent2>
      <a:accent3>
        <a:srgbClr val="03A496"/>
      </a:accent3>
      <a:accent4>
        <a:srgbClr val="162838"/>
      </a:accent4>
      <a:accent5>
        <a:srgbClr val="FCD601"/>
      </a:accent5>
      <a:accent6>
        <a:srgbClr val="F05323"/>
      </a:accent6>
      <a:hlink>
        <a:srgbClr val="734199"/>
      </a:hlink>
      <a:folHlink>
        <a:srgbClr val="0080FF"/>
      </a:folHlink>
    </a:clrScheme>
    <a:fontScheme name="White">
      <a:majorFont>
        <a:latin typeface="Lubalin Demi for IBM"/>
        <a:ea typeface="Lubalin Demi for IBM"/>
        <a:cs typeface="Lubalin Demi for IBM"/>
      </a:majorFont>
      <a:minorFont>
        <a:latin typeface="Lubalin Demi for IBM"/>
        <a:ea typeface="Lubalin Demi for IBM"/>
        <a:cs typeface="Lubalin Demi for IB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1"/>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53585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Custom Design">
  <a:themeElements>
    <a:clrScheme name="Custom 1">
      <a:dk1>
        <a:sysClr val="windowText" lastClr="000000"/>
      </a:dk1>
      <a:lt1>
        <a:sysClr val="window" lastClr="FFFFFF"/>
      </a:lt1>
      <a:dk2>
        <a:srgbClr val="00368D"/>
      </a:dk2>
      <a:lt2>
        <a:srgbClr val="00B0E8"/>
      </a:lt2>
      <a:accent1>
        <a:srgbClr val="00CCE1"/>
      </a:accent1>
      <a:accent2>
        <a:srgbClr val="2BA3A5"/>
      </a:accent2>
      <a:accent3>
        <a:srgbClr val="00D6CC"/>
      </a:accent3>
      <a:accent4>
        <a:srgbClr val="1D7F88"/>
      </a:accent4>
      <a:accent5>
        <a:srgbClr val="00DCA8"/>
      </a:accent5>
      <a:accent6>
        <a:srgbClr val="00C0A5"/>
      </a:accent6>
      <a:hlink>
        <a:srgbClr val="007F6A"/>
      </a:hlink>
      <a:folHlink>
        <a:srgbClr val="00555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defRPr sz="2400" dirty="0">
            <a:solidFill>
              <a:schemeClr val="bg2"/>
            </a:solidFill>
          </a:defRPr>
        </a:defPPr>
      </a:lstStyle>
    </a:txDef>
  </a:objectDefaults>
  <a:extraClrSchemeLst/>
</a:theme>
</file>

<file path=ppt/theme/theme8.xml><?xml version="1.0" encoding="utf-8"?>
<a:theme xmlns:a="http://schemas.openxmlformats.org/drawingml/2006/main" name="3_Blue">
  <a:themeElements>
    <a:clrScheme name="Custom 13">
      <a:dk1>
        <a:srgbClr val="6D7777"/>
      </a:dk1>
      <a:lt1>
        <a:srgbClr val="5A5A5A"/>
      </a:lt1>
      <a:dk2>
        <a:srgbClr val="AFB8B8"/>
      </a:dk2>
      <a:lt2>
        <a:srgbClr val="959F9F"/>
      </a:lt2>
      <a:accent1>
        <a:srgbClr val="C8D2D2"/>
      </a:accent1>
      <a:accent2>
        <a:srgbClr val="DFE9E9"/>
      </a:accent2>
      <a:accent3>
        <a:srgbClr val="1D3649"/>
      </a:accent3>
      <a:accent4>
        <a:srgbClr val="325C80"/>
      </a:accent4>
      <a:accent5>
        <a:srgbClr val="5596E6"/>
      </a:accent5>
      <a:accent6>
        <a:srgbClr val="7CC7FF"/>
      </a:accent6>
      <a:hlink>
        <a:srgbClr val="929293"/>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dirty="0">
            <a:solidFill>
              <a:schemeClr val="bg1"/>
            </a:solidFill>
          </a:defRPr>
        </a:defPPr>
      </a:lstStyle>
    </a:txDef>
  </a:objectDefaults>
  <a:extraClrSchemeLst/>
</a:theme>
</file>

<file path=ppt/theme/theme9.xml><?xml version="1.0" encoding="utf-8"?>
<a:theme xmlns:a="http://schemas.openxmlformats.org/drawingml/2006/main" name="1_Custom Design">
  <a:themeElements>
    <a:clrScheme name="Custom 1">
      <a:dk1>
        <a:sysClr val="windowText" lastClr="000000"/>
      </a:dk1>
      <a:lt1>
        <a:sysClr val="window" lastClr="FFFFFF"/>
      </a:lt1>
      <a:dk2>
        <a:srgbClr val="00368D"/>
      </a:dk2>
      <a:lt2>
        <a:srgbClr val="00B0E8"/>
      </a:lt2>
      <a:accent1>
        <a:srgbClr val="00CCE1"/>
      </a:accent1>
      <a:accent2>
        <a:srgbClr val="2BA3A5"/>
      </a:accent2>
      <a:accent3>
        <a:srgbClr val="00D6CC"/>
      </a:accent3>
      <a:accent4>
        <a:srgbClr val="1D7F88"/>
      </a:accent4>
      <a:accent5>
        <a:srgbClr val="00DCA8"/>
      </a:accent5>
      <a:accent6>
        <a:srgbClr val="00C0A5"/>
      </a:accent6>
      <a:hlink>
        <a:srgbClr val="007F6A"/>
      </a:hlink>
      <a:folHlink>
        <a:srgbClr val="00555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defRPr sz="2400" dirty="0">
            <a:solidFill>
              <a:schemeClr val="bg2"/>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3265</TotalTime>
  <Words>5433</Words>
  <Application>Microsoft Macintosh PowerPoint</Application>
  <PresentationFormat>Custom</PresentationFormat>
  <Paragraphs>1077</Paragraphs>
  <Slides>68</Slides>
  <Notes>47</Notes>
  <HiddenSlides>0</HiddenSlides>
  <MMClips>0</MMClips>
  <ScaleCrop>false</ScaleCrop>
  <HeadingPairs>
    <vt:vector size="8" baseType="variant">
      <vt:variant>
        <vt:lpstr>Fonts Used</vt:lpstr>
      </vt:variant>
      <vt:variant>
        <vt:i4>25</vt:i4>
      </vt:variant>
      <vt:variant>
        <vt:lpstr>Theme</vt:lpstr>
      </vt:variant>
      <vt:variant>
        <vt:i4>20</vt:i4>
      </vt:variant>
      <vt:variant>
        <vt:lpstr>Embedded OLE Servers</vt:lpstr>
      </vt:variant>
      <vt:variant>
        <vt:i4>1</vt:i4>
      </vt:variant>
      <vt:variant>
        <vt:lpstr>Slide Titles</vt:lpstr>
      </vt:variant>
      <vt:variant>
        <vt:i4>68</vt:i4>
      </vt:variant>
    </vt:vector>
  </HeadingPairs>
  <TitlesOfParts>
    <vt:vector size="114" baseType="lpstr">
      <vt:lpstr>Arial Narrow</vt:lpstr>
      <vt:lpstr>Calibri</vt:lpstr>
      <vt:lpstr>Cambria</vt:lpstr>
      <vt:lpstr>Gill Sans</vt:lpstr>
      <vt:lpstr>Helvetica</vt:lpstr>
      <vt:lpstr>Helvetica Light</vt:lpstr>
      <vt:lpstr>Helvetica Neue</vt:lpstr>
      <vt:lpstr>Helvetica Neue Light</vt:lpstr>
      <vt:lpstr>HelvNeue Bold for IBM</vt:lpstr>
      <vt:lpstr>HelvNeue Light for IBM</vt:lpstr>
      <vt:lpstr>HelvNeue Medium for IBM</vt:lpstr>
      <vt:lpstr>KufiStandardGK Regular</vt:lpstr>
      <vt:lpstr>Lubalin Demi for IBM</vt:lpstr>
      <vt:lpstr>Lucida Grande</vt:lpstr>
      <vt:lpstr>Mangal</vt:lpstr>
      <vt:lpstr>MS Gothic</vt:lpstr>
      <vt:lpstr>MS PGothic</vt:lpstr>
      <vt:lpstr>ＭＳ Ｐゴシック</vt:lpstr>
      <vt:lpstr>ＭＳ 明朝</vt:lpstr>
      <vt:lpstr>SimSun</vt:lpstr>
      <vt:lpstr>Times</vt:lpstr>
      <vt:lpstr>Times New Roman</vt:lpstr>
      <vt:lpstr>Wingdings</vt:lpstr>
      <vt:lpstr>ヒラギノ角ゴ Pro W3</vt:lpstr>
      <vt:lpstr>Arial</vt:lpstr>
      <vt:lpstr>White</vt:lpstr>
      <vt:lpstr>1_White</vt:lpstr>
      <vt:lpstr>2_White</vt:lpstr>
      <vt:lpstr>1_Blue</vt:lpstr>
      <vt:lpstr>2_Blue</vt:lpstr>
      <vt:lpstr>3_White</vt:lpstr>
      <vt:lpstr>Custom Design</vt:lpstr>
      <vt:lpstr>3_Blue</vt:lpstr>
      <vt:lpstr>1_Custom Design</vt:lpstr>
      <vt:lpstr>2_Custom Design</vt:lpstr>
      <vt:lpstr>4_Blue</vt:lpstr>
      <vt:lpstr>Office Theme</vt:lpstr>
      <vt:lpstr>2_Office Theme</vt:lpstr>
      <vt:lpstr>Blue</vt:lpstr>
      <vt:lpstr>7_Blue</vt:lpstr>
      <vt:lpstr>1_IBM InterConnect 2017</vt:lpstr>
      <vt:lpstr>1_Office Theme</vt:lpstr>
      <vt:lpstr>3_Office Theme</vt:lpstr>
      <vt:lpstr>4_Office Theme</vt:lpstr>
      <vt:lpstr>5_Office Theme</vt:lpstr>
      <vt:lpstr>Drawing</vt:lpstr>
      <vt:lpstr>PowerPoint Presentation</vt:lpstr>
      <vt:lpstr>IBM Bluemix Garage</vt:lpstr>
      <vt:lpstr>Give enterprise consulting a makeover</vt:lpstr>
      <vt:lpstr>IBM Bluemix Garage</vt:lpstr>
      <vt:lpstr>Garages are embedded in the world’s largest startup communities</vt:lpstr>
      <vt:lpstr>IBM Bluemix is the technology that makes fast outcomes possible </vt:lpstr>
      <vt:lpstr>Diverse skills, disciplines and viewpoints</vt:lpstr>
      <vt:lpstr>Making the Method</vt:lpstr>
      <vt:lpstr>PowerPoint Presentation</vt:lpstr>
      <vt:lpstr>IBM Cloud Garage Method</vt:lpstr>
      <vt:lpstr>IBM Cloud Garage Method</vt:lpstr>
      <vt:lpstr>PowerPoint Presentation</vt:lpstr>
      <vt:lpstr>PowerPoint Presentation</vt:lpstr>
      <vt:lpstr>Think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the Method works</vt:lpstr>
      <vt:lpstr>PowerPoint Presentation</vt:lpstr>
      <vt:lpstr>Introducing IBM Bluemix Continuous Delivery</vt:lpstr>
      <vt:lpstr>PowerPoint Presentation</vt:lpstr>
      <vt:lpstr>Deliver continuously using an integrated pipeline</vt:lpstr>
      <vt:lpstr>Edit your code from anywhere</vt:lpstr>
      <vt:lpstr>Improve quality through insights</vt:lpstr>
      <vt:lpstr>Build and scale with examples &amp; proven architectures</vt:lpstr>
      <vt:lpstr>PowerPoint Presentation</vt:lpstr>
      <vt:lpstr>For more information</vt:lpstr>
      <vt:lpstr>DevOps accelerates digital transformation  with standardization and automation</vt:lpstr>
      <vt:lpstr>PowerPoint Presentation</vt:lpstr>
      <vt:lpstr>Backup</vt:lpstr>
      <vt:lpstr>A visit to the Garage</vt:lpstr>
      <vt:lpstr>PowerPoint Presentation</vt:lpstr>
      <vt:lpstr>www.ibm.com/devops/method</vt:lpstr>
      <vt:lpstr>Leading clients—of all sizes—to build ‘the right apps’ on IBM Bluemix through IBM Design Thinking, Lean Startup, Agile and devOps.</vt:lpstr>
      <vt:lpstr>PowerPoint Presentation</vt:lpstr>
      <vt:lpstr>PowerPoint Presentation</vt:lpstr>
      <vt:lpstr>PowerPoint Presentation</vt:lpstr>
      <vt:lpstr>Hybrid Cloud Management</vt:lpstr>
      <vt:lpstr>PowerPoint Presentation</vt:lpstr>
      <vt:lpstr>PowerPoint Presentation</vt:lpstr>
      <vt:lpstr>PowerPoint Presentation</vt:lpstr>
      <vt:lpstr>Cloud Enabled Pipeline Improvements</vt:lpstr>
      <vt:lpstr>PowerPoint Presentation</vt:lpstr>
      <vt:lpstr>Cloud Enabled Delivery</vt:lpstr>
      <vt:lpstr>Cloud Enabled Pipeline</vt:lpstr>
      <vt:lpstr>Hybrid Delivery</vt:lpstr>
      <vt:lpstr>PowerPoint Presentation</vt:lpstr>
      <vt:lpstr>Open Tool Chain Strategy:   Allow developers to use the tools they love – from IBM, Open Source, or Third Party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Christopher Lazzaro</cp:lastModifiedBy>
  <cp:revision>222</cp:revision>
  <cp:lastPrinted>2016-05-01T19:15:31Z</cp:lastPrinted>
  <dcterms:modified xsi:type="dcterms:W3CDTF">2017-08-02T17:48:13Z</dcterms:modified>
</cp:coreProperties>
</file>